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3" r:id="rId4"/>
  </p:sldMasterIdLst>
  <p:notesMasterIdLst>
    <p:notesMasterId r:id="rId31"/>
  </p:notesMasterIdLst>
  <p:handoutMasterIdLst>
    <p:handoutMasterId r:id="rId32"/>
  </p:handoutMasterIdLst>
  <p:sldIdLst>
    <p:sldId id="256" r:id="rId5"/>
    <p:sldId id="352" r:id="rId6"/>
    <p:sldId id="356" r:id="rId7"/>
    <p:sldId id="388" r:id="rId8"/>
    <p:sldId id="359" r:id="rId9"/>
    <p:sldId id="360" r:id="rId10"/>
    <p:sldId id="357" r:id="rId11"/>
    <p:sldId id="362" r:id="rId12"/>
    <p:sldId id="361" r:id="rId13"/>
    <p:sldId id="372" r:id="rId14"/>
    <p:sldId id="373" r:id="rId15"/>
    <p:sldId id="374" r:id="rId16"/>
    <p:sldId id="375" r:id="rId17"/>
    <p:sldId id="376" r:id="rId18"/>
    <p:sldId id="389" r:id="rId19"/>
    <p:sldId id="377" r:id="rId20"/>
    <p:sldId id="378" r:id="rId21"/>
    <p:sldId id="379" r:id="rId22"/>
    <p:sldId id="381" r:id="rId23"/>
    <p:sldId id="382" r:id="rId24"/>
    <p:sldId id="383" r:id="rId25"/>
    <p:sldId id="384" r:id="rId26"/>
    <p:sldId id="385" r:id="rId27"/>
    <p:sldId id="387" r:id="rId28"/>
    <p:sldId id="390" r:id="rId29"/>
    <p:sldId id="344" r:id="rId30"/>
  </p:sldIdLst>
  <p:sldSz cx="12192000" cy="6858000"/>
  <p:notesSz cx="9236075" cy="6950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gray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905" autoAdjust="0"/>
    <p:restoredTop sz="80673" autoAdjust="0"/>
  </p:normalViewPr>
  <p:slideViewPr>
    <p:cSldViewPr>
      <p:cViewPr>
        <p:scale>
          <a:sx n="92" d="100"/>
          <a:sy n="92" d="100"/>
        </p:scale>
        <p:origin x="368" y="16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2116" y="4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diagrams/_rels/data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svg"/><Relationship Id="rId1" Type="http://schemas.openxmlformats.org/officeDocument/2006/relationships/image" Target="../media/image26.png"/><Relationship Id="rId6" Type="http://schemas.openxmlformats.org/officeDocument/2006/relationships/image" Target="../media/image31.svg"/><Relationship Id="rId5" Type="http://schemas.openxmlformats.org/officeDocument/2006/relationships/image" Target="../media/image30.png"/><Relationship Id="rId4" Type="http://schemas.openxmlformats.org/officeDocument/2006/relationships/image" Target="../media/image29.svg"/></Relationships>
</file>

<file path=ppt/diagrams/_rels/data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35.svg"/><Relationship Id="rId5" Type="http://schemas.openxmlformats.org/officeDocument/2006/relationships/image" Target="../media/image34.png"/><Relationship Id="rId4" Type="http://schemas.openxmlformats.org/officeDocument/2006/relationships/image" Target="../media/image33.svg"/></Relationships>
</file>

<file path=ppt/diagrams/_rels/data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svg"/><Relationship Id="rId1" Type="http://schemas.openxmlformats.org/officeDocument/2006/relationships/image" Target="../media/image36.png"/><Relationship Id="rId4" Type="http://schemas.openxmlformats.org/officeDocument/2006/relationships/image" Target="../media/image39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6" Type="http://schemas.openxmlformats.org/officeDocument/2006/relationships/image" Target="../media/image23.svg"/><Relationship Id="rId5" Type="http://schemas.openxmlformats.org/officeDocument/2006/relationships/image" Target="../media/image22.png"/><Relationship Id="rId4" Type="http://schemas.openxmlformats.org/officeDocument/2006/relationships/image" Target="../media/image21.svg"/></Relationships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4" Type="http://schemas.openxmlformats.org/officeDocument/2006/relationships/image" Target="../media/image25.svg"/></Relationships>
</file>

<file path=ppt/diagrams/_rels/drawing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svg"/><Relationship Id="rId1" Type="http://schemas.openxmlformats.org/officeDocument/2006/relationships/image" Target="../media/image26.png"/><Relationship Id="rId6" Type="http://schemas.openxmlformats.org/officeDocument/2006/relationships/image" Target="../media/image31.svg"/><Relationship Id="rId5" Type="http://schemas.openxmlformats.org/officeDocument/2006/relationships/image" Target="../media/image30.png"/><Relationship Id="rId4" Type="http://schemas.openxmlformats.org/officeDocument/2006/relationships/image" Target="../media/image29.svg"/></Relationships>
</file>

<file path=ppt/diagrams/_rels/drawing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35.svg"/><Relationship Id="rId5" Type="http://schemas.openxmlformats.org/officeDocument/2006/relationships/image" Target="../media/image34.png"/><Relationship Id="rId4" Type="http://schemas.openxmlformats.org/officeDocument/2006/relationships/image" Target="../media/image33.svg"/></Relationships>
</file>

<file path=ppt/diagrams/_rels/drawing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svg"/><Relationship Id="rId1" Type="http://schemas.openxmlformats.org/officeDocument/2006/relationships/image" Target="../media/image36.png"/><Relationship Id="rId4" Type="http://schemas.openxmlformats.org/officeDocument/2006/relationships/image" Target="../media/image39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6" Type="http://schemas.openxmlformats.org/officeDocument/2006/relationships/image" Target="../media/image23.svg"/><Relationship Id="rId5" Type="http://schemas.openxmlformats.org/officeDocument/2006/relationships/image" Target="../media/image22.png"/><Relationship Id="rId4" Type="http://schemas.openxmlformats.org/officeDocument/2006/relationships/image" Target="../media/image21.svg"/></Relationships>
</file>

<file path=ppt/diagrams/_rels/drawing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4" Type="http://schemas.openxmlformats.org/officeDocument/2006/relationships/image" Target="../media/image2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2B8BC1-A98C-426F-A9E2-B4D433AD6BDE}" type="doc">
      <dgm:prSet loTypeId="urn:microsoft.com/office/officeart/2005/8/layout/vList5" loCatId="list" qsTypeId="urn:microsoft.com/office/officeart/2005/8/quickstyle/simple4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0829BC20-395C-4426-A3E9-D6F13E09AE1F}">
      <dgm:prSet/>
      <dgm:spPr/>
      <dgm:t>
        <a:bodyPr/>
        <a:lstStyle/>
        <a:p>
          <a:r>
            <a:rPr lang="en-US"/>
            <a:t>$150 Million dollar company in Colorado Springs, Los Angeles and Amsterdam</a:t>
          </a:r>
        </a:p>
      </dgm:t>
    </dgm:pt>
    <dgm:pt modelId="{7C9502F4-17E3-45DF-A575-1AF53798FBC2}" type="parTrans" cxnId="{082DDEE7-2A18-4530-BEFB-DEF34348A74B}">
      <dgm:prSet/>
      <dgm:spPr/>
      <dgm:t>
        <a:bodyPr/>
        <a:lstStyle/>
        <a:p>
          <a:endParaRPr lang="en-US"/>
        </a:p>
      </dgm:t>
    </dgm:pt>
    <dgm:pt modelId="{EE060530-80C1-49EC-8F45-10E77027009E}" type="sibTrans" cxnId="{082DDEE7-2A18-4530-BEFB-DEF34348A74B}">
      <dgm:prSet/>
      <dgm:spPr/>
      <dgm:t>
        <a:bodyPr/>
        <a:lstStyle/>
        <a:p>
          <a:endParaRPr lang="en-US"/>
        </a:p>
      </dgm:t>
    </dgm:pt>
    <dgm:pt modelId="{4B114B65-7014-455D-A3C7-6B5CB52BFDBE}">
      <dgm:prSet/>
      <dgm:spPr/>
      <dgm:t>
        <a:bodyPr/>
        <a:lstStyle/>
        <a:p>
          <a:r>
            <a:rPr lang="en-US"/>
            <a:t>Significant IT department</a:t>
          </a:r>
        </a:p>
      </dgm:t>
    </dgm:pt>
    <dgm:pt modelId="{3BAA3DA5-6C3D-4F9F-9B25-CA4F559A9B1C}" type="parTrans" cxnId="{B68A0410-1F66-4CBA-8BD0-3FEC32B13384}">
      <dgm:prSet/>
      <dgm:spPr/>
      <dgm:t>
        <a:bodyPr/>
        <a:lstStyle/>
        <a:p>
          <a:endParaRPr lang="en-US"/>
        </a:p>
      </dgm:t>
    </dgm:pt>
    <dgm:pt modelId="{CABB5EA7-99E9-43AA-927A-927F2996C719}" type="sibTrans" cxnId="{B68A0410-1F66-4CBA-8BD0-3FEC32B13384}">
      <dgm:prSet/>
      <dgm:spPr/>
      <dgm:t>
        <a:bodyPr/>
        <a:lstStyle/>
        <a:p>
          <a:endParaRPr lang="en-US"/>
        </a:p>
      </dgm:t>
    </dgm:pt>
    <dgm:pt modelId="{904E4A4C-5F54-45B4-B4FE-67EB20441619}">
      <dgm:prSet/>
      <dgm:spPr/>
      <dgm:t>
        <a:bodyPr/>
        <a:lstStyle/>
        <a:p>
          <a:r>
            <a:rPr lang="en-US"/>
            <a:t>One employee clicked a link</a:t>
          </a:r>
        </a:p>
      </dgm:t>
    </dgm:pt>
    <dgm:pt modelId="{3551C759-280F-4C40-91FB-93810D58C0A0}" type="parTrans" cxnId="{B79C64B6-F15D-4B1F-B310-E6D9DAD16CCF}">
      <dgm:prSet/>
      <dgm:spPr/>
      <dgm:t>
        <a:bodyPr/>
        <a:lstStyle/>
        <a:p>
          <a:endParaRPr lang="en-US"/>
        </a:p>
      </dgm:t>
    </dgm:pt>
    <dgm:pt modelId="{2B54EBAB-BDDD-47AD-BD92-1B940806F049}" type="sibTrans" cxnId="{B79C64B6-F15D-4B1F-B310-E6D9DAD16CCF}">
      <dgm:prSet/>
      <dgm:spPr/>
      <dgm:t>
        <a:bodyPr/>
        <a:lstStyle/>
        <a:p>
          <a:endParaRPr lang="en-US"/>
        </a:p>
      </dgm:t>
    </dgm:pt>
    <dgm:pt modelId="{54441A49-74D1-42A2-8B78-DC5E1DEA68E3}">
      <dgm:prSet/>
      <dgm:spPr/>
      <dgm:t>
        <a:bodyPr/>
        <a:lstStyle/>
        <a:p>
          <a:r>
            <a:rPr lang="en-US"/>
            <a:t>All offices encrypted within 40 minutes</a:t>
          </a:r>
        </a:p>
      </dgm:t>
    </dgm:pt>
    <dgm:pt modelId="{9352D84C-EAD0-4A72-B81C-9A651A77DC28}" type="parTrans" cxnId="{902B9972-8A15-48A1-816E-B6A5F77344D5}">
      <dgm:prSet/>
      <dgm:spPr/>
      <dgm:t>
        <a:bodyPr/>
        <a:lstStyle/>
        <a:p>
          <a:endParaRPr lang="en-US"/>
        </a:p>
      </dgm:t>
    </dgm:pt>
    <dgm:pt modelId="{24539B0C-763D-471F-8351-508FA239B234}" type="sibTrans" cxnId="{902B9972-8A15-48A1-816E-B6A5F77344D5}">
      <dgm:prSet/>
      <dgm:spPr/>
      <dgm:t>
        <a:bodyPr/>
        <a:lstStyle/>
        <a:p>
          <a:endParaRPr lang="en-US"/>
        </a:p>
      </dgm:t>
    </dgm:pt>
    <dgm:pt modelId="{5218F59F-F0A3-4493-8E31-CEE3B5A4EB40}">
      <dgm:prSet/>
      <dgm:spPr/>
      <dgm:t>
        <a:bodyPr/>
        <a:lstStyle/>
        <a:p>
          <a:r>
            <a:rPr lang="en-US"/>
            <a:t>Sent entire staff home for three weeks</a:t>
          </a:r>
        </a:p>
      </dgm:t>
    </dgm:pt>
    <dgm:pt modelId="{A53B9918-87F8-42C1-9F9B-54E099A7520D}" type="parTrans" cxnId="{CB59CF0E-FEB5-4CCA-8DF6-9BAED980C613}">
      <dgm:prSet/>
      <dgm:spPr/>
      <dgm:t>
        <a:bodyPr/>
        <a:lstStyle/>
        <a:p>
          <a:endParaRPr lang="en-US"/>
        </a:p>
      </dgm:t>
    </dgm:pt>
    <dgm:pt modelId="{221E8B4D-321B-4033-8934-7AD82BF6853A}" type="sibTrans" cxnId="{CB59CF0E-FEB5-4CCA-8DF6-9BAED980C613}">
      <dgm:prSet/>
      <dgm:spPr/>
      <dgm:t>
        <a:bodyPr/>
        <a:lstStyle/>
        <a:p>
          <a:endParaRPr lang="en-US"/>
        </a:p>
      </dgm:t>
    </dgm:pt>
    <dgm:pt modelId="{23BC72AD-7AB4-43B4-A907-F52A88BEF5D3}">
      <dgm:prSet/>
      <dgm:spPr/>
      <dgm:t>
        <a:bodyPr/>
        <a:lstStyle/>
        <a:p>
          <a:r>
            <a:rPr lang="en-US"/>
            <a:t>Six week engagement to remediate</a:t>
          </a:r>
        </a:p>
      </dgm:t>
    </dgm:pt>
    <dgm:pt modelId="{3D511A33-B1B6-47F1-A4AD-D473D503E213}" type="parTrans" cxnId="{7811F947-631C-4907-9403-5C690F9372B7}">
      <dgm:prSet/>
      <dgm:spPr/>
      <dgm:t>
        <a:bodyPr/>
        <a:lstStyle/>
        <a:p>
          <a:endParaRPr lang="en-US"/>
        </a:p>
      </dgm:t>
    </dgm:pt>
    <dgm:pt modelId="{4DED551B-077D-4086-8B51-F3CF9799216A}" type="sibTrans" cxnId="{7811F947-631C-4907-9403-5C690F9372B7}">
      <dgm:prSet/>
      <dgm:spPr/>
      <dgm:t>
        <a:bodyPr/>
        <a:lstStyle/>
        <a:p>
          <a:endParaRPr lang="en-US"/>
        </a:p>
      </dgm:t>
    </dgm:pt>
    <dgm:pt modelId="{EF0463BD-4548-43CF-ACF8-13588E15AB04}">
      <dgm:prSet/>
      <dgm:spPr/>
      <dgm:t>
        <a:bodyPr/>
        <a:lstStyle/>
        <a:p>
          <a:r>
            <a:rPr lang="en-US"/>
            <a:t>40 Employee construction company in Colorado Springs</a:t>
          </a:r>
        </a:p>
      </dgm:t>
    </dgm:pt>
    <dgm:pt modelId="{C7C1D0A2-ED18-490E-B387-EAAFA9DA3A23}" type="parTrans" cxnId="{77B9866F-92C1-4F91-841B-FDB0428AB18D}">
      <dgm:prSet/>
      <dgm:spPr/>
      <dgm:t>
        <a:bodyPr/>
        <a:lstStyle/>
        <a:p>
          <a:endParaRPr lang="en-US"/>
        </a:p>
      </dgm:t>
    </dgm:pt>
    <dgm:pt modelId="{D014E964-6879-4521-899F-DC94485B8D82}" type="sibTrans" cxnId="{77B9866F-92C1-4F91-841B-FDB0428AB18D}">
      <dgm:prSet/>
      <dgm:spPr/>
      <dgm:t>
        <a:bodyPr/>
        <a:lstStyle/>
        <a:p>
          <a:endParaRPr lang="en-US"/>
        </a:p>
      </dgm:t>
    </dgm:pt>
    <dgm:pt modelId="{05E7936C-2A19-4E73-A538-E684E2CC3066}">
      <dgm:prSet/>
      <dgm:spPr/>
      <dgm:t>
        <a:bodyPr/>
        <a:lstStyle/>
        <a:p>
          <a:r>
            <a:rPr lang="en-US"/>
            <a:t>One part time “IT Guy”</a:t>
          </a:r>
        </a:p>
      </dgm:t>
    </dgm:pt>
    <dgm:pt modelId="{8E6BB42F-52F7-41A7-8B10-A8E9482FBA66}" type="parTrans" cxnId="{19F4D647-EB3D-4DAE-B7E3-146E92FBDFC0}">
      <dgm:prSet/>
      <dgm:spPr/>
      <dgm:t>
        <a:bodyPr/>
        <a:lstStyle/>
        <a:p>
          <a:endParaRPr lang="en-US"/>
        </a:p>
      </dgm:t>
    </dgm:pt>
    <dgm:pt modelId="{02B47D4D-AF2B-4A83-86C4-1CD3DBC9868B}" type="sibTrans" cxnId="{19F4D647-EB3D-4DAE-B7E3-146E92FBDFC0}">
      <dgm:prSet/>
      <dgm:spPr/>
      <dgm:t>
        <a:bodyPr/>
        <a:lstStyle/>
        <a:p>
          <a:endParaRPr lang="en-US"/>
        </a:p>
      </dgm:t>
    </dgm:pt>
    <dgm:pt modelId="{B769140E-8223-490B-8E0B-5E76CC6238DC}">
      <dgm:prSet/>
      <dgm:spPr/>
      <dgm:t>
        <a:bodyPr/>
        <a:lstStyle/>
        <a:p>
          <a:r>
            <a:rPr lang="en-US"/>
            <a:t>Had good backups</a:t>
          </a:r>
        </a:p>
      </dgm:t>
    </dgm:pt>
    <dgm:pt modelId="{0912EC96-E95A-481D-9930-FA3A36A610C0}" type="parTrans" cxnId="{C0329265-09EE-4911-899B-12B2B6F75D94}">
      <dgm:prSet/>
      <dgm:spPr/>
      <dgm:t>
        <a:bodyPr/>
        <a:lstStyle/>
        <a:p>
          <a:endParaRPr lang="en-US"/>
        </a:p>
      </dgm:t>
    </dgm:pt>
    <dgm:pt modelId="{CA69CBD3-E0EA-4557-BE88-7AD7D28059C2}" type="sibTrans" cxnId="{C0329265-09EE-4911-899B-12B2B6F75D94}">
      <dgm:prSet/>
      <dgm:spPr/>
      <dgm:t>
        <a:bodyPr/>
        <a:lstStyle/>
        <a:p>
          <a:endParaRPr lang="en-US"/>
        </a:p>
      </dgm:t>
    </dgm:pt>
    <dgm:pt modelId="{3DEC6CFC-A791-42E0-B4D3-FBABF31E4D5E}">
      <dgm:prSet/>
      <dgm:spPr/>
      <dgm:t>
        <a:bodyPr/>
        <a:lstStyle/>
        <a:p>
          <a:r>
            <a:rPr lang="en-US"/>
            <a:t>Reloaded all workstations</a:t>
          </a:r>
        </a:p>
      </dgm:t>
    </dgm:pt>
    <dgm:pt modelId="{445A9532-0174-4C44-BED2-C94B2079EFE2}" type="parTrans" cxnId="{C9749D18-5F1F-44B1-B933-184C9ECB6119}">
      <dgm:prSet/>
      <dgm:spPr/>
      <dgm:t>
        <a:bodyPr/>
        <a:lstStyle/>
        <a:p>
          <a:endParaRPr lang="en-US"/>
        </a:p>
      </dgm:t>
    </dgm:pt>
    <dgm:pt modelId="{65FFB857-6E0F-4936-A238-8DA859D9F57F}" type="sibTrans" cxnId="{C9749D18-5F1F-44B1-B933-184C9ECB6119}">
      <dgm:prSet/>
      <dgm:spPr/>
      <dgm:t>
        <a:bodyPr/>
        <a:lstStyle/>
        <a:p>
          <a:endParaRPr lang="en-US"/>
        </a:p>
      </dgm:t>
    </dgm:pt>
    <dgm:pt modelId="{8782E137-D549-4CCF-B045-E92A8A880787}">
      <dgm:prSet/>
      <dgm:spPr/>
      <dgm:t>
        <a:bodyPr/>
        <a:lstStyle/>
        <a:p>
          <a:r>
            <a:rPr lang="en-US"/>
            <a:t>One week engagement</a:t>
          </a:r>
        </a:p>
      </dgm:t>
    </dgm:pt>
    <dgm:pt modelId="{6A37F014-9A53-4741-9F8B-85FFC9096B07}" type="parTrans" cxnId="{140780F5-62BE-402A-A8AE-5B663F11F961}">
      <dgm:prSet/>
      <dgm:spPr/>
      <dgm:t>
        <a:bodyPr/>
        <a:lstStyle/>
        <a:p>
          <a:endParaRPr lang="en-US"/>
        </a:p>
      </dgm:t>
    </dgm:pt>
    <dgm:pt modelId="{F2CBC942-C53E-415F-BD4F-39B8FEC1592B}" type="sibTrans" cxnId="{140780F5-62BE-402A-A8AE-5B663F11F961}">
      <dgm:prSet/>
      <dgm:spPr/>
      <dgm:t>
        <a:bodyPr/>
        <a:lstStyle/>
        <a:p>
          <a:endParaRPr lang="en-US"/>
        </a:p>
      </dgm:t>
    </dgm:pt>
    <dgm:pt modelId="{81AD6935-3792-4D9A-A586-B84FC389441B}" type="pres">
      <dgm:prSet presAssocID="{F62B8BC1-A98C-426F-A9E2-B4D433AD6BDE}" presName="Name0" presStyleCnt="0">
        <dgm:presLayoutVars>
          <dgm:dir/>
          <dgm:animLvl val="lvl"/>
          <dgm:resizeHandles val="exact"/>
        </dgm:presLayoutVars>
      </dgm:prSet>
      <dgm:spPr/>
    </dgm:pt>
    <dgm:pt modelId="{5F593F5E-E78E-4B2D-B4A9-2C7AE6A42714}" type="pres">
      <dgm:prSet presAssocID="{0829BC20-395C-4426-A3E9-D6F13E09AE1F}" presName="linNode" presStyleCnt="0"/>
      <dgm:spPr/>
    </dgm:pt>
    <dgm:pt modelId="{B4EDDC13-5B6F-4A02-82CF-587F2AAF12D1}" type="pres">
      <dgm:prSet presAssocID="{0829BC20-395C-4426-A3E9-D6F13E09AE1F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934660F7-6B81-465E-ACD5-5DCD9A382B0B}" type="pres">
      <dgm:prSet presAssocID="{0829BC20-395C-4426-A3E9-D6F13E09AE1F}" presName="descendantText" presStyleLbl="alignAccFollowNode1" presStyleIdx="0" presStyleCnt="2">
        <dgm:presLayoutVars>
          <dgm:bulletEnabled val="1"/>
        </dgm:presLayoutVars>
      </dgm:prSet>
      <dgm:spPr/>
    </dgm:pt>
    <dgm:pt modelId="{8961AC1F-043B-48B0-88BA-3684446710D4}" type="pres">
      <dgm:prSet presAssocID="{EE060530-80C1-49EC-8F45-10E77027009E}" presName="sp" presStyleCnt="0"/>
      <dgm:spPr/>
    </dgm:pt>
    <dgm:pt modelId="{5E7FA7C4-B966-44BA-9EDE-FCBB267567FE}" type="pres">
      <dgm:prSet presAssocID="{EF0463BD-4548-43CF-ACF8-13588E15AB04}" presName="linNode" presStyleCnt="0"/>
      <dgm:spPr/>
    </dgm:pt>
    <dgm:pt modelId="{DD480258-C759-42F5-BC26-3116257F3F1A}" type="pres">
      <dgm:prSet presAssocID="{EF0463BD-4548-43CF-ACF8-13588E15AB04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8632D1E5-384B-4A35-A830-EE214733DB4E}" type="pres">
      <dgm:prSet presAssocID="{EF0463BD-4548-43CF-ACF8-13588E15AB04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CB59CF0E-FEB5-4CCA-8DF6-9BAED980C613}" srcId="{0829BC20-395C-4426-A3E9-D6F13E09AE1F}" destId="{5218F59F-F0A3-4493-8E31-CEE3B5A4EB40}" srcOrd="3" destOrd="0" parTransId="{A53B9918-87F8-42C1-9F9B-54E099A7520D}" sibTransId="{221E8B4D-321B-4033-8934-7AD82BF6853A}"/>
    <dgm:cxn modelId="{B68A0410-1F66-4CBA-8BD0-3FEC32B13384}" srcId="{0829BC20-395C-4426-A3E9-D6F13E09AE1F}" destId="{4B114B65-7014-455D-A3C7-6B5CB52BFDBE}" srcOrd="0" destOrd="0" parTransId="{3BAA3DA5-6C3D-4F9F-9B25-CA4F559A9B1C}" sibTransId="{CABB5EA7-99E9-43AA-927A-927F2996C719}"/>
    <dgm:cxn modelId="{6224FE10-BF08-46A6-9D64-240EF9670C32}" type="presOf" srcId="{5218F59F-F0A3-4493-8E31-CEE3B5A4EB40}" destId="{934660F7-6B81-465E-ACD5-5DCD9A382B0B}" srcOrd="0" destOrd="3" presId="urn:microsoft.com/office/officeart/2005/8/layout/vList5"/>
    <dgm:cxn modelId="{C9749D18-5F1F-44B1-B933-184C9ECB6119}" srcId="{EF0463BD-4548-43CF-ACF8-13588E15AB04}" destId="{3DEC6CFC-A791-42E0-B4D3-FBABF31E4D5E}" srcOrd="2" destOrd="0" parTransId="{445A9532-0174-4C44-BED2-C94B2079EFE2}" sibTransId="{65FFB857-6E0F-4936-A238-8DA859D9F57F}"/>
    <dgm:cxn modelId="{5BB05F1D-415F-4070-9EE8-2DCE05EA4628}" type="presOf" srcId="{05E7936C-2A19-4E73-A538-E684E2CC3066}" destId="{8632D1E5-384B-4A35-A830-EE214733DB4E}" srcOrd="0" destOrd="0" presId="urn:microsoft.com/office/officeart/2005/8/layout/vList5"/>
    <dgm:cxn modelId="{DD572522-0D4D-43B0-91D9-802C707E33BE}" type="presOf" srcId="{4B114B65-7014-455D-A3C7-6B5CB52BFDBE}" destId="{934660F7-6B81-465E-ACD5-5DCD9A382B0B}" srcOrd="0" destOrd="0" presId="urn:microsoft.com/office/officeart/2005/8/layout/vList5"/>
    <dgm:cxn modelId="{A9BA0126-4366-4621-92EC-C33237CF559E}" type="presOf" srcId="{B769140E-8223-490B-8E0B-5E76CC6238DC}" destId="{8632D1E5-384B-4A35-A830-EE214733DB4E}" srcOrd="0" destOrd="1" presId="urn:microsoft.com/office/officeart/2005/8/layout/vList5"/>
    <dgm:cxn modelId="{7656C52C-A348-40E4-8D44-F23373F13246}" type="presOf" srcId="{0829BC20-395C-4426-A3E9-D6F13E09AE1F}" destId="{B4EDDC13-5B6F-4A02-82CF-587F2AAF12D1}" srcOrd="0" destOrd="0" presId="urn:microsoft.com/office/officeart/2005/8/layout/vList5"/>
    <dgm:cxn modelId="{5435C15C-20C5-4D94-83E7-A542A1B3FC8A}" type="presOf" srcId="{904E4A4C-5F54-45B4-B4FE-67EB20441619}" destId="{934660F7-6B81-465E-ACD5-5DCD9A382B0B}" srcOrd="0" destOrd="1" presId="urn:microsoft.com/office/officeart/2005/8/layout/vList5"/>
    <dgm:cxn modelId="{9DF3D75C-536C-4A56-8C09-EE8B0F2CDF82}" type="presOf" srcId="{F62B8BC1-A98C-426F-A9E2-B4D433AD6BDE}" destId="{81AD6935-3792-4D9A-A586-B84FC389441B}" srcOrd="0" destOrd="0" presId="urn:microsoft.com/office/officeart/2005/8/layout/vList5"/>
    <dgm:cxn modelId="{C0329265-09EE-4911-899B-12B2B6F75D94}" srcId="{EF0463BD-4548-43CF-ACF8-13588E15AB04}" destId="{B769140E-8223-490B-8E0B-5E76CC6238DC}" srcOrd="1" destOrd="0" parTransId="{0912EC96-E95A-481D-9930-FA3A36A610C0}" sibTransId="{CA69CBD3-E0EA-4557-BE88-7AD7D28059C2}"/>
    <dgm:cxn modelId="{19F4D647-EB3D-4DAE-B7E3-146E92FBDFC0}" srcId="{EF0463BD-4548-43CF-ACF8-13588E15AB04}" destId="{05E7936C-2A19-4E73-A538-E684E2CC3066}" srcOrd="0" destOrd="0" parTransId="{8E6BB42F-52F7-41A7-8B10-A8E9482FBA66}" sibTransId="{02B47D4D-AF2B-4A83-86C4-1CD3DBC9868B}"/>
    <dgm:cxn modelId="{7811F947-631C-4907-9403-5C690F9372B7}" srcId="{0829BC20-395C-4426-A3E9-D6F13E09AE1F}" destId="{23BC72AD-7AB4-43B4-A907-F52A88BEF5D3}" srcOrd="4" destOrd="0" parTransId="{3D511A33-B1B6-47F1-A4AD-D473D503E213}" sibTransId="{4DED551B-077D-4086-8B51-F3CF9799216A}"/>
    <dgm:cxn modelId="{77B9866F-92C1-4F91-841B-FDB0428AB18D}" srcId="{F62B8BC1-A98C-426F-A9E2-B4D433AD6BDE}" destId="{EF0463BD-4548-43CF-ACF8-13588E15AB04}" srcOrd="1" destOrd="0" parTransId="{C7C1D0A2-ED18-490E-B387-EAAFA9DA3A23}" sibTransId="{D014E964-6879-4521-899F-DC94485B8D82}"/>
    <dgm:cxn modelId="{902B9972-8A15-48A1-816E-B6A5F77344D5}" srcId="{0829BC20-395C-4426-A3E9-D6F13E09AE1F}" destId="{54441A49-74D1-42A2-8B78-DC5E1DEA68E3}" srcOrd="2" destOrd="0" parTransId="{9352D84C-EAD0-4A72-B81C-9A651A77DC28}" sibTransId="{24539B0C-763D-471F-8351-508FA239B234}"/>
    <dgm:cxn modelId="{A77E308E-F963-424A-9772-F8104724C0EC}" type="presOf" srcId="{3DEC6CFC-A791-42E0-B4D3-FBABF31E4D5E}" destId="{8632D1E5-384B-4A35-A830-EE214733DB4E}" srcOrd="0" destOrd="2" presId="urn:microsoft.com/office/officeart/2005/8/layout/vList5"/>
    <dgm:cxn modelId="{79B51299-043D-412D-94AB-A5F8435980B8}" type="presOf" srcId="{54441A49-74D1-42A2-8B78-DC5E1DEA68E3}" destId="{934660F7-6B81-465E-ACD5-5DCD9A382B0B}" srcOrd="0" destOrd="2" presId="urn:microsoft.com/office/officeart/2005/8/layout/vList5"/>
    <dgm:cxn modelId="{144FC69C-5855-4F54-B305-1DB1B0B1EBF7}" type="presOf" srcId="{23BC72AD-7AB4-43B4-A907-F52A88BEF5D3}" destId="{934660F7-6B81-465E-ACD5-5DCD9A382B0B}" srcOrd="0" destOrd="4" presId="urn:microsoft.com/office/officeart/2005/8/layout/vList5"/>
    <dgm:cxn modelId="{9B7BDCA0-E65A-42F7-815E-7D29BD7FBD7E}" type="presOf" srcId="{8782E137-D549-4CCF-B045-E92A8A880787}" destId="{8632D1E5-384B-4A35-A830-EE214733DB4E}" srcOrd="0" destOrd="3" presId="urn:microsoft.com/office/officeart/2005/8/layout/vList5"/>
    <dgm:cxn modelId="{B79C64B6-F15D-4B1F-B310-E6D9DAD16CCF}" srcId="{0829BC20-395C-4426-A3E9-D6F13E09AE1F}" destId="{904E4A4C-5F54-45B4-B4FE-67EB20441619}" srcOrd="1" destOrd="0" parTransId="{3551C759-280F-4C40-91FB-93810D58C0A0}" sibTransId="{2B54EBAB-BDDD-47AD-BD92-1B940806F049}"/>
    <dgm:cxn modelId="{61A748BE-6830-4233-B82E-5B1DF99E19F3}" type="presOf" srcId="{EF0463BD-4548-43CF-ACF8-13588E15AB04}" destId="{DD480258-C759-42F5-BC26-3116257F3F1A}" srcOrd="0" destOrd="0" presId="urn:microsoft.com/office/officeart/2005/8/layout/vList5"/>
    <dgm:cxn modelId="{082DDEE7-2A18-4530-BEFB-DEF34348A74B}" srcId="{F62B8BC1-A98C-426F-A9E2-B4D433AD6BDE}" destId="{0829BC20-395C-4426-A3E9-D6F13E09AE1F}" srcOrd="0" destOrd="0" parTransId="{7C9502F4-17E3-45DF-A575-1AF53798FBC2}" sibTransId="{EE060530-80C1-49EC-8F45-10E77027009E}"/>
    <dgm:cxn modelId="{140780F5-62BE-402A-A8AE-5B663F11F961}" srcId="{EF0463BD-4548-43CF-ACF8-13588E15AB04}" destId="{8782E137-D549-4CCF-B045-E92A8A880787}" srcOrd="3" destOrd="0" parTransId="{6A37F014-9A53-4741-9F8B-85FFC9096B07}" sibTransId="{F2CBC942-C53E-415F-BD4F-39B8FEC1592B}"/>
    <dgm:cxn modelId="{B928602A-E57F-45FE-9F92-3FDBE6BF5FE0}" type="presParOf" srcId="{81AD6935-3792-4D9A-A586-B84FC389441B}" destId="{5F593F5E-E78E-4B2D-B4A9-2C7AE6A42714}" srcOrd="0" destOrd="0" presId="urn:microsoft.com/office/officeart/2005/8/layout/vList5"/>
    <dgm:cxn modelId="{308C05C5-2D0D-42B7-A319-C45557F762D2}" type="presParOf" srcId="{5F593F5E-E78E-4B2D-B4A9-2C7AE6A42714}" destId="{B4EDDC13-5B6F-4A02-82CF-587F2AAF12D1}" srcOrd="0" destOrd="0" presId="urn:microsoft.com/office/officeart/2005/8/layout/vList5"/>
    <dgm:cxn modelId="{846B2800-E3F5-4BB2-AD7E-8F781C6FE94C}" type="presParOf" srcId="{5F593F5E-E78E-4B2D-B4A9-2C7AE6A42714}" destId="{934660F7-6B81-465E-ACD5-5DCD9A382B0B}" srcOrd="1" destOrd="0" presId="urn:microsoft.com/office/officeart/2005/8/layout/vList5"/>
    <dgm:cxn modelId="{0067E37C-2D42-448E-BCA6-B8F835DC277B}" type="presParOf" srcId="{81AD6935-3792-4D9A-A586-B84FC389441B}" destId="{8961AC1F-043B-48B0-88BA-3684446710D4}" srcOrd="1" destOrd="0" presId="urn:microsoft.com/office/officeart/2005/8/layout/vList5"/>
    <dgm:cxn modelId="{324F566E-D8F8-46FE-AFE9-C95E4FC2D08C}" type="presParOf" srcId="{81AD6935-3792-4D9A-A586-B84FC389441B}" destId="{5E7FA7C4-B966-44BA-9EDE-FCBB267567FE}" srcOrd="2" destOrd="0" presId="urn:microsoft.com/office/officeart/2005/8/layout/vList5"/>
    <dgm:cxn modelId="{9E38052F-216B-4F1F-9B97-C4FF8577C18C}" type="presParOf" srcId="{5E7FA7C4-B966-44BA-9EDE-FCBB267567FE}" destId="{DD480258-C759-42F5-BC26-3116257F3F1A}" srcOrd="0" destOrd="0" presId="urn:microsoft.com/office/officeart/2005/8/layout/vList5"/>
    <dgm:cxn modelId="{CFBEDE9A-E09F-4D8A-B302-351C9CA89D02}" type="presParOf" srcId="{5E7FA7C4-B966-44BA-9EDE-FCBB267567FE}" destId="{8632D1E5-384B-4A35-A830-EE214733DB4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E729939-DB5F-449B-804C-271B2C5CA12D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C70C748-CE01-4195-AF56-245A9E81F80C}">
      <dgm:prSet/>
      <dgm:spPr/>
      <dgm:t>
        <a:bodyPr/>
        <a:lstStyle/>
        <a:p>
          <a:r>
            <a:rPr lang="en-US"/>
            <a:t>SOC is not a NOC (Network Operations Center)</a:t>
          </a:r>
        </a:p>
      </dgm:t>
    </dgm:pt>
    <dgm:pt modelId="{3BF20F19-C81D-46BF-BE29-790F451CCF8B}" type="parTrans" cxnId="{6A3465BF-43BF-4119-972D-0A70B6264D59}">
      <dgm:prSet/>
      <dgm:spPr/>
      <dgm:t>
        <a:bodyPr/>
        <a:lstStyle/>
        <a:p>
          <a:endParaRPr lang="en-US"/>
        </a:p>
      </dgm:t>
    </dgm:pt>
    <dgm:pt modelId="{8C57881F-61F0-4D64-9BA2-ECA3DA092E3F}" type="sibTrans" cxnId="{6A3465BF-43BF-4119-972D-0A70B6264D59}">
      <dgm:prSet/>
      <dgm:spPr/>
      <dgm:t>
        <a:bodyPr/>
        <a:lstStyle/>
        <a:p>
          <a:endParaRPr lang="en-US"/>
        </a:p>
      </dgm:t>
    </dgm:pt>
    <dgm:pt modelId="{0EC0989F-0CD1-45A9-942C-9FF2F6B27515}">
      <dgm:prSet/>
      <dgm:spPr/>
      <dgm:t>
        <a:bodyPr/>
        <a:lstStyle/>
        <a:p>
          <a:r>
            <a:rPr lang="en-US"/>
            <a:t>Your IT guy is not a SOC</a:t>
          </a:r>
        </a:p>
      </dgm:t>
    </dgm:pt>
    <dgm:pt modelId="{381CA3D7-9B7E-4625-9E67-230E212FBEE4}" type="parTrans" cxnId="{95047003-D101-4E9E-800B-36DDC9802105}">
      <dgm:prSet/>
      <dgm:spPr/>
      <dgm:t>
        <a:bodyPr/>
        <a:lstStyle/>
        <a:p>
          <a:endParaRPr lang="en-US"/>
        </a:p>
      </dgm:t>
    </dgm:pt>
    <dgm:pt modelId="{7C3E73B9-57FA-4546-91F3-39F8168B8022}" type="sibTrans" cxnId="{95047003-D101-4E9E-800B-36DDC9802105}">
      <dgm:prSet/>
      <dgm:spPr/>
      <dgm:t>
        <a:bodyPr/>
        <a:lstStyle/>
        <a:p>
          <a:endParaRPr lang="en-US"/>
        </a:p>
      </dgm:t>
    </dgm:pt>
    <dgm:pt modelId="{B772043E-2FA7-4C75-BA22-4340C713499A}">
      <dgm:prSet/>
      <dgm:spPr/>
      <dgm:t>
        <a:bodyPr/>
        <a:lstStyle/>
        <a:p>
          <a:r>
            <a:rPr lang="en-US" dirty="0"/>
            <a:t>A SOC is a 24/7 operation to protect and remediate threats</a:t>
          </a:r>
        </a:p>
      </dgm:t>
    </dgm:pt>
    <dgm:pt modelId="{66946225-B38F-4081-B44A-263C11979F0D}" type="parTrans" cxnId="{BF797FF1-D028-47E6-BAC5-25FC7314A43C}">
      <dgm:prSet/>
      <dgm:spPr/>
      <dgm:t>
        <a:bodyPr/>
        <a:lstStyle/>
        <a:p>
          <a:endParaRPr lang="en-US"/>
        </a:p>
      </dgm:t>
    </dgm:pt>
    <dgm:pt modelId="{C6A4C697-D0EE-43F4-A974-369EAA50C9F4}" type="sibTrans" cxnId="{BF797FF1-D028-47E6-BAC5-25FC7314A43C}">
      <dgm:prSet/>
      <dgm:spPr/>
      <dgm:t>
        <a:bodyPr/>
        <a:lstStyle/>
        <a:p>
          <a:endParaRPr lang="en-US"/>
        </a:p>
      </dgm:t>
    </dgm:pt>
    <dgm:pt modelId="{5190F233-EAE5-41BB-8DC4-12BBA887592D}">
      <dgm:prSet/>
      <dgm:spPr/>
      <dgm:t>
        <a:bodyPr/>
        <a:lstStyle/>
        <a:p>
          <a:r>
            <a:rPr lang="en-US" dirty="0"/>
            <a:t>MDR Usually includes a SOC</a:t>
          </a:r>
        </a:p>
      </dgm:t>
    </dgm:pt>
    <dgm:pt modelId="{79C8BCB8-ADA5-4C8A-BB9A-FB056ED03D81}" type="parTrans" cxnId="{3BDC74D1-6F54-4FC3-BCE1-353778EC46AA}">
      <dgm:prSet/>
      <dgm:spPr/>
      <dgm:t>
        <a:bodyPr/>
        <a:lstStyle/>
        <a:p>
          <a:endParaRPr lang="en-US"/>
        </a:p>
      </dgm:t>
    </dgm:pt>
    <dgm:pt modelId="{4460F34E-D72F-4E93-BE7A-941EF5960F4D}" type="sibTrans" cxnId="{3BDC74D1-6F54-4FC3-BCE1-353778EC46AA}">
      <dgm:prSet/>
      <dgm:spPr/>
      <dgm:t>
        <a:bodyPr/>
        <a:lstStyle/>
        <a:p>
          <a:endParaRPr lang="en-US"/>
        </a:p>
      </dgm:t>
    </dgm:pt>
    <dgm:pt modelId="{3E363BFA-2374-4C1B-80D9-9CB508C66A3C}" type="pres">
      <dgm:prSet presAssocID="{DE729939-DB5F-449B-804C-271B2C5CA12D}" presName="linear" presStyleCnt="0">
        <dgm:presLayoutVars>
          <dgm:animLvl val="lvl"/>
          <dgm:resizeHandles val="exact"/>
        </dgm:presLayoutVars>
      </dgm:prSet>
      <dgm:spPr/>
    </dgm:pt>
    <dgm:pt modelId="{0585F87A-5F42-4782-882C-8470D9C7CA70}" type="pres">
      <dgm:prSet presAssocID="{3C70C748-CE01-4195-AF56-245A9E81F80C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345922F4-9D85-4F5E-AE2E-A96AD2B7717B}" type="pres">
      <dgm:prSet presAssocID="{8C57881F-61F0-4D64-9BA2-ECA3DA092E3F}" presName="spacer" presStyleCnt="0"/>
      <dgm:spPr/>
    </dgm:pt>
    <dgm:pt modelId="{E3EA9CAE-56E7-4827-9FD3-6E30848983A9}" type="pres">
      <dgm:prSet presAssocID="{0EC0989F-0CD1-45A9-942C-9FF2F6B27515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71476C87-0926-49DD-B7D9-2200A2BA85CE}" type="pres">
      <dgm:prSet presAssocID="{7C3E73B9-57FA-4546-91F3-39F8168B8022}" presName="spacer" presStyleCnt="0"/>
      <dgm:spPr/>
    </dgm:pt>
    <dgm:pt modelId="{7B90DFE0-2146-45F8-A788-72865CC42F9E}" type="pres">
      <dgm:prSet presAssocID="{B772043E-2FA7-4C75-BA22-4340C713499A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AC99112A-8D4B-4E7B-9A75-2579EACB7D87}" type="pres">
      <dgm:prSet presAssocID="{C6A4C697-D0EE-43F4-A974-369EAA50C9F4}" presName="spacer" presStyleCnt="0"/>
      <dgm:spPr/>
    </dgm:pt>
    <dgm:pt modelId="{80F76F6B-F9A5-4E58-AE28-D530E0FCCCDB}" type="pres">
      <dgm:prSet presAssocID="{5190F233-EAE5-41BB-8DC4-12BBA887592D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95047003-D101-4E9E-800B-36DDC9802105}" srcId="{DE729939-DB5F-449B-804C-271B2C5CA12D}" destId="{0EC0989F-0CD1-45A9-942C-9FF2F6B27515}" srcOrd="1" destOrd="0" parTransId="{381CA3D7-9B7E-4625-9E67-230E212FBEE4}" sibTransId="{7C3E73B9-57FA-4546-91F3-39F8168B8022}"/>
    <dgm:cxn modelId="{4984A30B-1D44-4FB1-92F0-B07867A69D12}" type="presOf" srcId="{3C70C748-CE01-4195-AF56-245A9E81F80C}" destId="{0585F87A-5F42-4782-882C-8470D9C7CA70}" srcOrd="0" destOrd="0" presId="urn:microsoft.com/office/officeart/2005/8/layout/vList2"/>
    <dgm:cxn modelId="{F052BE27-8C93-4AA3-A9F5-EAF6B983B784}" type="presOf" srcId="{0EC0989F-0CD1-45A9-942C-9FF2F6B27515}" destId="{E3EA9CAE-56E7-4827-9FD3-6E30848983A9}" srcOrd="0" destOrd="0" presId="urn:microsoft.com/office/officeart/2005/8/layout/vList2"/>
    <dgm:cxn modelId="{14F70CBC-AF02-4382-A909-67CAA5DDBE21}" type="presOf" srcId="{B772043E-2FA7-4C75-BA22-4340C713499A}" destId="{7B90DFE0-2146-45F8-A788-72865CC42F9E}" srcOrd="0" destOrd="0" presId="urn:microsoft.com/office/officeart/2005/8/layout/vList2"/>
    <dgm:cxn modelId="{6A3465BF-43BF-4119-972D-0A70B6264D59}" srcId="{DE729939-DB5F-449B-804C-271B2C5CA12D}" destId="{3C70C748-CE01-4195-AF56-245A9E81F80C}" srcOrd="0" destOrd="0" parTransId="{3BF20F19-C81D-46BF-BE29-790F451CCF8B}" sibTransId="{8C57881F-61F0-4D64-9BA2-ECA3DA092E3F}"/>
    <dgm:cxn modelId="{EB7274C6-A633-4FDA-A1E4-80000DD04C9B}" type="presOf" srcId="{5190F233-EAE5-41BB-8DC4-12BBA887592D}" destId="{80F76F6B-F9A5-4E58-AE28-D530E0FCCCDB}" srcOrd="0" destOrd="0" presId="urn:microsoft.com/office/officeart/2005/8/layout/vList2"/>
    <dgm:cxn modelId="{3BDC74D1-6F54-4FC3-BCE1-353778EC46AA}" srcId="{DE729939-DB5F-449B-804C-271B2C5CA12D}" destId="{5190F233-EAE5-41BB-8DC4-12BBA887592D}" srcOrd="3" destOrd="0" parTransId="{79C8BCB8-ADA5-4C8A-BB9A-FB056ED03D81}" sibTransId="{4460F34E-D72F-4E93-BE7A-941EF5960F4D}"/>
    <dgm:cxn modelId="{306278DE-EC75-4E31-8D9A-922793E2C3AD}" type="presOf" srcId="{DE729939-DB5F-449B-804C-271B2C5CA12D}" destId="{3E363BFA-2374-4C1B-80D9-9CB508C66A3C}" srcOrd="0" destOrd="0" presId="urn:microsoft.com/office/officeart/2005/8/layout/vList2"/>
    <dgm:cxn modelId="{BF797FF1-D028-47E6-BAC5-25FC7314A43C}" srcId="{DE729939-DB5F-449B-804C-271B2C5CA12D}" destId="{B772043E-2FA7-4C75-BA22-4340C713499A}" srcOrd="2" destOrd="0" parTransId="{66946225-B38F-4081-B44A-263C11979F0D}" sibTransId="{C6A4C697-D0EE-43F4-A974-369EAA50C9F4}"/>
    <dgm:cxn modelId="{39D97AC8-B8CC-4187-9FAD-D406008B89F7}" type="presParOf" srcId="{3E363BFA-2374-4C1B-80D9-9CB508C66A3C}" destId="{0585F87A-5F42-4782-882C-8470D9C7CA70}" srcOrd="0" destOrd="0" presId="urn:microsoft.com/office/officeart/2005/8/layout/vList2"/>
    <dgm:cxn modelId="{0507178B-B8CD-4ABD-A6F4-5D0F3174BCE3}" type="presParOf" srcId="{3E363BFA-2374-4C1B-80D9-9CB508C66A3C}" destId="{345922F4-9D85-4F5E-AE2E-A96AD2B7717B}" srcOrd="1" destOrd="0" presId="urn:microsoft.com/office/officeart/2005/8/layout/vList2"/>
    <dgm:cxn modelId="{A4C3F310-5F00-4F8F-AA14-7A42CD9BD916}" type="presParOf" srcId="{3E363BFA-2374-4C1B-80D9-9CB508C66A3C}" destId="{E3EA9CAE-56E7-4827-9FD3-6E30848983A9}" srcOrd="2" destOrd="0" presId="urn:microsoft.com/office/officeart/2005/8/layout/vList2"/>
    <dgm:cxn modelId="{A7775B71-3F99-4721-A061-932B63F9DE6C}" type="presParOf" srcId="{3E363BFA-2374-4C1B-80D9-9CB508C66A3C}" destId="{71476C87-0926-49DD-B7D9-2200A2BA85CE}" srcOrd="3" destOrd="0" presId="urn:microsoft.com/office/officeart/2005/8/layout/vList2"/>
    <dgm:cxn modelId="{02EBA62C-0AF0-4260-84F2-C47FD6C355B1}" type="presParOf" srcId="{3E363BFA-2374-4C1B-80D9-9CB508C66A3C}" destId="{7B90DFE0-2146-45F8-A788-72865CC42F9E}" srcOrd="4" destOrd="0" presId="urn:microsoft.com/office/officeart/2005/8/layout/vList2"/>
    <dgm:cxn modelId="{EB9CF20C-BC81-4AC8-94FB-B99561667EBE}" type="presParOf" srcId="{3E363BFA-2374-4C1B-80D9-9CB508C66A3C}" destId="{AC99112A-8D4B-4E7B-9A75-2579EACB7D87}" srcOrd="5" destOrd="0" presId="urn:microsoft.com/office/officeart/2005/8/layout/vList2"/>
    <dgm:cxn modelId="{9526982F-979B-445A-AC95-B775A9CDF7D0}" type="presParOf" srcId="{3E363BFA-2374-4C1B-80D9-9CB508C66A3C}" destId="{80F76F6B-F9A5-4E58-AE28-D530E0FCCCDB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E5B2883-7C61-4C01-BA9A-1EA7DDED33CD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DE26DA1F-8507-4A31-87FC-D5B37A037F79}">
      <dgm:prSet/>
      <dgm:spPr/>
      <dgm:t>
        <a:bodyPr/>
        <a:lstStyle/>
        <a:p>
          <a:r>
            <a:rPr lang="en-US"/>
            <a:t>Just the defaults?</a:t>
          </a:r>
        </a:p>
      </dgm:t>
    </dgm:pt>
    <dgm:pt modelId="{19681C04-2C76-4D49-816F-B4951141CE79}" type="parTrans" cxnId="{39F724D3-7D65-45DA-A001-3C3EEE6C5C9F}">
      <dgm:prSet/>
      <dgm:spPr/>
      <dgm:t>
        <a:bodyPr/>
        <a:lstStyle/>
        <a:p>
          <a:endParaRPr lang="en-US"/>
        </a:p>
      </dgm:t>
    </dgm:pt>
    <dgm:pt modelId="{A3F5188F-8C3E-4659-B664-FE6FB9D13328}" type="sibTrans" cxnId="{39F724D3-7D65-45DA-A001-3C3EEE6C5C9F}">
      <dgm:prSet/>
      <dgm:spPr/>
      <dgm:t>
        <a:bodyPr/>
        <a:lstStyle/>
        <a:p>
          <a:endParaRPr lang="en-US"/>
        </a:p>
      </dgm:t>
    </dgm:pt>
    <dgm:pt modelId="{7973BBB3-7ACA-4C5F-8954-26BAA20AC618}">
      <dgm:prSet/>
      <dgm:spPr/>
      <dgm:t>
        <a:bodyPr/>
        <a:lstStyle/>
        <a:p>
          <a:r>
            <a:rPr lang="en-US"/>
            <a:t>Who configures?</a:t>
          </a:r>
        </a:p>
      </dgm:t>
    </dgm:pt>
    <dgm:pt modelId="{82CD8232-708C-450B-A95E-AAE91D9920A2}" type="parTrans" cxnId="{F62688C6-C49B-48DC-9A59-FD6FAA71D1AE}">
      <dgm:prSet/>
      <dgm:spPr/>
      <dgm:t>
        <a:bodyPr/>
        <a:lstStyle/>
        <a:p>
          <a:endParaRPr lang="en-US"/>
        </a:p>
      </dgm:t>
    </dgm:pt>
    <dgm:pt modelId="{117EAE54-E8D3-4031-8AB5-24809238A2D1}" type="sibTrans" cxnId="{F62688C6-C49B-48DC-9A59-FD6FAA71D1AE}">
      <dgm:prSet/>
      <dgm:spPr/>
      <dgm:t>
        <a:bodyPr/>
        <a:lstStyle/>
        <a:p>
          <a:endParaRPr lang="en-US"/>
        </a:p>
      </dgm:t>
    </dgm:pt>
    <dgm:pt modelId="{3514AD40-72EC-4D5C-A634-BB477578CEEC}">
      <dgm:prSet/>
      <dgm:spPr/>
      <dgm:t>
        <a:bodyPr/>
        <a:lstStyle/>
        <a:p>
          <a:r>
            <a:rPr lang="en-US"/>
            <a:t>Who manages?</a:t>
          </a:r>
        </a:p>
      </dgm:t>
    </dgm:pt>
    <dgm:pt modelId="{ECA461C7-1F33-452B-8E02-EFD2F1023197}" type="parTrans" cxnId="{AFC8102C-2C38-4D99-BB85-6EEFC01880C2}">
      <dgm:prSet/>
      <dgm:spPr/>
      <dgm:t>
        <a:bodyPr/>
        <a:lstStyle/>
        <a:p>
          <a:endParaRPr lang="en-US"/>
        </a:p>
      </dgm:t>
    </dgm:pt>
    <dgm:pt modelId="{8568C221-81F8-43CA-BF38-C5A3372D19B4}" type="sibTrans" cxnId="{AFC8102C-2C38-4D99-BB85-6EEFC01880C2}">
      <dgm:prSet/>
      <dgm:spPr/>
      <dgm:t>
        <a:bodyPr/>
        <a:lstStyle/>
        <a:p>
          <a:endParaRPr lang="en-US"/>
        </a:p>
      </dgm:t>
    </dgm:pt>
    <dgm:pt modelId="{B6EC6623-9EB2-43EC-AFA8-6100D0574565}">
      <dgm:prSet/>
      <dgm:spPr/>
      <dgm:t>
        <a:bodyPr/>
        <a:lstStyle/>
        <a:p>
          <a:r>
            <a:rPr lang="en-US"/>
            <a:t>Who approves?</a:t>
          </a:r>
        </a:p>
      </dgm:t>
    </dgm:pt>
    <dgm:pt modelId="{6410139D-C4A5-4282-B052-A1745F95264C}" type="parTrans" cxnId="{1E9E7E67-6DA3-4EA0-8683-77ED960706F1}">
      <dgm:prSet/>
      <dgm:spPr/>
      <dgm:t>
        <a:bodyPr/>
        <a:lstStyle/>
        <a:p>
          <a:endParaRPr lang="en-US"/>
        </a:p>
      </dgm:t>
    </dgm:pt>
    <dgm:pt modelId="{26A4BF14-01F7-42FB-B83F-CB7AD5BFC421}" type="sibTrans" cxnId="{1E9E7E67-6DA3-4EA0-8683-77ED960706F1}">
      <dgm:prSet/>
      <dgm:spPr/>
      <dgm:t>
        <a:bodyPr/>
        <a:lstStyle/>
        <a:p>
          <a:endParaRPr lang="en-US"/>
        </a:p>
      </dgm:t>
    </dgm:pt>
    <dgm:pt modelId="{181AB051-6986-4509-AA1A-B9C111614B37}" type="pres">
      <dgm:prSet presAssocID="{4E5B2883-7C61-4C01-BA9A-1EA7DDED33CD}" presName="linear" presStyleCnt="0">
        <dgm:presLayoutVars>
          <dgm:animLvl val="lvl"/>
          <dgm:resizeHandles val="exact"/>
        </dgm:presLayoutVars>
      </dgm:prSet>
      <dgm:spPr/>
    </dgm:pt>
    <dgm:pt modelId="{895B626B-787F-4A1C-A02B-066625B68EEB}" type="pres">
      <dgm:prSet presAssocID="{DE26DA1F-8507-4A31-87FC-D5B37A037F7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F67CDF4A-3A5D-41B9-B371-72A7EF5D3A60}" type="pres">
      <dgm:prSet presAssocID="{A3F5188F-8C3E-4659-B664-FE6FB9D13328}" presName="spacer" presStyleCnt="0"/>
      <dgm:spPr/>
    </dgm:pt>
    <dgm:pt modelId="{E7449582-6DF4-47F4-95A6-135B23B4B585}" type="pres">
      <dgm:prSet presAssocID="{7973BBB3-7ACA-4C5F-8954-26BAA20AC618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ABBE074B-A692-4C9C-AB74-4B2E2579CBD0}" type="pres">
      <dgm:prSet presAssocID="{117EAE54-E8D3-4031-8AB5-24809238A2D1}" presName="spacer" presStyleCnt="0"/>
      <dgm:spPr/>
    </dgm:pt>
    <dgm:pt modelId="{514DE43A-83A3-4F6F-BD02-36D77DF7B127}" type="pres">
      <dgm:prSet presAssocID="{3514AD40-72EC-4D5C-A634-BB477578CEEC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B5B6621E-47A9-4506-A1A7-A8388A9A9BCB}" type="pres">
      <dgm:prSet presAssocID="{8568C221-81F8-43CA-BF38-C5A3372D19B4}" presName="spacer" presStyleCnt="0"/>
      <dgm:spPr/>
    </dgm:pt>
    <dgm:pt modelId="{E4CB86C0-4324-4107-8AE1-E7F54E6BD3B6}" type="pres">
      <dgm:prSet presAssocID="{B6EC6623-9EB2-43EC-AFA8-6100D0574565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AFC8102C-2C38-4D99-BB85-6EEFC01880C2}" srcId="{4E5B2883-7C61-4C01-BA9A-1EA7DDED33CD}" destId="{3514AD40-72EC-4D5C-A634-BB477578CEEC}" srcOrd="2" destOrd="0" parTransId="{ECA461C7-1F33-452B-8E02-EFD2F1023197}" sibTransId="{8568C221-81F8-43CA-BF38-C5A3372D19B4}"/>
    <dgm:cxn modelId="{8DF6D32C-01AD-4613-97E9-0244CC672124}" type="presOf" srcId="{7973BBB3-7ACA-4C5F-8954-26BAA20AC618}" destId="{E7449582-6DF4-47F4-95A6-135B23B4B585}" srcOrd="0" destOrd="0" presId="urn:microsoft.com/office/officeart/2005/8/layout/vList2"/>
    <dgm:cxn modelId="{E361152F-2235-4AF3-8368-B0A6E458DD58}" type="presOf" srcId="{4E5B2883-7C61-4C01-BA9A-1EA7DDED33CD}" destId="{181AB051-6986-4509-AA1A-B9C111614B37}" srcOrd="0" destOrd="0" presId="urn:microsoft.com/office/officeart/2005/8/layout/vList2"/>
    <dgm:cxn modelId="{25947A3B-53E2-474C-AB8B-A4961A80AA0F}" type="presOf" srcId="{3514AD40-72EC-4D5C-A634-BB477578CEEC}" destId="{514DE43A-83A3-4F6F-BD02-36D77DF7B127}" srcOrd="0" destOrd="0" presId="urn:microsoft.com/office/officeart/2005/8/layout/vList2"/>
    <dgm:cxn modelId="{1E9E7E67-6DA3-4EA0-8683-77ED960706F1}" srcId="{4E5B2883-7C61-4C01-BA9A-1EA7DDED33CD}" destId="{B6EC6623-9EB2-43EC-AFA8-6100D0574565}" srcOrd="3" destOrd="0" parTransId="{6410139D-C4A5-4282-B052-A1745F95264C}" sibTransId="{26A4BF14-01F7-42FB-B83F-CB7AD5BFC421}"/>
    <dgm:cxn modelId="{76F24098-94BF-4EE4-A463-3856F0E17F33}" type="presOf" srcId="{B6EC6623-9EB2-43EC-AFA8-6100D0574565}" destId="{E4CB86C0-4324-4107-8AE1-E7F54E6BD3B6}" srcOrd="0" destOrd="0" presId="urn:microsoft.com/office/officeart/2005/8/layout/vList2"/>
    <dgm:cxn modelId="{E5D485B8-00AB-4C0B-9A6D-2C7073B2D35B}" type="presOf" srcId="{DE26DA1F-8507-4A31-87FC-D5B37A037F79}" destId="{895B626B-787F-4A1C-A02B-066625B68EEB}" srcOrd="0" destOrd="0" presId="urn:microsoft.com/office/officeart/2005/8/layout/vList2"/>
    <dgm:cxn modelId="{F62688C6-C49B-48DC-9A59-FD6FAA71D1AE}" srcId="{4E5B2883-7C61-4C01-BA9A-1EA7DDED33CD}" destId="{7973BBB3-7ACA-4C5F-8954-26BAA20AC618}" srcOrd="1" destOrd="0" parTransId="{82CD8232-708C-450B-A95E-AAE91D9920A2}" sibTransId="{117EAE54-E8D3-4031-8AB5-24809238A2D1}"/>
    <dgm:cxn modelId="{39F724D3-7D65-45DA-A001-3C3EEE6C5C9F}" srcId="{4E5B2883-7C61-4C01-BA9A-1EA7DDED33CD}" destId="{DE26DA1F-8507-4A31-87FC-D5B37A037F79}" srcOrd="0" destOrd="0" parTransId="{19681C04-2C76-4D49-816F-B4951141CE79}" sibTransId="{A3F5188F-8C3E-4659-B664-FE6FB9D13328}"/>
    <dgm:cxn modelId="{382738E8-4844-488D-B043-C3D56B14CF23}" type="presParOf" srcId="{181AB051-6986-4509-AA1A-B9C111614B37}" destId="{895B626B-787F-4A1C-A02B-066625B68EEB}" srcOrd="0" destOrd="0" presId="urn:microsoft.com/office/officeart/2005/8/layout/vList2"/>
    <dgm:cxn modelId="{E3F62FE2-8E04-43D3-BB52-86D3244C8A20}" type="presParOf" srcId="{181AB051-6986-4509-AA1A-B9C111614B37}" destId="{F67CDF4A-3A5D-41B9-B371-72A7EF5D3A60}" srcOrd="1" destOrd="0" presId="urn:microsoft.com/office/officeart/2005/8/layout/vList2"/>
    <dgm:cxn modelId="{009DDB73-9243-4756-A247-8B4CE33FE3B6}" type="presParOf" srcId="{181AB051-6986-4509-AA1A-B9C111614B37}" destId="{E7449582-6DF4-47F4-95A6-135B23B4B585}" srcOrd="2" destOrd="0" presId="urn:microsoft.com/office/officeart/2005/8/layout/vList2"/>
    <dgm:cxn modelId="{33647DD8-174C-4D57-BF4D-F72B938A4A3A}" type="presParOf" srcId="{181AB051-6986-4509-AA1A-B9C111614B37}" destId="{ABBE074B-A692-4C9C-AB74-4B2E2579CBD0}" srcOrd="3" destOrd="0" presId="urn:microsoft.com/office/officeart/2005/8/layout/vList2"/>
    <dgm:cxn modelId="{3F9D9621-DEE7-4032-B248-B470DCC4B5E5}" type="presParOf" srcId="{181AB051-6986-4509-AA1A-B9C111614B37}" destId="{514DE43A-83A3-4F6F-BD02-36D77DF7B127}" srcOrd="4" destOrd="0" presId="urn:microsoft.com/office/officeart/2005/8/layout/vList2"/>
    <dgm:cxn modelId="{161E562A-6A4D-4D8B-89DF-64FB830B3D0F}" type="presParOf" srcId="{181AB051-6986-4509-AA1A-B9C111614B37}" destId="{B5B6621E-47A9-4506-A1A7-A8388A9A9BCB}" srcOrd="5" destOrd="0" presId="urn:microsoft.com/office/officeart/2005/8/layout/vList2"/>
    <dgm:cxn modelId="{3925A469-F701-4EFC-86DF-4A53A81F2775}" type="presParOf" srcId="{181AB051-6986-4509-AA1A-B9C111614B37}" destId="{E4CB86C0-4324-4107-8AE1-E7F54E6BD3B6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0A8D0BF-9352-46B3-AD7D-ED3FA67970AB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54A6870-B35C-45C5-AA8B-4A808700D9A1}">
      <dgm:prSet/>
      <dgm:spPr/>
      <dgm:t>
        <a:bodyPr/>
        <a:lstStyle/>
        <a:p>
          <a:r>
            <a:rPr lang="en-US" dirty="0"/>
            <a:t>Penetration test (Pen Test)</a:t>
          </a:r>
        </a:p>
      </dgm:t>
    </dgm:pt>
    <dgm:pt modelId="{8F423A0A-2A7E-463D-9F9A-F58060C292A6}" type="parTrans" cxnId="{B5406924-410C-4226-9415-7DB73E483F59}">
      <dgm:prSet/>
      <dgm:spPr/>
      <dgm:t>
        <a:bodyPr/>
        <a:lstStyle/>
        <a:p>
          <a:endParaRPr lang="en-US"/>
        </a:p>
      </dgm:t>
    </dgm:pt>
    <dgm:pt modelId="{452EBB34-22EF-4F91-B16F-59FD1F312639}" type="sibTrans" cxnId="{B5406924-410C-4226-9415-7DB73E483F59}">
      <dgm:prSet/>
      <dgm:spPr/>
      <dgm:t>
        <a:bodyPr/>
        <a:lstStyle/>
        <a:p>
          <a:endParaRPr lang="en-US"/>
        </a:p>
      </dgm:t>
    </dgm:pt>
    <dgm:pt modelId="{12634867-5725-433D-A39D-F1719C498D64}">
      <dgm:prSet/>
      <dgm:spPr/>
      <dgm:t>
        <a:bodyPr/>
        <a:lstStyle/>
        <a:p>
          <a:r>
            <a:rPr lang="en-US"/>
            <a:t>Review of procedures</a:t>
          </a:r>
        </a:p>
      </dgm:t>
    </dgm:pt>
    <dgm:pt modelId="{E263827B-380E-44BF-8627-ACEDBC7D8F10}" type="parTrans" cxnId="{1FF98542-3E2F-4B51-AF1C-98E42B6087B5}">
      <dgm:prSet/>
      <dgm:spPr/>
      <dgm:t>
        <a:bodyPr/>
        <a:lstStyle/>
        <a:p>
          <a:endParaRPr lang="en-US"/>
        </a:p>
      </dgm:t>
    </dgm:pt>
    <dgm:pt modelId="{CC1AFA14-4A7C-4F7F-99C4-2E42171C3211}" type="sibTrans" cxnId="{1FF98542-3E2F-4B51-AF1C-98E42B6087B5}">
      <dgm:prSet/>
      <dgm:spPr/>
      <dgm:t>
        <a:bodyPr/>
        <a:lstStyle/>
        <a:p>
          <a:endParaRPr lang="en-US"/>
        </a:p>
      </dgm:t>
    </dgm:pt>
    <dgm:pt modelId="{15F0D805-505E-42DC-ACD6-F3688D5CE474}">
      <dgm:prSet/>
      <dgm:spPr/>
      <dgm:t>
        <a:bodyPr/>
        <a:lstStyle/>
        <a:p>
          <a:r>
            <a:rPr lang="en-US"/>
            <a:t>A Security Risk Assesment is not just a review by your internal tech</a:t>
          </a:r>
        </a:p>
      </dgm:t>
    </dgm:pt>
    <dgm:pt modelId="{77C758A1-5AE1-4B51-A783-B9CA2921DD8E}" type="parTrans" cxnId="{AA14D1BF-2CF7-40A3-AC36-4DF751EC3A59}">
      <dgm:prSet/>
      <dgm:spPr/>
      <dgm:t>
        <a:bodyPr/>
        <a:lstStyle/>
        <a:p>
          <a:endParaRPr lang="en-US"/>
        </a:p>
      </dgm:t>
    </dgm:pt>
    <dgm:pt modelId="{8D3C277A-BBDC-47CF-9E21-016C97DCC23C}" type="sibTrans" cxnId="{AA14D1BF-2CF7-40A3-AC36-4DF751EC3A59}">
      <dgm:prSet/>
      <dgm:spPr/>
      <dgm:t>
        <a:bodyPr/>
        <a:lstStyle/>
        <a:p>
          <a:endParaRPr lang="en-US"/>
        </a:p>
      </dgm:t>
    </dgm:pt>
    <dgm:pt modelId="{7C46F919-7F11-4BAF-A457-69BD1AA66B03}">
      <dgm:prSet/>
      <dgm:spPr/>
      <dgm:t>
        <a:bodyPr/>
        <a:lstStyle/>
        <a:p>
          <a:r>
            <a:rPr lang="en-US"/>
            <a:t>External audit of your network</a:t>
          </a:r>
        </a:p>
      </dgm:t>
    </dgm:pt>
    <dgm:pt modelId="{A6250E3C-DA29-43C5-A886-8EB834F7B3E9}" type="parTrans" cxnId="{38671873-D3FB-40F6-B652-21734E3B93E5}">
      <dgm:prSet/>
      <dgm:spPr/>
      <dgm:t>
        <a:bodyPr/>
        <a:lstStyle/>
        <a:p>
          <a:endParaRPr lang="en-US"/>
        </a:p>
      </dgm:t>
    </dgm:pt>
    <dgm:pt modelId="{A56FEFB2-1F0D-41FA-A4B8-DE93B7C659C2}" type="sibTrans" cxnId="{38671873-D3FB-40F6-B652-21734E3B93E5}">
      <dgm:prSet/>
      <dgm:spPr/>
      <dgm:t>
        <a:bodyPr/>
        <a:lstStyle/>
        <a:p>
          <a:endParaRPr lang="en-US"/>
        </a:p>
      </dgm:t>
    </dgm:pt>
    <dgm:pt modelId="{EC8A684B-0555-4257-8B73-656681308CF5}" type="pres">
      <dgm:prSet presAssocID="{D0A8D0BF-9352-46B3-AD7D-ED3FA67970AB}" presName="linear" presStyleCnt="0">
        <dgm:presLayoutVars>
          <dgm:animLvl val="lvl"/>
          <dgm:resizeHandles val="exact"/>
        </dgm:presLayoutVars>
      </dgm:prSet>
      <dgm:spPr/>
    </dgm:pt>
    <dgm:pt modelId="{950A4AFF-EE84-4B15-A738-6C1A7128F305}" type="pres">
      <dgm:prSet presAssocID="{754A6870-B35C-45C5-AA8B-4A808700D9A1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FA96CF81-9C51-447A-8B34-02C3D7D5FCBD}" type="pres">
      <dgm:prSet presAssocID="{452EBB34-22EF-4F91-B16F-59FD1F312639}" presName="spacer" presStyleCnt="0"/>
      <dgm:spPr/>
    </dgm:pt>
    <dgm:pt modelId="{3CFA717E-9D53-441D-986D-73B0F9D9D029}" type="pres">
      <dgm:prSet presAssocID="{12634867-5725-433D-A39D-F1719C498D64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BF358D8B-2395-441E-9719-86110831F7FF}" type="pres">
      <dgm:prSet presAssocID="{CC1AFA14-4A7C-4F7F-99C4-2E42171C3211}" presName="spacer" presStyleCnt="0"/>
      <dgm:spPr/>
    </dgm:pt>
    <dgm:pt modelId="{22E5506B-FDD6-461B-87AC-4D89871265E9}" type="pres">
      <dgm:prSet presAssocID="{15F0D805-505E-42DC-ACD6-F3688D5CE474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92F550D8-99F6-42EF-B799-886666C493A9}" type="pres">
      <dgm:prSet presAssocID="{8D3C277A-BBDC-47CF-9E21-016C97DCC23C}" presName="spacer" presStyleCnt="0"/>
      <dgm:spPr/>
    </dgm:pt>
    <dgm:pt modelId="{78273487-EE73-4865-802C-77A7B278731F}" type="pres">
      <dgm:prSet presAssocID="{7C46F919-7F11-4BAF-A457-69BD1AA66B03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B5406924-410C-4226-9415-7DB73E483F59}" srcId="{D0A8D0BF-9352-46B3-AD7D-ED3FA67970AB}" destId="{754A6870-B35C-45C5-AA8B-4A808700D9A1}" srcOrd="0" destOrd="0" parTransId="{8F423A0A-2A7E-463D-9F9A-F58060C292A6}" sibTransId="{452EBB34-22EF-4F91-B16F-59FD1F312639}"/>
    <dgm:cxn modelId="{1FF98542-3E2F-4B51-AF1C-98E42B6087B5}" srcId="{D0A8D0BF-9352-46B3-AD7D-ED3FA67970AB}" destId="{12634867-5725-433D-A39D-F1719C498D64}" srcOrd="1" destOrd="0" parTransId="{E263827B-380E-44BF-8627-ACEDBC7D8F10}" sibTransId="{CC1AFA14-4A7C-4F7F-99C4-2E42171C3211}"/>
    <dgm:cxn modelId="{E0349A49-A20B-4895-8F55-817B86A7FDDF}" type="presOf" srcId="{D0A8D0BF-9352-46B3-AD7D-ED3FA67970AB}" destId="{EC8A684B-0555-4257-8B73-656681308CF5}" srcOrd="0" destOrd="0" presId="urn:microsoft.com/office/officeart/2005/8/layout/vList2"/>
    <dgm:cxn modelId="{38671873-D3FB-40F6-B652-21734E3B93E5}" srcId="{D0A8D0BF-9352-46B3-AD7D-ED3FA67970AB}" destId="{7C46F919-7F11-4BAF-A457-69BD1AA66B03}" srcOrd="3" destOrd="0" parTransId="{A6250E3C-DA29-43C5-A886-8EB834F7B3E9}" sibTransId="{A56FEFB2-1F0D-41FA-A4B8-DE93B7C659C2}"/>
    <dgm:cxn modelId="{EC8F2E7C-8050-4FC3-9550-79C57AA7B213}" type="presOf" srcId="{754A6870-B35C-45C5-AA8B-4A808700D9A1}" destId="{950A4AFF-EE84-4B15-A738-6C1A7128F305}" srcOrd="0" destOrd="0" presId="urn:microsoft.com/office/officeart/2005/8/layout/vList2"/>
    <dgm:cxn modelId="{BAE11AA0-4F4F-4B3C-AB9A-95F1709B5038}" type="presOf" srcId="{7C46F919-7F11-4BAF-A457-69BD1AA66B03}" destId="{78273487-EE73-4865-802C-77A7B278731F}" srcOrd="0" destOrd="0" presId="urn:microsoft.com/office/officeart/2005/8/layout/vList2"/>
    <dgm:cxn modelId="{D86E36AC-C482-4985-B785-82F7AAC23C90}" type="presOf" srcId="{15F0D805-505E-42DC-ACD6-F3688D5CE474}" destId="{22E5506B-FDD6-461B-87AC-4D89871265E9}" srcOrd="0" destOrd="0" presId="urn:microsoft.com/office/officeart/2005/8/layout/vList2"/>
    <dgm:cxn modelId="{AA14D1BF-2CF7-40A3-AC36-4DF751EC3A59}" srcId="{D0A8D0BF-9352-46B3-AD7D-ED3FA67970AB}" destId="{15F0D805-505E-42DC-ACD6-F3688D5CE474}" srcOrd="2" destOrd="0" parTransId="{77C758A1-5AE1-4B51-A783-B9CA2921DD8E}" sibTransId="{8D3C277A-BBDC-47CF-9E21-016C97DCC23C}"/>
    <dgm:cxn modelId="{52D8ADF3-C840-4386-9DA4-B8AAE2951773}" type="presOf" srcId="{12634867-5725-433D-A39D-F1719C498D64}" destId="{3CFA717E-9D53-441D-986D-73B0F9D9D029}" srcOrd="0" destOrd="0" presId="urn:microsoft.com/office/officeart/2005/8/layout/vList2"/>
    <dgm:cxn modelId="{942D80EB-858A-4325-9CB2-10C8FCE60EA9}" type="presParOf" srcId="{EC8A684B-0555-4257-8B73-656681308CF5}" destId="{950A4AFF-EE84-4B15-A738-6C1A7128F305}" srcOrd="0" destOrd="0" presId="urn:microsoft.com/office/officeart/2005/8/layout/vList2"/>
    <dgm:cxn modelId="{FAF603CB-BECB-4634-9E01-2B0576C9E1A1}" type="presParOf" srcId="{EC8A684B-0555-4257-8B73-656681308CF5}" destId="{FA96CF81-9C51-447A-8B34-02C3D7D5FCBD}" srcOrd="1" destOrd="0" presId="urn:microsoft.com/office/officeart/2005/8/layout/vList2"/>
    <dgm:cxn modelId="{550DCF62-90F8-4C9A-969B-7644529C0802}" type="presParOf" srcId="{EC8A684B-0555-4257-8B73-656681308CF5}" destId="{3CFA717E-9D53-441D-986D-73B0F9D9D029}" srcOrd="2" destOrd="0" presId="urn:microsoft.com/office/officeart/2005/8/layout/vList2"/>
    <dgm:cxn modelId="{B7380033-8CF8-4309-93AF-94E7D1555EC4}" type="presParOf" srcId="{EC8A684B-0555-4257-8B73-656681308CF5}" destId="{BF358D8B-2395-441E-9719-86110831F7FF}" srcOrd="3" destOrd="0" presId="urn:microsoft.com/office/officeart/2005/8/layout/vList2"/>
    <dgm:cxn modelId="{307FE640-3ED8-4153-8B60-4F800BA9EDB6}" type="presParOf" srcId="{EC8A684B-0555-4257-8B73-656681308CF5}" destId="{22E5506B-FDD6-461B-87AC-4D89871265E9}" srcOrd="4" destOrd="0" presId="urn:microsoft.com/office/officeart/2005/8/layout/vList2"/>
    <dgm:cxn modelId="{5E6C1D90-38B9-450E-A69E-6DD30EBF49A5}" type="presParOf" srcId="{EC8A684B-0555-4257-8B73-656681308CF5}" destId="{92F550D8-99F6-42EF-B799-886666C493A9}" srcOrd="5" destOrd="0" presId="urn:microsoft.com/office/officeart/2005/8/layout/vList2"/>
    <dgm:cxn modelId="{7FFD94BA-FADB-4E72-84F9-9A1F4518E63C}" type="presParOf" srcId="{EC8A684B-0555-4257-8B73-656681308CF5}" destId="{78273487-EE73-4865-802C-77A7B278731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8DC1E81C-CC39-4B51-89C3-F660249E4682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D23D6444-7F98-48D3-ACD3-41A1BC1EDC9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Encrypted</a:t>
          </a:r>
        </a:p>
      </dgm:t>
    </dgm:pt>
    <dgm:pt modelId="{BE47D0DC-E015-45AB-B731-C705AD09D8B0}" type="parTrans" cxnId="{9A863346-4BCB-4109-ADF8-6EE3514DAD22}">
      <dgm:prSet/>
      <dgm:spPr/>
      <dgm:t>
        <a:bodyPr/>
        <a:lstStyle/>
        <a:p>
          <a:endParaRPr lang="en-US"/>
        </a:p>
      </dgm:t>
    </dgm:pt>
    <dgm:pt modelId="{21CF29AD-D3E3-4303-ADA9-C3F4D7481A9A}" type="sibTrans" cxnId="{9A863346-4BCB-4109-ADF8-6EE3514DAD22}">
      <dgm:prSet/>
      <dgm:spPr/>
      <dgm:t>
        <a:bodyPr/>
        <a:lstStyle/>
        <a:p>
          <a:endParaRPr lang="en-US"/>
        </a:p>
      </dgm:t>
    </dgm:pt>
    <dgm:pt modelId="{4168B74E-60DB-483B-BF51-C1F3DF9254F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Authenticated</a:t>
          </a:r>
        </a:p>
      </dgm:t>
    </dgm:pt>
    <dgm:pt modelId="{59B05E66-5C59-4E23-AE3D-C75F8132B620}" type="parTrans" cxnId="{83BDBB27-211E-48B8-BEF8-0DDFE2A787FD}">
      <dgm:prSet/>
      <dgm:spPr/>
      <dgm:t>
        <a:bodyPr/>
        <a:lstStyle/>
        <a:p>
          <a:endParaRPr lang="en-US"/>
        </a:p>
      </dgm:t>
    </dgm:pt>
    <dgm:pt modelId="{BC83F00A-4F5C-41AE-82AB-F70A48049624}" type="sibTrans" cxnId="{83BDBB27-211E-48B8-BEF8-0DDFE2A787FD}">
      <dgm:prSet/>
      <dgm:spPr/>
      <dgm:t>
        <a:bodyPr/>
        <a:lstStyle/>
        <a:p>
          <a:endParaRPr lang="en-US"/>
        </a:p>
      </dgm:t>
    </dgm:pt>
    <dgm:pt modelId="{DBB11002-02B8-49DB-80A5-5EFD5C0FE8A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MFA/2FA</a:t>
          </a:r>
        </a:p>
      </dgm:t>
    </dgm:pt>
    <dgm:pt modelId="{562ACA2B-C6F3-4D46-BE79-21D82893D528}" type="parTrans" cxnId="{C315FFE0-3153-493C-B259-B61D4F107515}">
      <dgm:prSet/>
      <dgm:spPr/>
      <dgm:t>
        <a:bodyPr/>
        <a:lstStyle/>
        <a:p>
          <a:endParaRPr lang="en-US"/>
        </a:p>
      </dgm:t>
    </dgm:pt>
    <dgm:pt modelId="{059A817A-49BC-4C92-8C32-C16B8D2529D9}" type="sibTrans" cxnId="{C315FFE0-3153-493C-B259-B61D4F107515}">
      <dgm:prSet/>
      <dgm:spPr/>
      <dgm:t>
        <a:bodyPr/>
        <a:lstStyle/>
        <a:p>
          <a:endParaRPr lang="en-US"/>
        </a:p>
      </dgm:t>
    </dgm:pt>
    <dgm:pt modelId="{1F5A5157-53C7-4068-899A-29516B160B4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Citrix, GoToMyPC, LogMeIn, </a:t>
          </a:r>
          <a:r>
            <a:rPr lang="en-US" dirty="0" err="1"/>
            <a:t>etc</a:t>
          </a:r>
          <a:endParaRPr lang="en-US" dirty="0"/>
        </a:p>
      </dgm:t>
    </dgm:pt>
    <dgm:pt modelId="{C375DD7E-8A42-42A8-B362-362813990501}" type="parTrans" cxnId="{3D4C426A-B96E-4C26-8204-496F978F2F86}">
      <dgm:prSet/>
      <dgm:spPr/>
      <dgm:t>
        <a:bodyPr/>
        <a:lstStyle/>
        <a:p>
          <a:endParaRPr lang="en-US"/>
        </a:p>
      </dgm:t>
    </dgm:pt>
    <dgm:pt modelId="{3462EA9E-321D-411D-B149-4529DBC6E21B}" type="sibTrans" cxnId="{3D4C426A-B96E-4C26-8204-496F978F2F86}">
      <dgm:prSet/>
      <dgm:spPr/>
      <dgm:t>
        <a:bodyPr/>
        <a:lstStyle/>
        <a:p>
          <a:endParaRPr lang="en-US"/>
        </a:p>
      </dgm:t>
    </dgm:pt>
    <dgm:pt modelId="{D1DB465A-5339-425F-8348-860AD6ADAB57}" type="pres">
      <dgm:prSet presAssocID="{8DC1E81C-CC39-4B51-89C3-F660249E4682}" presName="root" presStyleCnt="0">
        <dgm:presLayoutVars>
          <dgm:dir/>
          <dgm:resizeHandles val="exact"/>
        </dgm:presLayoutVars>
      </dgm:prSet>
      <dgm:spPr/>
    </dgm:pt>
    <dgm:pt modelId="{A3439FEB-201B-48AB-B551-ED1B7D0C2284}" type="pres">
      <dgm:prSet presAssocID="{D23D6444-7F98-48D3-ACD3-41A1BC1EDC9E}" presName="compNode" presStyleCnt="0"/>
      <dgm:spPr/>
    </dgm:pt>
    <dgm:pt modelId="{6D8CD4C1-63AE-49A2-A613-EBF3FAA0A3D2}" type="pres">
      <dgm:prSet presAssocID="{D23D6444-7F98-48D3-ACD3-41A1BC1EDC9E}" presName="bgRect" presStyleLbl="bgShp" presStyleIdx="0" presStyleCnt="4"/>
      <dgm:spPr/>
    </dgm:pt>
    <dgm:pt modelId="{46306AA8-D236-4A91-9852-A6D1E94737FC}" type="pres">
      <dgm:prSet presAssocID="{D23D6444-7F98-48D3-ACD3-41A1BC1EDC9E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ey"/>
        </a:ext>
      </dgm:extLst>
    </dgm:pt>
    <dgm:pt modelId="{86FDC150-22B3-4797-A116-A11EE9A5AD88}" type="pres">
      <dgm:prSet presAssocID="{D23D6444-7F98-48D3-ACD3-41A1BC1EDC9E}" presName="spaceRect" presStyleCnt="0"/>
      <dgm:spPr/>
    </dgm:pt>
    <dgm:pt modelId="{36BB4AE9-9E1D-4C85-A25E-1AE1B78641F4}" type="pres">
      <dgm:prSet presAssocID="{D23D6444-7F98-48D3-ACD3-41A1BC1EDC9E}" presName="parTx" presStyleLbl="revTx" presStyleIdx="0" presStyleCnt="4">
        <dgm:presLayoutVars>
          <dgm:chMax val="0"/>
          <dgm:chPref val="0"/>
        </dgm:presLayoutVars>
      </dgm:prSet>
      <dgm:spPr/>
    </dgm:pt>
    <dgm:pt modelId="{CAA826F2-3558-4AD6-ABCA-C0C21452207C}" type="pres">
      <dgm:prSet presAssocID="{21CF29AD-D3E3-4303-ADA9-C3F4D7481A9A}" presName="sibTrans" presStyleCnt="0"/>
      <dgm:spPr/>
    </dgm:pt>
    <dgm:pt modelId="{D366607C-26C5-4389-AF97-62268990CA00}" type="pres">
      <dgm:prSet presAssocID="{4168B74E-60DB-483B-BF51-C1F3DF9254F1}" presName="compNode" presStyleCnt="0"/>
      <dgm:spPr/>
    </dgm:pt>
    <dgm:pt modelId="{741189D4-D5D7-4455-8C2D-471B7DF8BD43}" type="pres">
      <dgm:prSet presAssocID="{4168B74E-60DB-483B-BF51-C1F3DF9254F1}" presName="bgRect" presStyleLbl="bgShp" presStyleIdx="1" presStyleCnt="4"/>
      <dgm:spPr/>
    </dgm:pt>
    <dgm:pt modelId="{1DA851E8-288C-45BE-929F-5D3FA2EAD847}" type="pres">
      <dgm:prSet presAssocID="{4168B74E-60DB-483B-BF51-C1F3DF9254F1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18645169-6079-4BD9-BEC2-DA612A76A119}" type="pres">
      <dgm:prSet presAssocID="{4168B74E-60DB-483B-BF51-C1F3DF9254F1}" presName="spaceRect" presStyleCnt="0"/>
      <dgm:spPr/>
    </dgm:pt>
    <dgm:pt modelId="{7DEFE21A-1197-43BF-925B-9DAC19512629}" type="pres">
      <dgm:prSet presAssocID="{4168B74E-60DB-483B-BF51-C1F3DF9254F1}" presName="parTx" presStyleLbl="revTx" presStyleIdx="1" presStyleCnt="4">
        <dgm:presLayoutVars>
          <dgm:chMax val="0"/>
          <dgm:chPref val="0"/>
        </dgm:presLayoutVars>
      </dgm:prSet>
      <dgm:spPr/>
    </dgm:pt>
    <dgm:pt modelId="{09C62768-05AA-4A7A-9CD3-6DA0123F97E2}" type="pres">
      <dgm:prSet presAssocID="{BC83F00A-4F5C-41AE-82AB-F70A48049624}" presName="sibTrans" presStyleCnt="0"/>
      <dgm:spPr/>
    </dgm:pt>
    <dgm:pt modelId="{1A04CC5C-0416-46A2-92B3-CA558244E6E1}" type="pres">
      <dgm:prSet presAssocID="{DBB11002-02B8-49DB-80A5-5EFD5C0FE8AC}" presName="compNode" presStyleCnt="0"/>
      <dgm:spPr/>
    </dgm:pt>
    <dgm:pt modelId="{6AFD5044-949D-4E18-97B2-B83B3B6886E6}" type="pres">
      <dgm:prSet presAssocID="{DBB11002-02B8-49DB-80A5-5EFD5C0FE8AC}" presName="bgRect" presStyleLbl="bgShp" presStyleIdx="2" presStyleCnt="4"/>
      <dgm:spPr/>
    </dgm:pt>
    <dgm:pt modelId="{CF1EFABB-2C45-4B6A-B6E1-1020894807CC}" type="pres">
      <dgm:prSet presAssocID="{DBB11002-02B8-49DB-80A5-5EFD5C0FE8AC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ideo camera"/>
        </a:ext>
      </dgm:extLst>
    </dgm:pt>
    <dgm:pt modelId="{F10F072F-0B8E-418D-8D18-4B902E440AB2}" type="pres">
      <dgm:prSet presAssocID="{DBB11002-02B8-49DB-80A5-5EFD5C0FE8AC}" presName="spaceRect" presStyleCnt="0"/>
      <dgm:spPr/>
    </dgm:pt>
    <dgm:pt modelId="{CEB534DC-527C-41BB-8068-9625C333BCFD}" type="pres">
      <dgm:prSet presAssocID="{DBB11002-02B8-49DB-80A5-5EFD5C0FE8AC}" presName="parTx" presStyleLbl="revTx" presStyleIdx="2" presStyleCnt="4">
        <dgm:presLayoutVars>
          <dgm:chMax val="0"/>
          <dgm:chPref val="0"/>
        </dgm:presLayoutVars>
      </dgm:prSet>
      <dgm:spPr/>
    </dgm:pt>
    <dgm:pt modelId="{BCCC5836-E69A-45B8-990E-84C9DB30C1D7}" type="pres">
      <dgm:prSet presAssocID="{059A817A-49BC-4C92-8C32-C16B8D2529D9}" presName="sibTrans" presStyleCnt="0"/>
      <dgm:spPr/>
    </dgm:pt>
    <dgm:pt modelId="{E7E10397-BEC5-472B-BD8B-4CACB16876CA}" type="pres">
      <dgm:prSet presAssocID="{1F5A5157-53C7-4068-899A-29516B160B47}" presName="compNode" presStyleCnt="0"/>
      <dgm:spPr/>
    </dgm:pt>
    <dgm:pt modelId="{5840E8FD-EA63-4072-B686-01930247C22E}" type="pres">
      <dgm:prSet presAssocID="{1F5A5157-53C7-4068-899A-29516B160B47}" presName="bgRect" presStyleLbl="bgShp" presStyleIdx="3" presStyleCnt="4"/>
      <dgm:spPr/>
    </dgm:pt>
    <dgm:pt modelId="{E594F4FD-FD25-4523-9F5F-9CAB8F20E131}" type="pres">
      <dgm:prSet presAssocID="{1F5A5157-53C7-4068-899A-29516B160B47}" presName="iconRect" presStyleLbl="node1" presStyleIdx="3" presStyleCnt="4"/>
      <dgm:spPr/>
    </dgm:pt>
    <dgm:pt modelId="{555357AE-C8D0-4692-BF88-7746309E56C4}" type="pres">
      <dgm:prSet presAssocID="{1F5A5157-53C7-4068-899A-29516B160B47}" presName="spaceRect" presStyleCnt="0"/>
      <dgm:spPr/>
    </dgm:pt>
    <dgm:pt modelId="{84531EAC-B2EB-4DB7-B895-602553736299}" type="pres">
      <dgm:prSet presAssocID="{1F5A5157-53C7-4068-899A-29516B160B47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83BDBB27-211E-48B8-BEF8-0DDFE2A787FD}" srcId="{8DC1E81C-CC39-4B51-89C3-F660249E4682}" destId="{4168B74E-60DB-483B-BF51-C1F3DF9254F1}" srcOrd="1" destOrd="0" parTransId="{59B05E66-5C59-4E23-AE3D-C75F8132B620}" sibTransId="{BC83F00A-4F5C-41AE-82AB-F70A48049624}"/>
    <dgm:cxn modelId="{9A863346-4BCB-4109-ADF8-6EE3514DAD22}" srcId="{8DC1E81C-CC39-4B51-89C3-F660249E4682}" destId="{D23D6444-7F98-48D3-ACD3-41A1BC1EDC9E}" srcOrd="0" destOrd="0" parTransId="{BE47D0DC-E015-45AB-B731-C705AD09D8B0}" sibTransId="{21CF29AD-D3E3-4303-ADA9-C3F4D7481A9A}"/>
    <dgm:cxn modelId="{3D4C426A-B96E-4C26-8204-496F978F2F86}" srcId="{8DC1E81C-CC39-4B51-89C3-F660249E4682}" destId="{1F5A5157-53C7-4068-899A-29516B160B47}" srcOrd="3" destOrd="0" parTransId="{C375DD7E-8A42-42A8-B362-362813990501}" sibTransId="{3462EA9E-321D-411D-B149-4529DBC6E21B}"/>
    <dgm:cxn modelId="{5D723C88-4616-4B68-8298-2A10B0652084}" type="presOf" srcId="{4168B74E-60DB-483B-BF51-C1F3DF9254F1}" destId="{7DEFE21A-1197-43BF-925B-9DAC19512629}" srcOrd="0" destOrd="0" presId="urn:microsoft.com/office/officeart/2018/2/layout/IconVerticalSolidList"/>
    <dgm:cxn modelId="{F69DE494-6650-477F-8B15-B2E60B952980}" type="presOf" srcId="{D23D6444-7F98-48D3-ACD3-41A1BC1EDC9E}" destId="{36BB4AE9-9E1D-4C85-A25E-1AE1B78641F4}" srcOrd="0" destOrd="0" presId="urn:microsoft.com/office/officeart/2018/2/layout/IconVerticalSolidList"/>
    <dgm:cxn modelId="{098CFC9F-04A8-42F4-8A94-4030D93836AD}" type="presOf" srcId="{8DC1E81C-CC39-4B51-89C3-F660249E4682}" destId="{D1DB465A-5339-425F-8348-860AD6ADAB57}" srcOrd="0" destOrd="0" presId="urn:microsoft.com/office/officeart/2018/2/layout/IconVerticalSolidList"/>
    <dgm:cxn modelId="{3FDB6CC9-86C0-42B8-A882-4ADECA3A795A}" type="presOf" srcId="{DBB11002-02B8-49DB-80A5-5EFD5C0FE8AC}" destId="{CEB534DC-527C-41BB-8068-9625C333BCFD}" srcOrd="0" destOrd="0" presId="urn:microsoft.com/office/officeart/2018/2/layout/IconVerticalSolidList"/>
    <dgm:cxn modelId="{890FC6D8-A9C9-4900-AC4F-83E44419166F}" type="presOf" srcId="{1F5A5157-53C7-4068-899A-29516B160B47}" destId="{84531EAC-B2EB-4DB7-B895-602553736299}" srcOrd="0" destOrd="0" presId="urn:microsoft.com/office/officeart/2018/2/layout/IconVerticalSolidList"/>
    <dgm:cxn modelId="{C315FFE0-3153-493C-B259-B61D4F107515}" srcId="{8DC1E81C-CC39-4B51-89C3-F660249E4682}" destId="{DBB11002-02B8-49DB-80A5-5EFD5C0FE8AC}" srcOrd="2" destOrd="0" parTransId="{562ACA2B-C6F3-4D46-BE79-21D82893D528}" sibTransId="{059A817A-49BC-4C92-8C32-C16B8D2529D9}"/>
    <dgm:cxn modelId="{55E2AC39-5908-4F45-9154-5E318974A83C}" type="presParOf" srcId="{D1DB465A-5339-425F-8348-860AD6ADAB57}" destId="{A3439FEB-201B-48AB-B551-ED1B7D0C2284}" srcOrd="0" destOrd="0" presId="urn:microsoft.com/office/officeart/2018/2/layout/IconVerticalSolidList"/>
    <dgm:cxn modelId="{2BFC27B3-1784-4F6B-9EE3-E18E11FE1107}" type="presParOf" srcId="{A3439FEB-201B-48AB-B551-ED1B7D0C2284}" destId="{6D8CD4C1-63AE-49A2-A613-EBF3FAA0A3D2}" srcOrd="0" destOrd="0" presId="urn:microsoft.com/office/officeart/2018/2/layout/IconVerticalSolidList"/>
    <dgm:cxn modelId="{BC1FE9C9-8C32-4E7D-8F83-973D95C6F259}" type="presParOf" srcId="{A3439FEB-201B-48AB-B551-ED1B7D0C2284}" destId="{46306AA8-D236-4A91-9852-A6D1E94737FC}" srcOrd="1" destOrd="0" presId="urn:microsoft.com/office/officeart/2018/2/layout/IconVerticalSolidList"/>
    <dgm:cxn modelId="{DD84501D-2473-4523-85CE-C2919AE1EE73}" type="presParOf" srcId="{A3439FEB-201B-48AB-B551-ED1B7D0C2284}" destId="{86FDC150-22B3-4797-A116-A11EE9A5AD88}" srcOrd="2" destOrd="0" presId="urn:microsoft.com/office/officeart/2018/2/layout/IconVerticalSolidList"/>
    <dgm:cxn modelId="{43C1CFB7-0D46-49E8-8DFB-7899EDDA1B98}" type="presParOf" srcId="{A3439FEB-201B-48AB-B551-ED1B7D0C2284}" destId="{36BB4AE9-9E1D-4C85-A25E-1AE1B78641F4}" srcOrd="3" destOrd="0" presId="urn:microsoft.com/office/officeart/2018/2/layout/IconVerticalSolidList"/>
    <dgm:cxn modelId="{4A362B19-6DD3-4FBD-B373-D944B15585FD}" type="presParOf" srcId="{D1DB465A-5339-425F-8348-860AD6ADAB57}" destId="{CAA826F2-3558-4AD6-ABCA-C0C21452207C}" srcOrd="1" destOrd="0" presId="urn:microsoft.com/office/officeart/2018/2/layout/IconVerticalSolidList"/>
    <dgm:cxn modelId="{D5C33B07-7BAC-4DAF-B721-08AE942CF538}" type="presParOf" srcId="{D1DB465A-5339-425F-8348-860AD6ADAB57}" destId="{D366607C-26C5-4389-AF97-62268990CA00}" srcOrd="2" destOrd="0" presId="urn:microsoft.com/office/officeart/2018/2/layout/IconVerticalSolidList"/>
    <dgm:cxn modelId="{22A7DD14-6477-479E-A5C5-58571BC8AA8B}" type="presParOf" srcId="{D366607C-26C5-4389-AF97-62268990CA00}" destId="{741189D4-D5D7-4455-8C2D-471B7DF8BD43}" srcOrd="0" destOrd="0" presId="urn:microsoft.com/office/officeart/2018/2/layout/IconVerticalSolidList"/>
    <dgm:cxn modelId="{0AEC2325-8DB7-4414-A634-5B75EDED8450}" type="presParOf" srcId="{D366607C-26C5-4389-AF97-62268990CA00}" destId="{1DA851E8-288C-45BE-929F-5D3FA2EAD847}" srcOrd="1" destOrd="0" presId="urn:microsoft.com/office/officeart/2018/2/layout/IconVerticalSolidList"/>
    <dgm:cxn modelId="{D58474DA-55AB-4C01-B3C8-407106EDA93D}" type="presParOf" srcId="{D366607C-26C5-4389-AF97-62268990CA00}" destId="{18645169-6079-4BD9-BEC2-DA612A76A119}" srcOrd="2" destOrd="0" presId="urn:microsoft.com/office/officeart/2018/2/layout/IconVerticalSolidList"/>
    <dgm:cxn modelId="{7A66B9B9-EE9D-4D4D-B4B4-58912EB0C1DD}" type="presParOf" srcId="{D366607C-26C5-4389-AF97-62268990CA00}" destId="{7DEFE21A-1197-43BF-925B-9DAC19512629}" srcOrd="3" destOrd="0" presId="urn:microsoft.com/office/officeart/2018/2/layout/IconVerticalSolidList"/>
    <dgm:cxn modelId="{55EBE4EF-F99E-4E7F-A3B7-8D0785B3F5DF}" type="presParOf" srcId="{D1DB465A-5339-425F-8348-860AD6ADAB57}" destId="{09C62768-05AA-4A7A-9CD3-6DA0123F97E2}" srcOrd="3" destOrd="0" presId="urn:microsoft.com/office/officeart/2018/2/layout/IconVerticalSolidList"/>
    <dgm:cxn modelId="{48C5520E-1C20-4E80-9B13-4A7D8CAFBF9D}" type="presParOf" srcId="{D1DB465A-5339-425F-8348-860AD6ADAB57}" destId="{1A04CC5C-0416-46A2-92B3-CA558244E6E1}" srcOrd="4" destOrd="0" presId="urn:microsoft.com/office/officeart/2018/2/layout/IconVerticalSolidList"/>
    <dgm:cxn modelId="{6FF32DDA-F893-489D-9D89-B9A00C618A3D}" type="presParOf" srcId="{1A04CC5C-0416-46A2-92B3-CA558244E6E1}" destId="{6AFD5044-949D-4E18-97B2-B83B3B6886E6}" srcOrd="0" destOrd="0" presId="urn:microsoft.com/office/officeart/2018/2/layout/IconVerticalSolidList"/>
    <dgm:cxn modelId="{E5D1469B-770D-483B-B9FC-438F857F90AA}" type="presParOf" srcId="{1A04CC5C-0416-46A2-92B3-CA558244E6E1}" destId="{CF1EFABB-2C45-4B6A-B6E1-1020894807CC}" srcOrd="1" destOrd="0" presId="urn:microsoft.com/office/officeart/2018/2/layout/IconVerticalSolidList"/>
    <dgm:cxn modelId="{FBF0BF01-C3C0-4AD4-9765-ABE61A8D5DE1}" type="presParOf" srcId="{1A04CC5C-0416-46A2-92B3-CA558244E6E1}" destId="{F10F072F-0B8E-418D-8D18-4B902E440AB2}" srcOrd="2" destOrd="0" presId="urn:microsoft.com/office/officeart/2018/2/layout/IconVerticalSolidList"/>
    <dgm:cxn modelId="{79E60F94-D27C-437B-85CE-1D6A6A281134}" type="presParOf" srcId="{1A04CC5C-0416-46A2-92B3-CA558244E6E1}" destId="{CEB534DC-527C-41BB-8068-9625C333BCFD}" srcOrd="3" destOrd="0" presId="urn:microsoft.com/office/officeart/2018/2/layout/IconVerticalSolidList"/>
    <dgm:cxn modelId="{70C3A4F0-4EFF-47FA-BBC4-0EECFEE79A89}" type="presParOf" srcId="{D1DB465A-5339-425F-8348-860AD6ADAB57}" destId="{BCCC5836-E69A-45B8-990E-84C9DB30C1D7}" srcOrd="5" destOrd="0" presId="urn:microsoft.com/office/officeart/2018/2/layout/IconVerticalSolidList"/>
    <dgm:cxn modelId="{F89452AB-E77A-4BC4-A648-03FEA0DA1426}" type="presParOf" srcId="{D1DB465A-5339-425F-8348-860AD6ADAB57}" destId="{E7E10397-BEC5-472B-BD8B-4CACB16876CA}" srcOrd="6" destOrd="0" presId="urn:microsoft.com/office/officeart/2018/2/layout/IconVerticalSolidList"/>
    <dgm:cxn modelId="{5FC34EA2-83F1-4D33-8F99-9959305FC628}" type="presParOf" srcId="{E7E10397-BEC5-472B-BD8B-4CACB16876CA}" destId="{5840E8FD-EA63-4072-B686-01930247C22E}" srcOrd="0" destOrd="0" presId="urn:microsoft.com/office/officeart/2018/2/layout/IconVerticalSolidList"/>
    <dgm:cxn modelId="{760B7179-EFBF-4236-BFDA-EDA7296B3B2A}" type="presParOf" srcId="{E7E10397-BEC5-472B-BD8B-4CACB16876CA}" destId="{E594F4FD-FD25-4523-9F5F-9CAB8F20E131}" srcOrd="1" destOrd="0" presId="urn:microsoft.com/office/officeart/2018/2/layout/IconVerticalSolidList"/>
    <dgm:cxn modelId="{0D6CCBCB-2A13-4A43-A6A4-E1B2146B42FE}" type="presParOf" srcId="{E7E10397-BEC5-472B-BD8B-4CACB16876CA}" destId="{555357AE-C8D0-4692-BF88-7746309E56C4}" srcOrd="2" destOrd="0" presId="urn:microsoft.com/office/officeart/2018/2/layout/IconVerticalSolidList"/>
    <dgm:cxn modelId="{A4E72E41-7D98-4872-89DA-77D78511BDC4}" type="presParOf" srcId="{E7E10397-BEC5-472B-BD8B-4CACB16876CA}" destId="{84531EAC-B2EB-4DB7-B895-60255373629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7A5AFEC9-7AD8-4D36-901C-A0EED06A862A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8397D831-9F20-4CE3-938C-E2E19DA1AA7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How hard is it to walk out with your server</a:t>
          </a:r>
        </a:p>
      </dgm:t>
    </dgm:pt>
    <dgm:pt modelId="{DC8DC26D-48E0-4C30-A383-3CB1D5B03D76}" type="parTrans" cxnId="{1C62B332-EF41-4DAA-A441-7A51DB67E951}">
      <dgm:prSet/>
      <dgm:spPr/>
      <dgm:t>
        <a:bodyPr/>
        <a:lstStyle/>
        <a:p>
          <a:endParaRPr lang="en-US"/>
        </a:p>
      </dgm:t>
    </dgm:pt>
    <dgm:pt modelId="{57D5328D-2530-4444-860D-4FC91DD64B44}" type="sibTrans" cxnId="{1C62B332-EF41-4DAA-A441-7A51DB67E951}">
      <dgm:prSet/>
      <dgm:spPr/>
      <dgm:t>
        <a:bodyPr/>
        <a:lstStyle/>
        <a:p>
          <a:endParaRPr lang="en-US"/>
        </a:p>
      </dgm:t>
    </dgm:pt>
    <dgm:pt modelId="{B42D2087-EE52-4FD1-845B-1B1EDA1AB7A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Controlled Access</a:t>
          </a:r>
        </a:p>
      </dgm:t>
    </dgm:pt>
    <dgm:pt modelId="{5039AA37-BFAD-48E5-88E3-E9C3834B5BB6}" type="parTrans" cxnId="{BA6E236E-A30A-4A90-8FE2-ED58F0AEA6A1}">
      <dgm:prSet/>
      <dgm:spPr/>
      <dgm:t>
        <a:bodyPr/>
        <a:lstStyle/>
        <a:p>
          <a:endParaRPr lang="en-US"/>
        </a:p>
      </dgm:t>
    </dgm:pt>
    <dgm:pt modelId="{820C0B7A-C785-4725-8D7D-99157C084B53}" type="sibTrans" cxnId="{BA6E236E-A30A-4A90-8FE2-ED58F0AEA6A1}">
      <dgm:prSet/>
      <dgm:spPr/>
      <dgm:t>
        <a:bodyPr/>
        <a:lstStyle/>
        <a:p>
          <a:endParaRPr lang="en-US"/>
        </a:p>
      </dgm:t>
    </dgm:pt>
    <dgm:pt modelId="{9D01615E-F877-433D-9A5C-1B489F6534C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Locked rack</a:t>
          </a:r>
        </a:p>
      </dgm:t>
    </dgm:pt>
    <dgm:pt modelId="{C61464BB-3F60-402B-A522-8380EFA1737A}" type="parTrans" cxnId="{3C36F995-4BD3-4F46-B500-B3407338808C}">
      <dgm:prSet/>
      <dgm:spPr/>
      <dgm:t>
        <a:bodyPr/>
        <a:lstStyle/>
        <a:p>
          <a:endParaRPr lang="en-US"/>
        </a:p>
      </dgm:t>
    </dgm:pt>
    <dgm:pt modelId="{334416FA-E6D6-4A76-8B60-95757C6436B8}" type="sibTrans" cxnId="{3C36F995-4BD3-4F46-B500-B3407338808C}">
      <dgm:prSet/>
      <dgm:spPr/>
      <dgm:t>
        <a:bodyPr/>
        <a:lstStyle/>
        <a:p>
          <a:endParaRPr lang="en-US"/>
        </a:p>
      </dgm:t>
    </dgm:pt>
    <dgm:pt modelId="{E292A7C5-CA9E-4CC2-89E0-B2C46597E41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Locked </a:t>
          </a:r>
          <a:r>
            <a:rPr lang="en-US" dirty="0"/>
            <a:t>closet</a:t>
          </a:r>
        </a:p>
      </dgm:t>
    </dgm:pt>
    <dgm:pt modelId="{660F526E-2932-4A56-910A-7200BB19A0AA}" type="parTrans" cxnId="{CE78C5CC-4D3D-41DC-B7A5-1CFE00EE9992}">
      <dgm:prSet/>
      <dgm:spPr/>
    </dgm:pt>
    <dgm:pt modelId="{2285444B-06F7-4056-A4BB-BBA163FCC7AD}" type="sibTrans" cxnId="{CE78C5CC-4D3D-41DC-B7A5-1CFE00EE9992}">
      <dgm:prSet/>
      <dgm:spPr/>
    </dgm:pt>
    <dgm:pt modelId="{B3128F41-7176-4A38-9EAA-1AD6FDFF204B}" type="pres">
      <dgm:prSet presAssocID="{7A5AFEC9-7AD8-4D36-901C-A0EED06A862A}" presName="root" presStyleCnt="0">
        <dgm:presLayoutVars>
          <dgm:dir/>
          <dgm:resizeHandles val="exact"/>
        </dgm:presLayoutVars>
      </dgm:prSet>
      <dgm:spPr/>
    </dgm:pt>
    <dgm:pt modelId="{C9589FF0-D55F-4CA0-AE5F-4C375AC478C2}" type="pres">
      <dgm:prSet presAssocID="{8397D831-9F20-4CE3-938C-E2E19DA1AA7F}" presName="compNode" presStyleCnt="0"/>
      <dgm:spPr/>
    </dgm:pt>
    <dgm:pt modelId="{137CDEAB-2A97-459A-9D9B-1419CF1C1697}" type="pres">
      <dgm:prSet presAssocID="{8397D831-9F20-4CE3-938C-E2E19DA1AA7F}" presName="bgRect" presStyleLbl="bgShp" presStyleIdx="0" presStyleCnt="4"/>
      <dgm:spPr/>
    </dgm:pt>
    <dgm:pt modelId="{4EFA1017-99B3-4EB8-9D2E-D129F07B38B9}" type="pres">
      <dgm:prSet presAssocID="{8397D831-9F20-4CE3-938C-E2E19DA1AA7F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mputer"/>
        </a:ext>
      </dgm:extLst>
    </dgm:pt>
    <dgm:pt modelId="{7E864510-293F-4792-9CDC-B6B66FB489F8}" type="pres">
      <dgm:prSet presAssocID="{8397D831-9F20-4CE3-938C-E2E19DA1AA7F}" presName="spaceRect" presStyleCnt="0"/>
      <dgm:spPr/>
    </dgm:pt>
    <dgm:pt modelId="{0D0ADB0A-847B-424A-B9B8-E246331CDD9B}" type="pres">
      <dgm:prSet presAssocID="{8397D831-9F20-4CE3-938C-E2E19DA1AA7F}" presName="parTx" presStyleLbl="revTx" presStyleIdx="0" presStyleCnt="4">
        <dgm:presLayoutVars>
          <dgm:chMax val="0"/>
          <dgm:chPref val="0"/>
        </dgm:presLayoutVars>
      </dgm:prSet>
      <dgm:spPr/>
    </dgm:pt>
    <dgm:pt modelId="{56B1FBE4-F304-4112-B9EE-BD8BA3C008EC}" type="pres">
      <dgm:prSet presAssocID="{57D5328D-2530-4444-860D-4FC91DD64B44}" presName="sibTrans" presStyleCnt="0"/>
      <dgm:spPr/>
    </dgm:pt>
    <dgm:pt modelId="{C8C8F593-00C8-48FE-971C-7720D4A8B405}" type="pres">
      <dgm:prSet presAssocID="{B42D2087-EE52-4FD1-845B-1B1EDA1AB7A8}" presName="compNode" presStyleCnt="0"/>
      <dgm:spPr/>
    </dgm:pt>
    <dgm:pt modelId="{97426EF3-04F4-46BF-BB0D-FE2605DA917B}" type="pres">
      <dgm:prSet presAssocID="{B42D2087-EE52-4FD1-845B-1B1EDA1AB7A8}" presName="bgRect" presStyleLbl="bgShp" presStyleIdx="1" presStyleCnt="4"/>
      <dgm:spPr/>
    </dgm:pt>
    <dgm:pt modelId="{FB1E4D5C-43AF-4053-A1A0-ABE35D9FD78F}" type="pres">
      <dgm:prSet presAssocID="{B42D2087-EE52-4FD1-845B-1B1EDA1AB7A8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ger"/>
        </a:ext>
      </dgm:extLst>
    </dgm:pt>
    <dgm:pt modelId="{03967A5B-AFE1-4C05-A873-4324241F45B7}" type="pres">
      <dgm:prSet presAssocID="{B42D2087-EE52-4FD1-845B-1B1EDA1AB7A8}" presName="spaceRect" presStyleCnt="0"/>
      <dgm:spPr/>
    </dgm:pt>
    <dgm:pt modelId="{4CDE671A-AEC4-4FAB-97AB-FAC224D8F34F}" type="pres">
      <dgm:prSet presAssocID="{B42D2087-EE52-4FD1-845B-1B1EDA1AB7A8}" presName="parTx" presStyleLbl="revTx" presStyleIdx="1" presStyleCnt="4">
        <dgm:presLayoutVars>
          <dgm:chMax val="0"/>
          <dgm:chPref val="0"/>
        </dgm:presLayoutVars>
      </dgm:prSet>
      <dgm:spPr/>
    </dgm:pt>
    <dgm:pt modelId="{1B6BF449-289A-4ECA-BF94-FBC59B7FA698}" type="pres">
      <dgm:prSet presAssocID="{820C0B7A-C785-4725-8D7D-99157C084B53}" presName="sibTrans" presStyleCnt="0"/>
      <dgm:spPr/>
    </dgm:pt>
    <dgm:pt modelId="{09EA8633-EDA5-412E-97CD-CF6E6448351B}" type="pres">
      <dgm:prSet presAssocID="{E292A7C5-CA9E-4CC2-89E0-B2C46597E415}" presName="compNode" presStyleCnt="0"/>
      <dgm:spPr/>
    </dgm:pt>
    <dgm:pt modelId="{8A2CD031-AE62-43BD-A9D3-DCCC6F38851E}" type="pres">
      <dgm:prSet presAssocID="{E292A7C5-CA9E-4CC2-89E0-B2C46597E415}" presName="bgRect" presStyleLbl="bgShp" presStyleIdx="2" presStyleCnt="4"/>
      <dgm:spPr/>
    </dgm:pt>
    <dgm:pt modelId="{DE7B6DAC-E00D-4BA7-855B-735C26CBCF33}" type="pres">
      <dgm:prSet presAssocID="{E292A7C5-CA9E-4CC2-89E0-B2C46597E415}" presName="iconRect" presStyleLbl="node1" presStyleIdx="2" presStyleCnt="4"/>
      <dgm:spPr/>
    </dgm:pt>
    <dgm:pt modelId="{58C0239F-CEC5-4A9C-940C-F1087C33116F}" type="pres">
      <dgm:prSet presAssocID="{E292A7C5-CA9E-4CC2-89E0-B2C46597E415}" presName="spaceRect" presStyleCnt="0"/>
      <dgm:spPr/>
    </dgm:pt>
    <dgm:pt modelId="{0E1F3B91-32E3-43AF-A268-54CA9B64C766}" type="pres">
      <dgm:prSet presAssocID="{E292A7C5-CA9E-4CC2-89E0-B2C46597E415}" presName="parTx" presStyleLbl="revTx" presStyleIdx="2" presStyleCnt="4">
        <dgm:presLayoutVars>
          <dgm:chMax val="0"/>
          <dgm:chPref val="0"/>
        </dgm:presLayoutVars>
      </dgm:prSet>
      <dgm:spPr/>
    </dgm:pt>
    <dgm:pt modelId="{16C68398-97D9-4C44-A5F8-223A857A2175}" type="pres">
      <dgm:prSet presAssocID="{2285444B-06F7-4056-A4BB-BBA163FCC7AD}" presName="sibTrans" presStyleCnt="0"/>
      <dgm:spPr/>
    </dgm:pt>
    <dgm:pt modelId="{3B7A8D1E-A755-49C3-9EFB-FEFEFB0FF8D4}" type="pres">
      <dgm:prSet presAssocID="{9D01615E-F877-433D-9A5C-1B489F6534C2}" presName="compNode" presStyleCnt="0"/>
      <dgm:spPr/>
    </dgm:pt>
    <dgm:pt modelId="{B5F165EC-4FB4-4A1B-B49F-6F84E95DD277}" type="pres">
      <dgm:prSet presAssocID="{9D01615E-F877-433D-9A5C-1B489F6534C2}" presName="bgRect" presStyleLbl="bgShp" presStyleIdx="3" presStyleCnt="4"/>
      <dgm:spPr/>
    </dgm:pt>
    <dgm:pt modelId="{AACBF365-5248-46A7-AA3D-7DD92633D4FC}" type="pres">
      <dgm:prSet presAssocID="{9D01615E-F877-433D-9A5C-1B489F6534C2}" presName="iconRect" presStyleLbl="node1" presStyleIdx="3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ock"/>
        </a:ext>
      </dgm:extLst>
    </dgm:pt>
    <dgm:pt modelId="{75A88AD5-18ED-4742-9860-8000852DA0E0}" type="pres">
      <dgm:prSet presAssocID="{9D01615E-F877-433D-9A5C-1B489F6534C2}" presName="spaceRect" presStyleCnt="0"/>
      <dgm:spPr/>
    </dgm:pt>
    <dgm:pt modelId="{A1544A81-AFB1-4C07-A28D-A0FB07CEE9FC}" type="pres">
      <dgm:prSet presAssocID="{9D01615E-F877-433D-9A5C-1B489F6534C2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1C62B332-EF41-4DAA-A441-7A51DB67E951}" srcId="{7A5AFEC9-7AD8-4D36-901C-A0EED06A862A}" destId="{8397D831-9F20-4CE3-938C-E2E19DA1AA7F}" srcOrd="0" destOrd="0" parTransId="{DC8DC26D-48E0-4C30-A383-3CB1D5B03D76}" sibTransId="{57D5328D-2530-4444-860D-4FC91DD64B44}"/>
    <dgm:cxn modelId="{FBCED534-F569-4C54-831F-2BEEAFDF4E7E}" type="presOf" srcId="{8397D831-9F20-4CE3-938C-E2E19DA1AA7F}" destId="{0D0ADB0A-847B-424A-B9B8-E246331CDD9B}" srcOrd="0" destOrd="0" presId="urn:microsoft.com/office/officeart/2018/2/layout/IconVerticalSolidList"/>
    <dgm:cxn modelId="{18EC0B67-B6E3-4F3F-A16A-1083C12BC3DF}" type="presOf" srcId="{E292A7C5-CA9E-4CC2-89E0-B2C46597E415}" destId="{0E1F3B91-32E3-43AF-A268-54CA9B64C766}" srcOrd="0" destOrd="0" presId="urn:microsoft.com/office/officeart/2018/2/layout/IconVerticalSolidList"/>
    <dgm:cxn modelId="{81FA6169-326D-4482-8EEB-2F5973762791}" type="presOf" srcId="{9D01615E-F877-433D-9A5C-1B489F6534C2}" destId="{A1544A81-AFB1-4C07-A28D-A0FB07CEE9FC}" srcOrd="0" destOrd="0" presId="urn:microsoft.com/office/officeart/2018/2/layout/IconVerticalSolidList"/>
    <dgm:cxn modelId="{1D15AE4A-8657-47D0-89C8-D03BA42703CD}" type="presOf" srcId="{B42D2087-EE52-4FD1-845B-1B1EDA1AB7A8}" destId="{4CDE671A-AEC4-4FAB-97AB-FAC224D8F34F}" srcOrd="0" destOrd="0" presId="urn:microsoft.com/office/officeart/2018/2/layout/IconVerticalSolidList"/>
    <dgm:cxn modelId="{BA6E236E-A30A-4A90-8FE2-ED58F0AEA6A1}" srcId="{7A5AFEC9-7AD8-4D36-901C-A0EED06A862A}" destId="{B42D2087-EE52-4FD1-845B-1B1EDA1AB7A8}" srcOrd="1" destOrd="0" parTransId="{5039AA37-BFAD-48E5-88E3-E9C3834B5BB6}" sibTransId="{820C0B7A-C785-4725-8D7D-99157C084B53}"/>
    <dgm:cxn modelId="{3C36F995-4BD3-4F46-B500-B3407338808C}" srcId="{7A5AFEC9-7AD8-4D36-901C-A0EED06A862A}" destId="{9D01615E-F877-433D-9A5C-1B489F6534C2}" srcOrd="3" destOrd="0" parTransId="{C61464BB-3F60-402B-A522-8380EFA1737A}" sibTransId="{334416FA-E6D6-4A76-8B60-95757C6436B8}"/>
    <dgm:cxn modelId="{CE78C5CC-4D3D-41DC-B7A5-1CFE00EE9992}" srcId="{7A5AFEC9-7AD8-4D36-901C-A0EED06A862A}" destId="{E292A7C5-CA9E-4CC2-89E0-B2C46597E415}" srcOrd="2" destOrd="0" parTransId="{660F526E-2932-4A56-910A-7200BB19A0AA}" sibTransId="{2285444B-06F7-4056-A4BB-BBA163FCC7AD}"/>
    <dgm:cxn modelId="{C0189CE3-DCE7-4CDD-A843-12524565A7E9}" type="presOf" srcId="{7A5AFEC9-7AD8-4D36-901C-A0EED06A862A}" destId="{B3128F41-7176-4A38-9EAA-1AD6FDFF204B}" srcOrd="0" destOrd="0" presId="urn:microsoft.com/office/officeart/2018/2/layout/IconVerticalSolidList"/>
    <dgm:cxn modelId="{7A03182A-060B-42B9-A263-769D87E997B5}" type="presParOf" srcId="{B3128F41-7176-4A38-9EAA-1AD6FDFF204B}" destId="{C9589FF0-D55F-4CA0-AE5F-4C375AC478C2}" srcOrd="0" destOrd="0" presId="urn:microsoft.com/office/officeart/2018/2/layout/IconVerticalSolidList"/>
    <dgm:cxn modelId="{FDCEC0C5-0D43-4359-BB96-DAB4F855D0C6}" type="presParOf" srcId="{C9589FF0-D55F-4CA0-AE5F-4C375AC478C2}" destId="{137CDEAB-2A97-459A-9D9B-1419CF1C1697}" srcOrd="0" destOrd="0" presId="urn:microsoft.com/office/officeart/2018/2/layout/IconVerticalSolidList"/>
    <dgm:cxn modelId="{3F14BD9F-F0F2-40FE-BB51-F531C81A58C5}" type="presParOf" srcId="{C9589FF0-D55F-4CA0-AE5F-4C375AC478C2}" destId="{4EFA1017-99B3-4EB8-9D2E-D129F07B38B9}" srcOrd="1" destOrd="0" presId="urn:microsoft.com/office/officeart/2018/2/layout/IconVerticalSolidList"/>
    <dgm:cxn modelId="{804257A4-85FA-4209-BABE-F9F4CA5C09F3}" type="presParOf" srcId="{C9589FF0-D55F-4CA0-AE5F-4C375AC478C2}" destId="{7E864510-293F-4792-9CDC-B6B66FB489F8}" srcOrd="2" destOrd="0" presId="urn:microsoft.com/office/officeart/2018/2/layout/IconVerticalSolidList"/>
    <dgm:cxn modelId="{9FAC08B5-A8DA-4FB4-AA9F-431BABD6602B}" type="presParOf" srcId="{C9589FF0-D55F-4CA0-AE5F-4C375AC478C2}" destId="{0D0ADB0A-847B-424A-B9B8-E246331CDD9B}" srcOrd="3" destOrd="0" presId="urn:microsoft.com/office/officeart/2018/2/layout/IconVerticalSolidList"/>
    <dgm:cxn modelId="{5C1AD963-2856-470A-85DD-A74E3D9B9B8B}" type="presParOf" srcId="{B3128F41-7176-4A38-9EAA-1AD6FDFF204B}" destId="{56B1FBE4-F304-4112-B9EE-BD8BA3C008EC}" srcOrd="1" destOrd="0" presId="urn:microsoft.com/office/officeart/2018/2/layout/IconVerticalSolidList"/>
    <dgm:cxn modelId="{1209FF11-6EF8-4D4F-ABEA-D0C6F1D8958B}" type="presParOf" srcId="{B3128F41-7176-4A38-9EAA-1AD6FDFF204B}" destId="{C8C8F593-00C8-48FE-971C-7720D4A8B405}" srcOrd="2" destOrd="0" presId="urn:microsoft.com/office/officeart/2018/2/layout/IconVerticalSolidList"/>
    <dgm:cxn modelId="{729C0E45-A2FE-475E-A8A0-63A24424F829}" type="presParOf" srcId="{C8C8F593-00C8-48FE-971C-7720D4A8B405}" destId="{97426EF3-04F4-46BF-BB0D-FE2605DA917B}" srcOrd="0" destOrd="0" presId="urn:microsoft.com/office/officeart/2018/2/layout/IconVerticalSolidList"/>
    <dgm:cxn modelId="{5AE5EACD-ADDD-4620-BE37-DB868655DB2B}" type="presParOf" srcId="{C8C8F593-00C8-48FE-971C-7720D4A8B405}" destId="{FB1E4D5C-43AF-4053-A1A0-ABE35D9FD78F}" srcOrd="1" destOrd="0" presId="urn:microsoft.com/office/officeart/2018/2/layout/IconVerticalSolidList"/>
    <dgm:cxn modelId="{C8C245F0-D250-4AA4-9D62-8DC070A29477}" type="presParOf" srcId="{C8C8F593-00C8-48FE-971C-7720D4A8B405}" destId="{03967A5B-AFE1-4C05-A873-4324241F45B7}" srcOrd="2" destOrd="0" presId="urn:microsoft.com/office/officeart/2018/2/layout/IconVerticalSolidList"/>
    <dgm:cxn modelId="{EDBDD79A-854A-4AF3-BFA1-A83D5610E864}" type="presParOf" srcId="{C8C8F593-00C8-48FE-971C-7720D4A8B405}" destId="{4CDE671A-AEC4-4FAB-97AB-FAC224D8F34F}" srcOrd="3" destOrd="0" presId="urn:microsoft.com/office/officeart/2018/2/layout/IconVerticalSolidList"/>
    <dgm:cxn modelId="{77FBAD0B-4634-4208-8FCF-ACAB2083D696}" type="presParOf" srcId="{B3128F41-7176-4A38-9EAA-1AD6FDFF204B}" destId="{1B6BF449-289A-4ECA-BF94-FBC59B7FA698}" srcOrd="3" destOrd="0" presId="urn:microsoft.com/office/officeart/2018/2/layout/IconVerticalSolidList"/>
    <dgm:cxn modelId="{0B407AE8-5623-4D66-A3E7-F0DA223A8F54}" type="presParOf" srcId="{B3128F41-7176-4A38-9EAA-1AD6FDFF204B}" destId="{09EA8633-EDA5-412E-97CD-CF6E6448351B}" srcOrd="4" destOrd="0" presId="urn:microsoft.com/office/officeart/2018/2/layout/IconVerticalSolidList"/>
    <dgm:cxn modelId="{7037BAC2-5592-49B9-8B2D-F9AB75BEFEDE}" type="presParOf" srcId="{09EA8633-EDA5-412E-97CD-CF6E6448351B}" destId="{8A2CD031-AE62-43BD-A9D3-DCCC6F38851E}" srcOrd="0" destOrd="0" presId="urn:microsoft.com/office/officeart/2018/2/layout/IconVerticalSolidList"/>
    <dgm:cxn modelId="{386614B0-1747-4D05-94A8-B3D2EBFD07F4}" type="presParOf" srcId="{09EA8633-EDA5-412E-97CD-CF6E6448351B}" destId="{DE7B6DAC-E00D-4BA7-855B-735C26CBCF33}" srcOrd="1" destOrd="0" presId="urn:microsoft.com/office/officeart/2018/2/layout/IconVerticalSolidList"/>
    <dgm:cxn modelId="{ECCBE0CE-3FB6-4A04-80DF-E24345ECA3A7}" type="presParOf" srcId="{09EA8633-EDA5-412E-97CD-CF6E6448351B}" destId="{58C0239F-CEC5-4A9C-940C-F1087C33116F}" srcOrd="2" destOrd="0" presId="urn:microsoft.com/office/officeart/2018/2/layout/IconVerticalSolidList"/>
    <dgm:cxn modelId="{E82AE974-D0CF-46CF-BE13-116681826492}" type="presParOf" srcId="{09EA8633-EDA5-412E-97CD-CF6E6448351B}" destId="{0E1F3B91-32E3-43AF-A268-54CA9B64C766}" srcOrd="3" destOrd="0" presId="urn:microsoft.com/office/officeart/2018/2/layout/IconVerticalSolidList"/>
    <dgm:cxn modelId="{F7B7D881-9B47-417F-84C0-C952CA8FC695}" type="presParOf" srcId="{B3128F41-7176-4A38-9EAA-1AD6FDFF204B}" destId="{16C68398-97D9-4C44-A5F8-223A857A2175}" srcOrd="5" destOrd="0" presId="urn:microsoft.com/office/officeart/2018/2/layout/IconVerticalSolidList"/>
    <dgm:cxn modelId="{28FFE6B1-3A56-4897-BC0D-C27BC679AB5A}" type="presParOf" srcId="{B3128F41-7176-4A38-9EAA-1AD6FDFF204B}" destId="{3B7A8D1E-A755-49C3-9EFB-FEFEFB0FF8D4}" srcOrd="6" destOrd="0" presId="urn:microsoft.com/office/officeart/2018/2/layout/IconVerticalSolidList"/>
    <dgm:cxn modelId="{F783BDDF-BB93-4576-856E-674E3A59A89E}" type="presParOf" srcId="{3B7A8D1E-A755-49C3-9EFB-FEFEFB0FF8D4}" destId="{B5F165EC-4FB4-4A1B-B49F-6F84E95DD277}" srcOrd="0" destOrd="0" presId="urn:microsoft.com/office/officeart/2018/2/layout/IconVerticalSolidList"/>
    <dgm:cxn modelId="{E34B73B9-FF49-42AB-BE40-0B4F7AF9C9C7}" type="presParOf" srcId="{3B7A8D1E-A755-49C3-9EFB-FEFEFB0FF8D4}" destId="{AACBF365-5248-46A7-AA3D-7DD92633D4FC}" srcOrd="1" destOrd="0" presId="urn:microsoft.com/office/officeart/2018/2/layout/IconVerticalSolidList"/>
    <dgm:cxn modelId="{F654DBA6-9574-4707-91C3-6FEACB4984CC}" type="presParOf" srcId="{3B7A8D1E-A755-49C3-9EFB-FEFEFB0FF8D4}" destId="{75A88AD5-18ED-4742-9860-8000852DA0E0}" srcOrd="2" destOrd="0" presId="urn:microsoft.com/office/officeart/2018/2/layout/IconVerticalSolidList"/>
    <dgm:cxn modelId="{94203799-4CAB-4AA9-8A3D-0E14B88B8126}" type="presParOf" srcId="{3B7A8D1E-A755-49C3-9EFB-FEFEFB0FF8D4}" destId="{A1544A81-AFB1-4C07-A28D-A0FB07CEE9FC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F65BA461-2E2D-4A86-A8C7-8D1F1C2F120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96140FE4-8509-4B7E-B8A6-68971522B61F}">
      <dgm:prSet/>
      <dgm:spPr/>
      <dgm:t>
        <a:bodyPr/>
        <a:lstStyle/>
        <a:p>
          <a:r>
            <a:rPr lang="en-US"/>
            <a:t>Security policies on network should have approval</a:t>
          </a:r>
        </a:p>
      </dgm:t>
    </dgm:pt>
    <dgm:pt modelId="{7FA5997D-110C-4CC0-BD98-B471297D1964}" type="parTrans" cxnId="{EF022860-CB93-492B-899D-15ADFE2C6F76}">
      <dgm:prSet/>
      <dgm:spPr/>
      <dgm:t>
        <a:bodyPr/>
        <a:lstStyle/>
        <a:p>
          <a:endParaRPr lang="en-US"/>
        </a:p>
      </dgm:t>
    </dgm:pt>
    <dgm:pt modelId="{3CFDF080-013D-40AF-9D44-63E803A075BE}" type="sibTrans" cxnId="{EF022860-CB93-492B-899D-15ADFE2C6F76}">
      <dgm:prSet/>
      <dgm:spPr/>
      <dgm:t>
        <a:bodyPr/>
        <a:lstStyle/>
        <a:p>
          <a:endParaRPr lang="en-US"/>
        </a:p>
      </dgm:t>
    </dgm:pt>
    <dgm:pt modelId="{DC9A6063-2007-4DC1-8D2C-3E10779655C8}">
      <dgm:prSet/>
      <dgm:spPr/>
      <dgm:t>
        <a:bodyPr/>
        <a:lstStyle/>
        <a:p>
          <a:r>
            <a:rPr lang="en-US"/>
            <a:t>Change Management</a:t>
          </a:r>
        </a:p>
      </dgm:t>
    </dgm:pt>
    <dgm:pt modelId="{8D29DED3-F1CA-47AB-9B57-3A6873F2DA03}" type="parTrans" cxnId="{20C88732-9931-4C81-A290-8CBB8A3FCAE3}">
      <dgm:prSet/>
      <dgm:spPr/>
      <dgm:t>
        <a:bodyPr/>
        <a:lstStyle/>
        <a:p>
          <a:endParaRPr lang="en-US"/>
        </a:p>
      </dgm:t>
    </dgm:pt>
    <dgm:pt modelId="{4CF8FC0C-17C7-43B0-BB45-AF0E87A37CE3}" type="sibTrans" cxnId="{20C88732-9931-4C81-A290-8CBB8A3FCAE3}">
      <dgm:prSet/>
      <dgm:spPr/>
      <dgm:t>
        <a:bodyPr/>
        <a:lstStyle/>
        <a:p>
          <a:endParaRPr lang="en-US"/>
        </a:p>
      </dgm:t>
    </dgm:pt>
    <dgm:pt modelId="{A04D863C-2970-4D3D-9007-5A587E96E778}" type="pres">
      <dgm:prSet presAssocID="{F65BA461-2E2D-4A86-A8C7-8D1F1C2F1204}" presName="root" presStyleCnt="0">
        <dgm:presLayoutVars>
          <dgm:dir/>
          <dgm:resizeHandles val="exact"/>
        </dgm:presLayoutVars>
      </dgm:prSet>
      <dgm:spPr/>
    </dgm:pt>
    <dgm:pt modelId="{3E520539-4D08-4C20-A347-A6BC56574AD8}" type="pres">
      <dgm:prSet presAssocID="{96140FE4-8509-4B7E-B8A6-68971522B61F}" presName="compNode" presStyleCnt="0"/>
      <dgm:spPr/>
    </dgm:pt>
    <dgm:pt modelId="{F19082C7-FE0D-4E36-AAE2-3BD1C85210EB}" type="pres">
      <dgm:prSet presAssocID="{96140FE4-8509-4B7E-B8A6-68971522B61F}" presName="bgRect" presStyleLbl="bgShp" presStyleIdx="0" presStyleCnt="2"/>
      <dgm:spPr/>
    </dgm:pt>
    <dgm:pt modelId="{B02E8164-2576-4625-966D-EDE031FCE462}" type="pres">
      <dgm:prSet presAssocID="{96140FE4-8509-4B7E-B8A6-68971522B61F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ock"/>
        </a:ext>
      </dgm:extLst>
    </dgm:pt>
    <dgm:pt modelId="{8EED0CA7-32C8-42CB-A9CE-43C49CB2D5DB}" type="pres">
      <dgm:prSet presAssocID="{96140FE4-8509-4B7E-B8A6-68971522B61F}" presName="spaceRect" presStyleCnt="0"/>
      <dgm:spPr/>
    </dgm:pt>
    <dgm:pt modelId="{AEA1F88C-58A2-4D70-AE2C-86E84CBE6A2A}" type="pres">
      <dgm:prSet presAssocID="{96140FE4-8509-4B7E-B8A6-68971522B61F}" presName="parTx" presStyleLbl="revTx" presStyleIdx="0" presStyleCnt="2">
        <dgm:presLayoutVars>
          <dgm:chMax val="0"/>
          <dgm:chPref val="0"/>
        </dgm:presLayoutVars>
      </dgm:prSet>
      <dgm:spPr/>
    </dgm:pt>
    <dgm:pt modelId="{EEFBB582-3527-4A0C-A18D-7A13D87238B8}" type="pres">
      <dgm:prSet presAssocID="{3CFDF080-013D-40AF-9D44-63E803A075BE}" presName="sibTrans" presStyleCnt="0"/>
      <dgm:spPr/>
    </dgm:pt>
    <dgm:pt modelId="{31E41470-7049-457C-8B31-CAD804F7564E}" type="pres">
      <dgm:prSet presAssocID="{DC9A6063-2007-4DC1-8D2C-3E10779655C8}" presName="compNode" presStyleCnt="0"/>
      <dgm:spPr/>
    </dgm:pt>
    <dgm:pt modelId="{C7739F3E-FACA-495B-A75D-7E8698B1EE08}" type="pres">
      <dgm:prSet presAssocID="{DC9A6063-2007-4DC1-8D2C-3E10779655C8}" presName="bgRect" presStyleLbl="bgShp" presStyleIdx="1" presStyleCnt="2"/>
      <dgm:spPr/>
    </dgm:pt>
    <dgm:pt modelId="{4C7877E5-7695-42A1-B830-3AFF07A9CC71}" type="pres">
      <dgm:prSet presAssocID="{DC9A6063-2007-4DC1-8D2C-3E10779655C8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F49C8027-278D-434F-8673-2F6EF004FEED}" type="pres">
      <dgm:prSet presAssocID="{DC9A6063-2007-4DC1-8D2C-3E10779655C8}" presName="spaceRect" presStyleCnt="0"/>
      <dgm:spPr/>
    </dgm:pt>
    <dgm:pt modelId="{6EB61BF8-5BEB-4D47-9058-F0092AFC6C91}" type="pres">
      <dgm:prSet presAssocID="{DC9A6063-2007-4DC1-8D2C-3E10779655C8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20C88732-9931-4C81-A290-8CBB8A3FCAE3}" srcId="{F65BA461-2E2D-4A86-A8C7-8D1F1C2F1204}" destId="{DC9A6063-2007-4DC1-8D2C-3E10779655C8}" srcOrd="1" destOrd="0" parTransId="{8D29DED3-F1CA-47AB-9B57-3A6873F2DA03}" sibTransId="{4CF8FC0C-17C7-43B0-BB45-AF0E87A37CE3}"/>
    <dgm:cxn modelId="{50800B60-87CB-406D-B71F-B5299955C429}" type="presOf" srcId="{F65BA461-2E2D-4A86-A8C7-8D1F1C2F1204}" destId="{A04D863C-2970-4D3D-9007-5A587E96E778}" srcOrd="0" destOrd="0" presId="urn:microsoft.com/office/officeart/2018/2/layout/IconVerticalSolidList"/>
    <dgm:cxn modelId="{EF022860-CB93-492B-899D-15ADFE2C6F76}" srcId="{F65BA461-2E2D-4A86-A8C7-8D1F1C2F1204}" destId="{96140FE4-8509-4B7E-B8A6-68971522B61F}" srcOrd="0" destOrd="0" parTransId="{7FA5997D-110C-4CC0-BD98-B471297D1964}" sibTransId="{3CFDF080-013D-40AF-9D44-63E803A075BE}"/>
    <dgm:cxn modelId="{689CE773-9573-427C-8D35-FB7BF0947DD8}" type="presOf" srcId="{DC9A6063-2007-4DC1-8D2C-3E10779655C8}" destId="{6EB61BF8-5BEB-4D47-9058-F0092AFC6C91}" srcOrd="0" destOrd="0" presId="urn:microsoft.com/office/officeart/2018/2/layout/IconVerticalSolidList"/>
    <dgm:cxn modelId="{9014F69C-F909-4102-B2C7-670C76C2CF56}" type="presOf" srcId="{96140FE4-8509-4B7E-B8A6-68971522B61F}" destId="{AEA1F88C-58A2-4D70-AE2C-86E84CBE6A2A}" srcOrd="0" destOrd="0" presId="urn:microsoft.com/office/officeart/2018/2/layout/IconVerticalSolidList"/>
    <dgm:cxn modelId="{8ABDFF0B-253B-40AF-AB2E-928F8C64D51D}" type="presParOf" srcId="{A04D863C-2970-4D3D-9007-5A587E96E778}" destId="{3E520539-4D08-4C20-A347-A6BC56574AD8}" srcOrd="0" destOrd="0" presId="urn:microsoft.com/office/officeart/2018/2/layout/IconVerticalSolidList"/>
    <dgm:cxn modelId="{82DD4736-4409-4077-8AA9-26AA0A1E5655}" type="presParOf" srcId="{3E520539-4D08-4C20-A347-A6BC56574AD8}" destId="{F19082C7-FE0D-4E36-AAE2-3BD1C85210EB}" srcOrd="0" destOrd="0" presId="urn:microsoft.com/office/officeart/2018/2/layout/IconVerticalSolidList"/>
    <dgm:cxn modelId="{2543C01C-00BC-43BD-9D87-F00688EDB416}" type="presParOf" srcId="{3E520539-4D08-4C20-A347-A6BC56574AD8}" destId="{B02E8164-2576-4625-966D-EDE031FCE462}" srcOrd="1" destOrd="0" presId="urn:microsoft.com/office/officeart/2018/2/layout/IconVerticalSolidList"/>
    <dgm:cxn modelId="{36C6B926-B690-470A-BD95-AE0AA8AA4C2D}" type="presParOf" srcId="{3E520539-4D08-4C20-A347-A6BC56574AD8}" destId="{8EED0CA7-32C8-42CB-A9CE-43C49CB2D5DB}" srcOrd="2" destOrd="0" presId="urn:microsoft.com/office/officeart/2018/2/layout/IconVerticalSolidList"/>
    <dgm:cxn modelId="{FC3B9FF1-D2BD-45E8-8CB2-D0CE898AB338}" type="presParOf" srcId="{3E520539-4D08-4C20-A347-A6BC56574AD8}" destId="{AEA1F88C-58A2-4D70-AE2C-86E84CBE6A2A}" srcOrd="3" destOrd="0" presId="urn:microsoft.com/office/officeart/2018/2/layout/IconVerticalSolidList"/>
    <dgm:cxn modelId="{1CB29E74-554C-4698-9DD7-49DE4B2540BD}" type="presParOf" srcId="{A04D863C-2970-4D3D-9007-5A587E96E778}" destId="{EEFBB582-3527-4A0C-A18D-7A13D87238B8}" srcOrd="1" destOrd="0" presId="urn:microsoft.com/office/officeart/2018/2/layout/IconVerticalSolidList"/>
    <dgm:cxn modelId="{073731CE-26EE-4963-921B-BD18BDFD6F06}" type="presParOf" srcId="{A04D863C-2970-4D3D-9007-5A587E96E778}" destId="{31E41470-7049-457C-8B31-CAD804F7564E}" srcOrd="2" destOrd="0" presId="urn:microsoft.com/office/officeart/2018/2/layout/IconVerticalSolidList"/>
    <dgm:cxn modelId="{9C53114E-63E1-4C55-A0A6-EB582EDDEB1C}" type="presParOf" srcId="{31E41470-7049-457C-8B31-CAD804F7564E}" destId="{C7739F3E-FACA-495B-A75D-7E8698B1EE08}" srcOrd="0" destOrd="0" presId="urn:microsoft.com/office/officeart/2018/2/layout/IconVerticalSolidList"/>
    <dgm:cxn modelId="{8351A17A-9A35-4909-A1B3-13F2EEE61CC8}" type="presParOf" srcId="{31E41470-7049-457C-8B31-CAD804F7564E}" destId="{4C7877E5-7695-42A1-B830-3AFF07A9CC71}" srcOrd="1" destOrd="0" presId="urn:microsoft.com/office/officeart/2018/2/layout/IconVerticalSolidList"/>
    <dgm:cxn modelId="{C00EA36B-F668-4FD8-9EF0-FBAED76475C9}" type="presParOf" srcId="{31E41470-7049-457C-8B31-CAD804F7564E}" destId="{F49C8027-278D-434F-8673-2F6EF004FEED}" srcOrd="2" destOrd="0" presId="urn:microsoft.com/office/officeart/2018/2/layout/IconVerticalSolidList"/>
    <dgm:cxn modelId="{1753D3FA-6339-4E97-B1A5-1E93F710704D}" type="presParOf" srcId="{31E41470-7049-457C-8B31-CAD804F7564E}" destId="{6EB61BF8-5BEB-4D47-9058-F0092AFC6C91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F65BA461-2E2D-4A86-A8C7-8D1F1C2F1204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6140FE4-8509-4B7E-B8A6-68971522B61F}">
      <dgm:prSet/>
      <dgm:spPr/>
      <dgm:t>
        <a:bodyPr/>
        <a:lstStyle/>
        <a:p>
          <a:r>
            <a:rPr lang="en-US" dirty="0"/>
            <a:t>In transit</a:t>
          </a:r>
        </a:p>
      </dgm:t>
    </dgm:pt>
    <dgm:pt modelId="{7FA5997D-110C-4CC0-BD98-B471297D1964}" type="parTrans" cxnId="{EF022860-CB93-492B-899D-15ADFE2C6F76}">
      <dgm:prSet/>
      <dgm:spPr/>
      <dgm:t>
        <a:bodyPr/>
        <a:lstStyle/>
        <a:p>
          <a:endParaRPr lang="en-US"/>
        </a:p>
      </dgm:t>
    </dgm:pt>
    <dgm:pt modelId="{3CFDF080-013D-40AF-9D44-63E803A075BE}" type="sibTrans" cxnId="{EF022860-CB93-492B-899D-15ADFE2C6F76}">
      <dgm:prSet/>
      <dgm:spPr/>
      <dgm:t>
        <a:bodyPr/>
        <a:lstStyle/>
        <a:p>
          <a:endParaRPr lang="en-US"/>
        </a:p>
      </dgm:t>
    </dgm:pt>
    <dgm:pt modelId="{380FF990-DA41-4528-859E-C6D9FB54AADB}">
      <dgm:prSet/>
      <dgm:spPr/>
      <dgm:t>
        <a:bodyPr/>
        <a:lstStyle/>
        <a:p>
          <a:r>
            <a:rPr lang="en-US"/>
            <a:t>At rest</a:t>
          </a:r>
        </a:p>
      </dgm:t>
    </dgm:pt>
    <dgm:pt modelId="{5CF65A05-5497-4C35-9EFD-A719F478061D}" type="parTrans" cxnId="{10477DAB-D6FE-4D3B-9235-645919B7D205}">
      <dgm:prSet/>
      <dgm:spPr/>
      <dgm:t>
        <a:bodyPr/>
        <a:lstStyle/>
        <a:p>
          <a:endParaRPr lang="en-US"/>
        </a:p>
      </dgm:t>
    </dgm:pt>
    <dgm:pt modelId="{2EDA7CA6-909A-46CD-AE28-B2E2429B790D}" type="sibTrans" cxnId="{10477DAB-D6FE-4D3B-9235-645919B7D205}">
      <dgm:prSet/>
      <dgm:spPr/>
      <dgm:t>
        <a:bodyPr/>
        <a:lstStyle/>
        <a:p>
          <a:endParaRPr lang="en-US"/>
        </a:p>
      </dgm:t>
    </dgm:pt>
    <dgm:pt modelId="{D3820075-8D39-495F-8439-8A9E654363EB}">
      <dgm:prSet/>
      <dgm:spPr/>
      <dgm:t>
        <a:bodyPr/>
        <a:lstStyle/>
        <a:p>
          <a:r>
            <a:rPr lang="en-US" dirty="0"/>
            <a:t>Compensating controls if not</a:t>
          </a:r>
        </a:p>
      </dgm:t>
    </dgm:pt>
    <dgm:pt modelId="{60E01BF9-48AC-4487-9A70-BF8BBBEF09A7}" type="parTrans" cxnId="{83C4874A-26B8-499D-9E23-5D34051A2154}">
      <dgm:prSet/>
      <dgm:spPr/>
      <dgm:t>
        <a:bodyPr/>
        <a:lstStyle/>
        <a:p>
          <a:endParaRPr lang="en-US"/>
        </a:p>
      </dgm:t>
    </dgm:pt>
    <dgm:pt modelId="{32515FDD-D5F7-4658-8660-073152EC31B9}" type="sibTrans" cxnId="{83C4874A-26B8-499D-9E23-5D34051A2154}">
      <dgm:prSet/>
      <dgm:spPr/>
      <dgm:t>
        <a:bodyPr/>
        <a:lstStyle/>
        <a:p>
          <a:endParaRPr lang="en-US"/>
        </a:p>
      </dgm:t>
    </dgm:pt>
    <dgm:pt modelId="{70393F37-84BA-44A1-9535-0FDBF960D5BF}">
      <dgm:prSet/>
      <dgm:spPr/>
      <dgm:t>
        <a:bodyPr/>
        <a:lstStyle/>
        <a:p>
          <a:r>
            <a:rPr lang="en-US" dirty="0"/>
            <a:t>Bit locker Windows, File Vault Mac</a:t>
          </a:r>
        </a:p>
      </dgm:t>
    </dgm:pt>
    <dgm:pt modelId="{E6BF5BD1-FECA-4FC1-A152-D5E766DB1A5E}" type="parTrans" cxnId="{D04829D1-069D-44F4-BDA3-3F55623883A7}">
      <dgm:prSet/>
      <dgm:spPr/>
      <dgm:t>
        <a:bodyPr/>
        <a:lstStyle/>
        <a:p>
          <a:endParaRPr lang="en-US"/>
        </a:p>
      </dgm:t>
    </dgm:pt>
    <dgm:pt modelId="{134A8A2A-A572-41EB-9F02-6FB2FD42EF99}" type="sibTrans" cxnId="{D04829D1-069D-44F4-BDA3-3F55623883A7}">
      <dgm:prSet/>
      <dgm:spPr/>
      <dgm:t>
        <a:bodyPr/>
        <a:lstStyle/>
        <a:p>
          <a:endParaRPr lang="en-US"/>
        </a:p>
      </dgm:t>
    </dgm:pt>
    <dgm:pt modelId="{B1FEA379-2994-4F25-97CD-257D15201E1A}" type="pres">
      <dgm:prSet presAssocID="{F65BA461-2E2D-4A86-A8C7-8D1F1C2F1204}" presName="linear" presStyleCnt="0">
        <dgm:presLayoutVars>
          <dgm:animLvl val="lvl"/>
          <dgm:resizeHandles val="exact"/>
        </dgm:presLayoutVars>
      </dgm:prSet>
      <dgm:spPr/>
    </dgm:pt>
    <dgm:pt modelId="{224F724F-FC4A-42AE-9595-7C7115C6EA29}" type="pres">
      <dgm:prSet presAssocID="{96140FE4-8509-4B7E-B8A6-68971522B61F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CB1A7FBE-9997-41A3-96CE-86EB37A25C7A}" type="pres">
      <dgm:prSet presAssocID="{3CFDF080-013D-40AF-9D44-63E803A075BE}" presName="spacer" presStyleCnt="0"/>
      <dgm:spPr/>
    </dgm:pt>
    <dgm:pt modelId="{B8C7C774-37B8-4439-8337-DFB7E8509CA5}" type="pres">
      <dgm:prSet presAssocID="{380FF990-DA41-4528-859E-C6D9FB54AAD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0C4A5524-3233-4B7B-9F0A-171E383F674A}" type="pres">
      <dgm:prSet presAssocID="{2EDA7CA6-909A-46CD-AE28-B2E2429B790D}" presName="spacer" presStyleCnt="0"/>
      <dgm:spPr/>
    </dgm:pt>
    <dgm:pt modelId="{4C85E30A-891C-4EE0-8DE9-CD3181249505}" type="pres">
      <dgm:prSet presAssocID="{D3820075-8D39-495F-8439-8A9E654363EB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87D9736B-20BA-40A6-AFAC-7FF1DC6C55A6}" type="pres">
      <dgm:prSet presAssocID="{32515FDD-D5F7-4658-8660-073152EC31B9}" presName="spacer" presStyleCnt="0"/>
      <dgm:spPr/>
    </dgm:pt>
    <dgm:pt modelId="{C764481F-8435-4703-A27A-27BED9812496}" type="pres">
      <dgm:prSet presAssocID="{70393F37-84BA-44A1-9535-0FDBF960D5BF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6184755D-B7CE-47E3-A378-6367CCD90489}" type="presOf" srcId="{380FF990-DA41-4528-859E-C6D9FB54AADB}" destId="{B8C7C774-37B8-4439-8337-DFB7E8509CA5}" srcOrd="0" destOrd="0" presId="urn:microsoft.com/office/officeart/2005/8/layout/vList2"/>
    <dgm:cxn modelId="{EF022860-CB93-492B-899D-15ADFE2C6F76}" srcId="{F65BA461-2E2D-4A86-A8C7-8D1F1C2F1204}" destId="{96140FE4-8509-4B7E-B8A6-68971522B61F}" srcOrd="0" destOrd="0" parTransId="{7FA5997D-110C-4CC0-BD98-B471297D1964}" sibTransId="{3CFDF080-013D-40AF-9D44-63E803A075BE}"/>
    <dgm:cxn modelId="{770E7866-6EB8-4C76-B016-0587033ED3B5}" type="presOf" srcId="{F65BA461-2E2D-4A86-A8C7-8D1F1C2F1204}" destId="{B1FEA379-2994-4F25-97CD-257D15201E1A}" srcOrd="0" destOrd="0" presId="urn:microsoft.com/office/officeart/2005/8/layout/vList2"/>
    <dgm:cxn modelId="{83C4874A-26B8-499D-9E23-5D34051A2154}" srcId="{F65BA461-2E2D-4A86-A8C7-8D1F1C2F1204}" destId="{D3820075-8D39-495F-8439-8A9E654363EB}" srcOrd="2" destOrd="0" parTransId="{60E01BF9-48AC-4487-9A70-BF8BBBEF09A7}" sibTransId="{32515FDD-D5F7-4658-8660-073152EC31B9}"/>
    <dgm:cxn modelId="{58320074-9A38-40FA-86A8-E924327D2BF6}" type="presOf" srcId="{70393F37-84BA-44A1-9535-0FDBF960D5BF}" destId="{C764481F-8435-4703-A27A-27BED9812496}" srcOrd="0" destOrd="0" presId="urn:microsoft.com/office/officeart/2005/8/layout/vList2"/>
    <dgm:cxn modelId="{2E5C3782-B7A4-4128-A2C8-5E99D49C42A6}" type="presOf" srcId="{D3820075-8D39-495F-8439-8A9E654363EB}" destId="{4C85E30A-891C-4EE0-8DE9-CD3181249505}" srcOrd="0" destOrd="0" presId="urn:microsoft.com/office/officeart/2005/8/layout/vList2"/>
    <dgm:cxn modelId="{85C619A7-9C7C-4354-B356-653D0F375156}" type="presOf" srcId="{96140FE4-8509-4B7E-B8A6-68971522B61F}" destId="{224F724F-FC4A-42AE-9595-7C7115C6EA29}" srcOrd="0" destOrd="0" presId="urn:microsoft.com/office/officeart/2005/8/layout/vList2"/>
    <dgm:cxn modelId="{10477DAB-D6FE-4D3B-9235-645919B7D205}" srcId="{F65BA461-2E2D-4A86-A8C7-8D1F1C2F1204}" destId="{380FF990-DA41-4528-859E-C6D9FB54AADB}" srcOrd="1" destOrd="0" parTransId="{5CF65A05-5497-4C35-9EFD-A719F478061D}" sibTransId="{2EDA7CA6-909A-46CD-AE28-B2E2429B790D}"/>
    <dgm:cxn modelId="{D04829D1-069D-44F4-BDA3-3F55623883A7}" srcId="{F65BA461-2E2D-4A86-A8C7-8D1F1C2F1204}" destId="{70393F37-84BA-44A1-9535-0FDBF960D5BF}" srcOrd="3" destOrd="0" parTransId="{E6BF5BD1-FECA-4FC1-A152-D5E766DB1A5E}" sibTransId="{134A8A2A-A572-41EB-9F02-6FB2FD42EF99}"/>
    <dgm:cxn modelId="{194577EE-CC4F-490B-BCB5-7F9FB0B31D4F}" type="presParOf" srcId="{B1FEA379-2994-4F25-97CD-257D15201E1A}" destId="{224F724F-FC4A-42AE-9595-7C7115C6EA29}" srcOrd="0" destOrd="0" presId="urn:microsoft.com/office/officeart/2005/8/layout/vList2"/>
    <dgm:cxn modelId="{239D5665-8B93-4377-A6D7-41AACF30EB98}" type="presParOf" srcId="{B1FEA379-2994-4F25-97CD-257D15201E1A}" destId="{CB1A7FBE-9997-41A3-96CE-86EB37A25C7A}" srcOrd="1" destOrd="0" presId="urn:microsoft.com/office/officeart/2005/8/layout/vList2"/>
    <dgm:cxn modelId="{B7C7F5AA-E05F-4741-8CD5-59994161DAA5}" type="presParOf" srcId="{B1FEA379-2994-4F25-97CD-257D15201E1A}" destId="{B8C7C774-37B8-4439-8337-DFB7E8509CA5}" srcOrd="2" destOrd="0" presId="urn:microsoft.com/office/officeart/2005/8/layout/vList2"/>
    <dgm:cxn modelId="{F573D73B-FF5F-4BC7-B287-04835A6C95B5}" type="presParOf" srcId="{B1FEA379-2994-4F25-97CD-257D15201E1A}" destId="{0C4A5524-3233-4B7B-9F0A-171E383F674A}" srcOrd="3" destOrd="0" presId="urn:microsoft.com/office/officeart/2005/8/layout/vList2"/>
    <dgm:cxn modelId="{AA672D87-659C-45D7-B08D-87DF0FA51453}" type="presParOf" srcId="{B1FEA379-2994-4F25-97CD-257D15201E1A}" destId="{4C85E30A-891C-4EE0-8DE9-CD3181249505}" srcOrd="4" destOrd="0" presId="urn:microsoft.com/office/officeart/2005/8/layout/vList2"/>
    <dgm:cxn modelId="{0E00654C-3209-413A-8735-472CDCEF6D16}" type="presParOf" srcId="{B1FEA379-2994-4F25-97CD-257D15201E1A}" destId="{87D9736B-20BA-40A6-AFAC-7FF1DC6C55A6}" srcOrd="5" destOrd="0" presId="urn:microsoft.com/office/officeart/2005/8/layout/vList2"/>
    <dgm:cxn modelId="{5CA0D7C6-4B7D-44A6-9BE8-CD23F27E7F0B}" type="presParOf" srcId="{B1FEA379-2994-4F25-97CD-257D15201E1A}" destId="{C764481F-8435-4703-A27A-27BED9812496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738C67B-6F87-476A-8538-C8A06D1D266E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C281A23-E540-4716-9321-AECF0C21E9A5}">
      <dgm:prSet/>
      <dgm:spPr/>
      <dgm:t>
        <a:bodyPr/>
        <a:lstStyle/>
        <a:p>
          <a:r>
            <a:rPr lang="en-US"/>
            <a:t>Frequency</a:t>
          </a:r>
        </a:p>
      </dgm:t>
    </dgm:pt>
    <dgm:pt modelId="{4D224D78-935B-444B-8FF5-53A02F79D7B0}" type="parTrans" cxnId="{5FC73AB2-8375-4B4B-8988-FF92CD07FBD1}">
      <dgm:prSet/>
      <dgm:spPr/>
      <dgm:t>
        <a:bodyPr/>
        <a:lstStyle/>
        <a:p>
          <a:endParaRPr lang="en-US"/>
        </a:p>
      </dgm:t>
    </dgm:pt>
    <dgm:pt modelId="{8ED2C698-D219-4058-A598-AA7028619533}" type="sibTrans" cxnId="{5FC73AB2-8375-4B4B-8988-FF92CD07FBD1}">
      <dgm:prSet/>
      <dgm:spPr/>
      <dgm:t>
        <a:bodyPr/>
        <a:lstStyle/>
        <a:p>
          <a:endParaRPr lang="en-US"/>
        </a:p>
      </dgm:t>
    </dgm:pt>
    <dgm:pt modelId="{7405A2FE-3567-4091-916E-8884F8C2B49F}">
      <dgm:prSet/>
      <dgm:spPr/>
      <dgm:t>
        <a:bodyPr/>
        <a:lstStyle/>
        <a:p>
          <a:r>
            <a:rPr lang="en-US"/>
            <a:t>Off-Site (Air Gapped)</a:t>
          </a:r>
        </a:p>
      </dgm:t>
    </dgm:pt>
    <dgm:pt modelId="{332AC952-0AE7-4305-B4E3-246768AAAAE0}" type="parTrans" cxnId="{0C573A66-8107-4C4A-8FF3-E04B9A85D269}">
      <dgm:prSet/>
      <dgm:spPr/>
      <dgm:t>
        <a:bodyPr/>
        <a:lstStyle/>
        <a:p>
          <a:endParaRPr lang="en-US"/>
        </a:p>
      </dgm:t>
    </dgm:pt>
    <dgm:pt modelId="{88D76537-71DA-430E-A9A3-1D3D4A021E3A}" type="sibTrans" cxnId="{0C573A66-8107-4C4A-8FF3-E04B9A85D269}">
      <dgm:prSet/>
      <dgm:spPr/>
      <dgm:t>
        <a:bodyPr/>
        <a:lstStyle/>
        <a:p>
          <a:endParaRPr lang="en-US"/>
        </a:p>
      </dgm:t>
    </dgm:pt>
    <dgm:pt modelId="{094D25DA-5F36-49FB-84BE-D5E218402EA1}">
      <dgm:prSet/>
      <dgm:spPr/>
      <dgm:t>
        <a:bodyPr/>
        <a:lstStyle/>
        <a:p>
          <a:r>
            <a:rPr lang="en-US"/>
            <a:t>Encrypted</a:t>
          </a:r>
        </a:p>
      </dgm:t>
    </dgm:pt>
    <dgm:pt modelId="{BD6649B1-86DF-45A0-B087-D22513435724}" type="parTrans" cxnId="{594400FD-4893-4024-AF08-7CAC2FE7A449}">
      <dgm:prSet/>
      <dgm:spPr/>
      <dgm:t>
        <a:bodyPr/>
        <a:lstStyle/>
        <a:p>
          <a:endParaRPr lang="en-US"/>
        </a:p>
      </dgm:t>
    </dgm:pt>
    <dgm:pt modelId="{F27AC6C6-AD12-4864-BB65-5449E9AED602}" type="sibTrans" cxnId="{594400FD-4893-4024-AF08-7CAC2FE7A449}">
      <dgm:prSet/>
      <dgm:spPr/>
      <dgm:t>
        <a:bodyPr/>
        <a:lstStyle/>
        <a:p>
          <a:endParaRPr lang="en-US"/>
        </a:p>
      </dgm:t>
    </dgm:pt>
    <dgm:pt modelId="{D2367539-D25B-47D3-A1D1-FF9023E7F576}">
      <dgm:prSet/>
      <dgm:spPr/>
      <dgm:t>
        <a:bodyPr/>
        <a:lstStyle/>
        <a:p>
          <a:r>
            <a:rPr lang="en-US"/>
            <a:t>Tested</a:t>
          </a:r>
        </a:p>
      </dgm:t>
    </dgm:pt>
    <dgm:pt modelId="{C451DC66-12F4-4C17-A982-CB4E267BD835}" type="parTrans" cxnId="{9ADEBBCE-EF11-41C3-9C6E-B9EAEE8525DA}">
      <dgm:prSet/>
      <dgm:spPr/>
      <dgm:t>
        <a:bodyPr/>
        <a:lstStyle/>
        <a:p>
          <a:endParaRPr lang="en-US"/>
        </a:p>
      </dgm:t>
    </dgm:pt>
    <dgm:pt modelId="{2F179C15-2E2A-4356-8158-977E47078014}" type="sibTrans" cxnId="{9ADEBBCE-EF11-41C3-9C6E-B9EAEE8525DA}">
      <dgm:prSet/>
      <dgm:spPr/>
      <dgm:t>
        <a:bodyPr/>
        <a:lstStyle/>
        <a:p>
          <a:endParaRPr lang="en-US"/>
        </a:p>
      </dgm:t>
    </dgm:pt>
    <dgm:pt modelId="{504DA5F7-3FDD-4CB7-97CB-22F8FBFFEA6C}">
      <dgm:prSet/>
      <dgm:spPr/>
      <dgm:t>
        <a:bodyPr/>
        <a:lstStyle/>
        <a:p>
          <a:r>
            <a:rPr lang="en-US" dirty="0"/>
            <a:t>Tabletop exercise</a:t>
          </a:r>
        </a:p>
      </dgm:t>
    </dgm:pt>
    <dgm:pt modelId="{34DDFD7E-6425-4939-A833-666352404E95}" type="parTrans" cxnId="{8A7E8CD6-6FBC-415C-81EB-D036EFBCF96F}">
      <dgm:prSet/>
      <dgm:spPr/>
      <dgm:t>
        <a:bodyPr/>
        <a:lstStyle/>
        <a:p>
          <a:endParaRPr lang="en-US"/>
        </a:p>
      </dgm:t>
    </dgm:pt>
    <dgm:pt modelId="{A8B5683F-748E-4766-BFBE-80646C67D550}" type="sibTrans" cxnId="{8A7E8CD6-6FBC-415C-81EB-D036EFBCF96F}">
      <dgm:prSet/>
      <dgm:spPr/>
      <dgm:t>
        <a:bodyPr/>
        <a:lstStyle/>
        <a:p>
          <a:endParaRPr lang="en-US"/>
        </a:p>
      </dgm:t>
    </dgm:pt>
    <dgm:pt modelId="{A2ED8FA0-98BA-49DE-8973-6F856DB49987}">
      <dgm:prSet/>
      <dgm:spPr/>
      <dgm:t>
        <a:bodyPr/>
        <a:lstStyle/>
        <a:p>
          <a:r>
            <a:rPr lang="en-US" dirty="0"/>
            <a:t>External Hard Drives are NOT Backups</a:t>
          </a:r>
        </a:p>
      </dgm:t>
    </dgm:pt>
    <dgm:pt modelId="{3A36DAD2-5F3B-41E5-9BCE-C3FBE023ADA5}" type="parTrans" cxnId="{EC2B4A77-09CF-4482-9F06-8D742A060B48}">
      <dgm:prSet/>
      <dgm:spPr/>
      <dgm:t>
        <a:bodyPr/>
        <a:lstStyle/>
        <a:p>
          <a:endParaRPr lang="en-US"/>
        </a:p>
      </dgm:t>
    </dgm:pt>
    <dgm:pt modelId="{2D7DFB84-30A8-4065-9918-B4725602080C}" type="sibTrans" cxnId="{EC2B4A77-09CF-4482-9F06-8D742A060B48}">
      <dgm:prSet/>
      <dgm:spPr/>
      <dgm:t>
        <a:bodyPr/>
        <a:lstStyle/>
        <a:p>
          <a:endParaRPr lang="en-US"/>
        </a:p>
      </dgm:t>
    </dgm:pt>
    <dgm:pt modelId="{DCA19925-6A4F-42ED-923B-57B3D2A0AB86}">
      <dgm:prSet/>
      <dgm:spPr/>
      <dgm:t>
        <a:bodyPr/>
        <a:lstStyle/>
        <a:p>
          <a:r>
            <a:rPr lang="en-US" dirty="0"/>
            <a:t>Veeam, Barracuda, Datto, Veritas</a:t>
          </a:r>
        </a:p>
      </dgm:t>
    </dgm:pt>
    <dgm:pt modelId="{E4676D45-4973-42E6-B28C-B0F4CAAA0711}" type="parTrans" cxnId="{CEA834F5-4406-4EB1-9D29-DD8CE0E94F34}">
      <dgm:prSet/>
      <dgm:spPr/>
    </dgm:pt>
    <dgm:pt modelId="{37148F9F-4A2A-434E-939A-9CBD1B0C6F98}" type="sibTrans" cxnId="{CEA834F5-4406-4EB1-9D29-DD8CE0E94F34}">
      <dgm:prSet/>
      <dgm:spPr/>
    </dgm:pt>
    <dgm:pt modelId="{BFDE83BA-C7BD-4EFB-8423-71AF9C3A395C}" type="pres">
      <dgm:prSet presAssocID="{5738C67B-6F87-476A-8538-C8A06D1D266E}" presName="linear" presStyleCnt="0">
        <dgm:presLayoutVars>
          <dgm:animLvl val="lvl"/>
          <dgm:resizeHandles val="exact"/>
        </dgm:presLayoutVars>
      </dgm:prSet>
      <dgm:spPr/>
    </dgm:pt>
    <dgm:pt modelId="{BB35A510-3C8F-4D4D-A554-35480CDBA10B}" type="pres">
      <dgm:prSet presAssocID="{BC281A23-E540-4716-9321-AECF0C21E9A5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46CD29F7-7117-45FB-8794-3DCE568D3F23}" type="pres">
      <dgm:prSet presAssocID="{8ED2C698-D219-4058-A598-AA7028619533}" presName="spacer" presStyleCnt="0"/>
      <dgm:spPr/>
    </dgm:pt>
    <dgm:pt modelId="{FD25CF9D-BAA5-4204-98BE-AD61EFCEE01F}" type="pres">
      <dgm:prSet presAssocID="{7405A2FE-3567-4091-916E-8884F8C2B49F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6C3569C7-394A-49BE-86A8-0E39F8C24B78}" type="pres">
      <dgm:prSet presAssocID="{88D76537-71DA-430E-A9A3-1D3D4A021E3A}" presName="spacer" presStyleCnt="0"/>
      <dgm:spPr/>
    </dgm:pt>
    <dgm:pt modelId="{5C278280-1F57-416B-AD5F-936C1F32A4DF}" type="pres">
      <dgm:prSet presAssocID="{094D25DA-5F36-49FB-84BE-D5E218402EA1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FBD41758-92F2-4901-ACFE-971A80BFB8C2}" type="pres">
      <dgm:prSet presAssocID="{F27AC6C6-AD12-4864-BB65-5449E9AED602}" presName="spacer" presStyleCnt="0"/>
      <dgm:spPr/>
    </dgm:pt>
    <dgm:pt modelId="{AA285102-53E2-4D29-8D72-0BBE326EDCEE}" type="pres">
      <dgm:prSet presAssocID="{D2367539-D25B-47D3-A1D1-FF9023E7F576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A081B63C-51C1-4E87-8BF8-CA4A34AC8387}" type="pres">
      <dgm:prSet presAssocID="{2F179C15-2E2A-4356-8158-977E47078014}" presName="spacer" presStyleCnt="0"/>
      <dgm:spPr/>
    </dgm:pt>
    <dgm:pt modelId="{C20110CA-02F7-4B3F-86BF-C0C10A05703F}" type="pres">
      <dgm:prSet presAssocID="{504DA5F7-3FDD-4CB7-97CB-22F8FBFFEA6C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40F4C268-83D7-4B81-AA09-3215EB0805E8}" type="pres">
      <dgm:prSet presAssocID="{A8B5683F-748E-4766-BFBE-80646C67D550}" presName="spacer" presStyleCnt="0"/>
      <dgm:spPr/>
    </dgm:pt>
    <dgm:pt modelId="{32BD39DC-0BDF-4D44-84B4-1A04FDF539E2}" type="pres">
      <dgm:prSet presAssocID="{A2ED8FA0-98BA-49DE-8973-6F856DB49987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254A5670-7190-4DC8-9B3E-9AA8C589F343}" type="pres">
      <dgm:prSet presAssocID="{2D7DFB84-30A8-4065-9918-B4725602080C}" presName="spacer" presStyleCnt="0"/>
      <dgm:spPr/>
    </dgm:pt>
    <dgm:pt modelId="{17A28845-FD88-434A-A59A-6BE5E12A7F7E}" type="pres">
      <dgm:prSet presAssocID="{DCA19925-6A4F-42ED-923B-57B3D2A0AB86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AE1EEC15-B997-47DA-8B18-08E2797C6C1F}" type="presOf" srcId="{D2367539-D25B-47D3-A1D1-FF9023E7F576}" destId="{AA285102-53E2-4D29-8D72-0BBE326EDCEE}" srcOrd="0" destOrd="0" presId="urn:microsoft.com/office/officeart/2005/8/layout/vList2"/>
    <dgm:cxn modelId="{C0B7FB64-5505-4065-9EF3-FF1FCC5BDA52}" type="presOf" srcId="{504DA5F7-3FDD-4CB7-97CB-22F8FBFFEA6C}" destId="{C20110CA-02F7-4B3F-86BF-C0C10A05703F}" srcOrd="0" destOrd="0" presId="urn:microsoft.com/office/officeart/2005/8/layout/vList2"/>
    <dgm:cxn modelId="{0C573A66-8107-4C4A-8FF3-E04B9A85D269}" srcId="{5738C67B-6F87-476A-8538-C8A06D1D266E}" destId="{7405A2FE-3567-4091-916E-8884F8C2B49F}" srcOrd="1" destOrd="0" parTransId="{332AC952-0AE7-4305-B4E3-246768AAAAE0}" sibTransId="{88D76537-71DA-430E-A9A3-1D3D4A021E3A}"/>
    <dgm:cxn modelId="{F9BE4B52-D294-49CF-BE43-34D86A21F2D5}" type="presOf" srcId="{BC281A23-E540-4716-9321-AECF0C21E9A5}" destId="{BB35A510-3C8F-4D4D-A554-35480CDBA10B}" srcOrd="0" destOrd="0" presId="urn:microsoft.com/office/officeart/2005/8/layout/vList2"/>
    <dgm:cxn modelId="{EC2B4A77-09CF-4482-9F06-8D742A060B48}" srcId="{5738C67B-6F87-476A-8538-C8A06D1D266E}" destId="{A2ED8FA0-98BA-49DE-8973-6F856DB49987}" srcOrd="5" destOrd="0" parTransId="{3A36DAD2-5F3B-41E5-9BCE-C3FBE023ADA5}" sibTransId="{2D7DFB84-30A8-4065-9918-B4725602080C}"/>
    <dgm:cxn modelId="{70E8637C-CB23-49B7-A30F-3AB94BD11C69}" type="presOf" srcId="{094D25DA-5F36-49FB-84BE-D5E218402EA1}" destId="{5C278280-1F57-416B-AD5F-936C1F32A4DF}" srcOrd="0" destOrd="0" presId="urn:microsoft.com/office/officeart/2005/8/layout/vList2"/>
    <dgm:cxn modelId="{77DFDD7F-0EAE-41DF-8CE0-710196A19FE4}" type="presOf" srcId="{7405A2FE-3567-4091-916E-8884F8C2B49F}" destId="{FD25CF9D-BAA5-4204-98BE-AD61EFCEE01F}" srcOrd="0" destOrd="0" presId="urn:microsoft.com/office/officeart/2005/8/layout/vList2"/>
    <dgm:cxn modelId="{163E1DA9-A05A-42A9-8EBF-31285BD92FD5}" type="presOf" srcId="{A2ED8FA0-98BA-49DE-8973-6F856DB49987}" destId="{32BD39DC-0BDF-4D44-84B4-1A04FDF539E2}" srcOrd="0" destOrd="0" presId="urn:microsoft.com/office/officeart/2005/8/layout/vList2"/>
    <dgm:cxn modelId="{5FC73AB2-8375-4B4B-8988-FF92CD07FBD1}" srcId="{5738C67B-6F87-476A-8538-C8A06D1D266E}" destId="{BC281A23-E540-4716-9321-AECF0C21E9A5}" srcOrd="0" destOrd="0" parTransId="{4D224D78-935B-444B-8FF5-53A02F79D7B0}" sibTransId="{8ED2C698-D219-4058-A598-AA7028619533}"/>
    <dgm:cxn modelId="{9ADEBBCE-EF11-41C3-9C6E-B9EAEE8525DA}" srcId="{5738C67B-6F87-476A-8538-C8A06D1D266E}" destId="{D2367539-D25B-47D3-A1D1-FF9023E7F576}" srcOrd="3" destOrd="0" parTransId="{C451DC66-12F4-4C17-A982-CB4E267BD835}" sibTransId="{2F179C15-2E2A-4356-8158-977E47078014}"/>
    <dgm:cxn modelId="{CA68D8D3-DE65-4F7C-A3DC-6E3004D8A370}" type="presOf" srcId="{DCA19925-6A4F-42ED-923B-57B3D2A0AB86}" destId="{17A28845-FD88-434A-A59A-6BE5E12A7F7E}" srcOrd="0" destOrd="0" presId="urn:microsoft.com/office/officeart/2005/8/layout/vList2"/>
    <dgm:cxn modelId="{8A7E8CD6-6FBC-415C-81EB-D036EFBCF96F}" srcId="{5738C67B-6F87-476A-8538-C8A06D1D266E}" destId="{504DA5F7-3FDD-4CB7-97CB-22F8FBFFEA6C}" srcOrd="4" destOrd="0" parTransId="{34DDFD7E-6425-4939-A833-666352404E95}" sibTransId="{A8B5683F-748E-4766-BFBE-80646C67D550}"/>
    <dgm:cxn modelId="{89456BEC-B94F-4B0B-96C1-B5CF9FC66785}" type="presOf" srcId="{5738C67B-6F87-476A-8538-C8A06D1D266E}" destId="{BFDE83BA-C7BD-4EFB-8423-71AF9C3A395C}" srcOrd="0" destOrd="0" presId="urn:microsoft.com/office/officeart/2005/8/layout/vList2"/>
    <dgm:cxn modelId="{CEA834F5-4406-4EB1-9D29-DD8CE0E94F34}" srcId="{5738C67B-6F87-476A-8538-C8A06D1D266E}" destId="{DCA19925-6A4F-42ED-923B-57B3D2A0AB86}" srcOrd="6" destOrd="0" parTransId="{E4676D45-4973-42E6-B28C-B0F4CAAA0711}" sibTransId="{37148F9F-4A2A-434E-939A-9CBD1B0C6F98}"/>
    <dgm:cxn modelId="{594400FD-4893-4024-AF08-7CAC2FE7A449}" srcId="{5738C67B-6F87-476A-8538-C8A06D1D266E}" destId="{094D25DA-5F36-49FB-84BE-D5E218402EA1}" srcOrd="2" destOrd="0" parTransId="{BD6649B1-86DF-45A0-B087-D22513435724}" sibTransId="{F27AC6C6-AD12-4864-BB65-5449E9AED602}"/>
    <dgm:cxn modelId="{7FC44C7E-3C50-4B75-8B07-76FDF353EC96}" type="presParOf" srcId="{BFDE83BA-C7BD-4EFB-8423-71AF9C3A395C}" destId="{BB35A510-3C8F-4D4D-A554-35480CDBA10B}" srcOrd="0" destOrd="0" presId="urn:microsoft.com/office/officeart/2005/8/layout/vList2"/>
    <dgm:cxn modelId="{0A5ABC2B-F85A-42EF-BFFC-1C98A61CAE0F}" type="presParOf" srcId="{BFDE83BA-C7BD-4EFB-8423-71AF9C3A395C}" destId="{46CD29F7-7117-45FB-8794-3DCE568D3F23}" srcOrd="1" destOrd="0" presId="urn:microsoft.com/office/officeart/2005/8/layout/vList2"/>
    <dgm:cxn modelId="{F8A4309F-55CF-429C-AF68-9DA0D18A0F4C}" type="presParOf" srcId="{BFDE83BA-C7BD-4EFB-8423-71AF9C3A395C}" destId="{FD25CF9D-BAA5-4204-98BE-AD61EFCEE01F}" srcOrd="2" destOrd="0" presId="urn:microsoft.com/office/officeart/2005/8/layout/vList2"/>
    <dgm:cxn modelId="{D0910C22-4EF5-4E1D-9F58-84970A46AB19}" type="presParOf" srcId="{BFDE83BA-C7BD-4EFB-8423-71AF9C3A395C}" destId="{6C3569C7-394A-49BE-86A8-0E39F8C24B78}" srcOrd="3" destOrd="0" presId="urn:microsoft.com/office/officeart/2005/8/layout/vList2"/>
    <dgm:cxn modelId="{614AA397-81B2-4DE5-9391-F76C13EF2A96}" type="presParOf" srcId="{BFDE83BA-C7BD-4EFB-8423-71AF9C3A395C}" destId="{5C278280-1F57-416B-AD5F-936C1F32A4DF}" srcOrd="4" destOrd="0" presId="urn:microsoft.com/office/officeart/2005/8/layout/vList2"/>
    <dgm:cxn modelId="{90D38D65-4A5C-4417-8538-6C9EA6835230}" type="presParOf" srcId="{BFDE83BA-C7BD-4EFB-8423-71AF9C3A395C}" destId="{FBD41758-92F2-4901-ACFE-971A80BFB8C2}" srcOrd="5" destOrd="0" presId="urn:microsoft.com/office/officeart/2005/8/layout/vList2"/>
    <dgm:cxn modelId="{3216D027-57AB-4B20-98B4-BA184355B9DF}" type="presParOf" srcId="{BFDE83BA-C7BD-4EFB-8423-71AF9C3A395C}" destId="{AA285102-53E2-4D29-8D72-0BBE326EDCEE}" srcOrd="6" destOrd="0" presId="urn:microsoft.com/office/officeart/2005/8/layout/vList2"/>
    <dgm:cxn modelId="{21DF2051-F4F9-4CE2-BDB1-7AA5CA62BA9D}" type="presParOf" srcId="{BFDE83BA-C7BD-4EFB-8423-71AF9C3A395C}" destId="{A081B63C-51C1-4E87-8BF8-CA4A34AC8387}" srcOrd="7" destOrd="0" presId="urn:microsoft.com/office/officeart/2005/8/layout/vList2"/>
    <dgm:cxn modelId="{E37598FB-09C5-4701-A80E-255E96E3B350}" type="presParOf" srcId="{BFDE83BA-C7BD-4EFB-8423-71AF9C3A395C}" destId="{C20110CA-02F7-4B3F-86BF-C0C10A05703F}" srcOrd="8" destOrd="0" presId="urn:microsoft.com/office/officeart/2005/8/layout/vList2"/>
    <dgm:cxn modelId="{47D96C37-9606-452A-9CFC-9376B03DEC76}" type="presParOf" srcId="{BFDE83BA-C7BD-4EFB-8423-71AF9C3A395C}" destId="{40F4C268-83D7-4B81-AA09-3215EB0805E8}" srcOrd="9" destOrd="0" presId="urn:microsoft.com/office/officeart/2005/8/layout/vList2"/>
    <dgm:cxn modelId="{7582D75B-58C3-4CA7-8D01-6612F5703DAC}" type="presParOf" srcId="{BFDE83BA-C7BD-4EFB-8423-71AF9C3A395C}" destId="{32BD39DC-0BDF-4D44-84B4-1A04FDF539E2}" srcOrd="10" destOrd="0" presId="urn:microsoft.com/office/officeart/2005/8/layout/vList2"/>
    <dgm:cxn modelId="{23FFCB5C-B76F-4BD3-8011-3CF1E4C57412}" type="presParOf" srcId="{BFDE83BA-C7BD-4EFB-8423-71AF9C3A395C}" destId="{254A5670-7190-4DC8-9B3E-9AA8C589F343}" srcOrd="11" destOrd="0" presId="urn:microsoft.com/office/officeart/2005/8/layout/vList2"/>
    <dgm:cxn modelId="{557CE161-AB61-4426-8501-7FF420A8BCDF}" type="presParOf" srcId="{BFDE83BA-C7BD-4EFB-8423-71AF9C3A395C}" destId="{17A28845-FD88-434A-A59A-6BE5E12A7F7E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A94DC4E-9DF4-4EFC-97B6-49D42D5861FC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C2CF7A98-A900-4A30-9D06-7D55FED634C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Local network</a:t>
          </a:r>
        </a:p>
      </dgm:t>
    </dgm:pt>
    <dgm:pt modelId="{832CEAD5-9FA8-4E8A-B8F2-42CAAF7F6B55}" type="parTrans" cxnId="{E38CD948-13B3-4960-ACBF-C50539A2BA8C}">
      <dgm:prSet/>
      <dgm:spPr/>
      <dgm:t>
        <a:bodyPr/>
        <a:lstStyle/>
        <a:p>
          <a:endParaRPr lang="en-US"/>
        </a:p>
      </dgm:t>
    </dgm:pt>
    <dgm:pt modelId="{B85B3783-6A0E-440C-99B6-298C6B0650E7}" type="sibTrans" cxnId="{E38CD948-13B3-4960-ACBF-C50539A2BA8C}">
      <dgm:prSet/>
      <dgm:spPr/>
      <dgm:t>
        <a:bodyPr/>
        <a:lstStyle/>
        <a:p>
          <a:endParaRPr lang="en-US"/>
        </a:p>
      </dgm:t>
    </dgm:pt>
    <dgm:pt modelId="{C7405D31-B440-42F8-BE24-49C87AB1062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Remote Access</a:t>
          </a:r>
        </a:p>
      </dgm:t>
    </dgm:pt>
    <dgm:pt modelId="{46673CEF-1052-4810-B239-E73CF04E388D}" type="parTrans" cxnId="{3E12363C-5496-4575-B4EE-26629BB9D859}">
      <dgm:prSet/>
      <dgm:spPr/>
      <dgm:t>
        <a:bodyPr/>
        <a:lstStyle/>
        <a:p>
          <a:endParaRPr lang="en-US"/>
        </a:p>
      </dgm:t>
    </dgm:pt>
    <dgm:pt modelId="{5177CBBD-195E-440F-A939-417A5E458837}" type="sibTrans" cxnId="{3E12363C-5496-4575-B4EE-26629BB9D859}">
      <dgm:prSet/>
      <dgm:spPr/>
      <dgm:t>
        <a:bodyPr/>
        <a:lstStyle/>
        <a:p>
          <a:endParaRPr lang="en-US"/>
        </a:p>
      </dgm:t>
    </dgm:pt>
    <dgm:pt modelId="{9C64FCCF-3679-4BB7-B824-5BA0FF72566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Email Access</a:t>
          </a:r>
        </a:p>
      </dgm:t>
    </dgm:pt>
    <dgm:pt modelId="{29F0D324-704A-422D-B49D-6F664491CA77}" type="parTrans" cxnId="{3A46F41E-1A7F-4D97-BE16-772F8CB90EDC}">
      <dgm:prSet/>
      <dgm:spPr/>
      <dgm:t>
        <a:bodyPr/>
        <a:lstStyle/>
        <a:p>
          <a:endParaRPr lang="en-US"/>
        </a:p>
      </dgm:t>
    </dgm:pt>
    <dgm:pt modelId="{CFAC4408-76A2-4FDE-98C3-914C22AB78F5}" type="sibTrans" cxnId="{3A46F41E-1A7F-4D97-BE16-772F8CB90EDC}">
      <dgm:prSet/>
      <dgm:spPr/>
      <dgm:t>
        <a:bodyPr/>
        <a:lstStyle/>
        <a:p>
          <a:endParaRPr lang="en-US"/>
        </a:p>
      </dgm:t>
    </dgm:pt>
    <dgm:pt modelId="{C5CA276B-86A2-480A-9871-3E057B37420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 err="1"/>
            <a:t>Eset</a:t>
          </a:r>
          <a:r>
            <a:rPr lang="en-US" dirty="0"/>
            <a:t>, Okta, DUO, RSA </a:t>
          </a:r>
          <a:r>
            <a:rPr lang="en-US" dirty="0" err="1"/>
            <a:t>etc</a:t>
          </a:r>
          <a:endParaRPr lang="en-US" dirty="0"/>
        </a:p>
      </dgm:t>
    </dgm:pt>
    <dgm:pt modelId="{F563B048-F3A2-4871-B482-8078219521D1}" type="parTrans" cxnId="{D519B9C6-34D2-4654-9F40-48E4FAE2BDD7}">
      <dgm:prSet/>
      <dgm:spPr/>
    </dgm:pt>
    <dgm:pt modelId="{50D199AF-06B4-4183-9AAC-11D76DC43E1E}" type="sibTrans" cxnId="{D519B9C6-34D2-4654-9F40-48E4FAE2BDD7}">
      <dgm:prSet/>
      <dgm:spPr/>
    </dgm:pt>
    <dgm:pt modelId="{7FB154D1-40DC-4144-AAEC-49CA7CBD1952}" type="pres">
      <dgm:prSet presAssocID="{7A94DC4E-9DF4-4EFC-97B6-49D42D5861FC}" presName="root" presStyleCnt="0">
        <dgm:presLayoutVars>
          <dgm:dir/>
          <dgm:resizeHandles val="exact"/>
        </dgm:presLayoutVars>
      </dgm:prSet>
      <dgm:spPr/>
    </dgm:pt>
    <dgm:pt modelId="{7CAAE98D-59D6-45D5-9DA3-C060E0A7FAD5}" type="pres">
      <dgm:prSet presAssocID="{C2CF7A98-A900-4A30-9D06-7D55FED634C2}" presName="compNode" presStyleCnt="0"/>
      <dgm:spPr/>
    </dgm:pt>
    <dgm:pt modelId="{D79E32D7-6703-4CC3-869A-D012709C5135}" type="pres">
      <dgm:prSet presAssocID="{C2CF7A98-A900-4A30-9D06-7D55FED634C2}" presName="bgRect" presStyleLbl="bgShp" presStyleIdx="0" presStyleCnt="4"/>
      <dgm:spPr/>
    </dgm:pt>
    <dgm:pt modelId="{8EB9E700-A4C3-44DD-9889-E614699208E2}" type="pres">
      <dgm:prSet presAssocID="{C2CF7A98-A900-4A30-9D06-7D55FED634C2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mputer"/>
        </a:ext>
      </dgm:extLst>
    </dgm:pt>
    <dgm:pt modelId="{81D50597-5817-4A30-AC52-C7C14ABFD1A8}" type="pres">
      <dgm:prSet presAssocID="{C2CF7A98-A900-4A30-9D06-7D55FED634C2}" presName="spaceRect" presStyleCnt="0"/>
      <dgm:spPr/>
    </dgm:pt>
    <dgm:pt modelId="{72257FC6-587F-44A5-ABBC-3A43221B5D2A}" type="pres">
      <dgm:prSet presAssocID="{C2CF7A98-A900-4A30-9D06-7D55FED634C2}" presName="parTx" presStyleLbl="revTx" presStyleIdx="0" presStyleCnt="4">
        <dgm:presLayoutVars>
          <dgm:chMax val="0"/>
          <dgm:chPref val="0"/>
        </dgm:presLayoutVars>
      </dgm:prSet>
      <dgm:spPr/>
    </dgm:pt>
    <dgm:pt modelId="{60E3D84F-3386-4580-978A-98F97782889E}" type="pres">
      <dgm:prSet presAssocID="{B85B3783-6A0E-440C-99B6-298C6B0650E7}" presName="sibTrans" presStyleCnt="0"/>
      <dgm:spPr/>
    </dgm:pt>
    <dgm:pt modelId="{E55CB96F-0CF6-42BF-A679-9B884C547D80}" type="pres">
      <dgm:prSet presAssocID="{C7405D31-B440-42F8-BE24-49C87AB1062E}" presName="compNode" presStyleCnt="0"/>
      <dgm:spPr/>
    </dgm:pt>
    <dgm:pt modelId="{61FD4B2B-F92A-479E-9ABE-396C0450DDCC}" type="pres">
      <dgm:prSet presAssocID="{C7405D31-B440-42F8-BE24-49C87AB1062E}" presName="bgRect" presStyleLbl="bgShp" presStyleIdx="1" presStyleCnt="4"/>
      <dgm:spPr/>
    </dgm:pt>
    <dgm:pt modelId="{5277F3C0-D55D-4627-B1BF-3F610918B132}" type="pres">
      <dgm:prSet presAssocID="{C7405D31-B440-42F8-BE24-49C87AB1062E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emote control"/>
        </a:ext>
      </dgm:extLst>
    </dgm:pt>
    <dgm:pt modelId="{8D327E08-A7D7-4605-ACDF-493D8DC3C8C4}" type="pres">
      <dgm:prSet presAssocID="{C7405D31-B440-42F8-BE24-49C87AB1062E}" presName="spaceRect" presStyleCnt="0"/>
      <dgm:spPr/>
    </dgm:pt>
    <dgm:pt modelId="{76C3E89A-D6CA-4BB8-93A8-775152924BFC}" type="pres">
      <dgm:prSet presAssocID="{C7405D31-B440-42F8-BE24-49C87AB1062E}" presName="parTx" presStyleLbl="revTx" presStyleIdx="1" presStyleCnt="4">
        <dgm:presLayoutVars>
          <dgm:chMax val="0"/>
          <dgm:chPref val="0"/>
        </dgm:presLayoutVars>
      </dgm:prSet>
      <dgm:spPr/>
    </dgm:pt>
    <dgm:pt modelId="{AEAD4388-71FB-4DFF-AE8A-2C09AE768A0A}" type="pres">
      <dgm:prSet presAssocID="{5177CBBD-195E-440F-A939-417A5E458837}" presName="sibTrans" presStyleCnt="0"/>
      <dgm:spPr/>
    </dgm:pt>
    <dgm:pt modelId="{ED0D1FBB-5FAD-4968-9D2E-831EA866158C}" type="pres">
      <dgm:prSet presAssocID="{9C64FCCF-3679-4BB7-B824-5BA0FF72566F}" presName="compNode" presStyleCnt="0"/>
      <dgm:spPr/>
    </dgm:pt>
    <dgm:pt modelId="{DB5B6AAE-B636-4E49-89F1-9257B0B136C3}" type="pres">
      <dgm:prSet presAssocID="{9C64FCCF-3679-4BB7-B824-5BA0FF72566F}" presName="bgRect" presStyleLbl="bgShp" presStyleIdx="2" presStyleCnt="4"/>
      <dgm:spPr/>
    </dgm:pt>
    <dgm:pt modelId="{65BC7414-890E-4A98-9E34-93BB1E8C3A68}" type="pres">
      <dgm:prSet presAssocID="{9C64FCCF-3679-4BB7-B824-5BA0FF72566F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mail"/>
        </a:ext>
      </dgm:extLst>
    </dgm:pt>
    <dgm:pt modelId="{34B5B614-BA45-4E53-A921-719146A5A7BC}" type="pres">
      <dgm:prSet presAssocID="{9C64FCCF-3679-4BB7-B824-5BA0FF72566F}" presName="spaceRect" presStyleCnt="0"/>
      <dgm:spPr/>
    </dgm:pt>
    <dgm:pt modelId="{C385C300-D2C3-427B-8633-24E601CCAACC}" type="pres">
      <dgm:prSet presAssocID="{9C64FCCF-3679-4BB7-B824-5BA0FF72566F}" presName="parTx" presStyleLbl="revTx" presStyleIdx="2" presStyleCnt="4">
        <dgm:presLayoutVars>
          <dgm:chMax val="0"/>
          <dgm:chPref val="0"/>
        </dgm:presLayoutVars>
      </dgm:prSet>
      <dgm:spPr/>
    </dgm:pt>
    <dgm:pt modelId="{4BB4AA4C-808C-4012-9886-224CB47018D4}" type="pres">
      <dgm:prSet presAssocID="{CFAC4408-76A2-4FDE-98C3-914C22AB78F5}" presName="sibTrans" presStyleCnt="0"/>
      <dgm:spPr/>
    </dgm:pt>
    <dgm:pt modelId="{7BF836FF-3733-412C-9456-6AA760690233}" type="pres">
      <dgm:prSet presAssocID="{C5CA276B-86A2-480A-9871-3E057B374206}" presName="compNode" presStyleCnt="0"/>
      <dgm:spPr/>
    </dgm:pt>
    <dgm:pt modelId="{B32E255F-9391-497C-A71B-803663CDF56B}" type="pres">
      <dgm:prSet presAssocID="{C5CA276B-86A2-480A-9871-3E057B374206}" presName="bgRect" presStyleLbl="bgShp" presStyleIdx="3" presStyleCnt="4"/>
      <dgm:spPr/>
    </dgm:pt>
    <dgm:pt modelId="{4B22278A-1F36-4467-BA4D-C35B851734A0}" type="pres">
      <dgm:prSet presAssocID="{C5CA276B-86A2-480A-9871-3E057B374206}" presName="iconRect" presStyleLbl="node1" presStyleIdx="3" presStyleCnt="4"/>
      <dgm:spPr/>
    </dgm:pt>
    <dgm:pt modelId="{9DF1E61D-DA80-4730-B4FE-DDF6ABCC1A99}" type="pres">
      <dgm:prSet presAssocID="{C5CA276B-86A2-480A-9871-3E057B374206}" presName="spaceRect" presStyleCnt="0"/>
      <dgm:spPr/>
    </dgm:pt>
    <dgm:pt modelId="{72488B64-D558-4A3E-8B8A-DB13F3FD3480}" type="pres">
      <dgm:prSet presAssocID="{C5CA276B-86A2-480A-9871-3E057B374206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3A46F41E-1A7F-4D97-BE16-772F8CB90EDC}" srcId="{7A94DC4E-9DF4-4EFC-97B6-49D42D5861FC}" destId="{9C64FCCF-3679-4BB7-B824-5BA0FF72566F}" srcOrd="2" destOrd="0" parTransId="{29F0D324-704A-422D-B49D-6F664491CA77}" sibTransId="{CFAC4408-76A2-4FDE-98C3-914C22AB78F5}"/>
    <dgm:cxn modelId="{3E12363C-5496-4575-B4EE-26629BB9D859}" srcId="{7A94DC4E-9DF4-4EFC-97B6-49D42D5861FC}" destId="{C7405D31-B440-42F8-BE24-49C87AB1062E}" srcOrd="1" destOrd="0" parTransId="{46673CEF-1052-4810-B239-E73CF04E388D}" sibTransId="{5177CBBD-195E-440F-A939-417A5E458837}"/>
    <dgm:cxn modelId="{D2DB4E5C-8346-4CA5-9C84-3F2DDB641D75}" type="presOf" srcId="{C7405D31-B440-42F8-BE24-49C87AB1062E}" destId="{76C3E89A-D6CA-4BB8-93A8-775152924BFC}" srcOrd="0" destOrd="0" presId="urn:microsoft.com/office/officeart/2018/2/layout/IconVerticalSolidList"/>
    <dgm:cxn modelId="{E38CD948-13B3-4960-ACBF-C50539A2BA8C}" srcId="{7A94DC4E-9DF4-4EFC-97B6-49D42D5861FC}" destId="{C2CF7A98-A900-4A30-9D06-7D55FED634C2}" srcOrd="0" destOrd="0" parTransId="{832CEAD5-9FA8-4E8A-B8F2-42CAAF7F6B55}" sibTransId="{B85B3783-6A0E-440C-99B6-298C6B0650E7}"/>
    <dgm:cxn modelId="{C03A894E-C568-4CB2-821D-2C636B64E2B3}" type="presOf" srcId="{7A94DC4E-9DF4-4EFC-97B6-49D42D5861FC}" destId="{7FB154D1-40DC-4144-AAEC-49CA7CBD1952}" srcOrd="0" destOrd="0" presId="urn:microsoft.com/office/officeart/2018/2/layout/IconVerticalSolidList"/>
    <dgm:cxn modelId="{D302C695-1BBE-4979-9E4F-2573BF498B1B}" type="presOf" srcId="{C2CF7A98-A900-4A30-9D06-7D55FED634C2}" destId="{72257FC6-587F-44A5-ABBC-3A43221B5D2A}" srcOrd="0" destOrd="0" presId="urn:microsoft.com/office/officeart/2018/2/layout/IconVerticalSolidList"/>
    <dgm:cxn modelId="{D8E75EB6-168F-4FDC-9CED-86D890C7DD25}" type="presOf" srcId="{C5CA276B-86A2-480A-9871-3E057B374206}" destId="{72488B64-D558-4A3E-8B8A-DB13F3FD3480}" srcOrd="0" destOrd="0" presId="urn:microsoft.com/office/officeart/2018/2/layout/IconVerticalSolidList"/>
    <dgm:cxn modelId="{D519B9C6-34D2-4654-9F40-48E4FAE2BDD7}" srcId="{7A94DC4E-9DF4-4EFC-97B6-49D42D5861FC}" destId="{C5CA276B-86A2-480A-9871-3E057B374206}" srcOrd="3" destOrd="0" parTransId="{F563B048-F3A2-4871-B482-8078219521D1}" sibTransId="{50D199AF-06B4-4183-9AAC-11D76DC43E1E}"/>
    <dgm:cxn modelId="{BD0763FB-548C-4B3A-B6AA-4795B5DDC336}" type="presOf" srcId="{9C64FCCF-3679-4BB7-B824-5BA0FF72566F}" destId="{C385C300-D2C3-427B-8633-24E601CCAACC}" srcOrd="0" destOrd="0" presId="urn:microsoft.com/office/officeart/2018/2/layout/IconVerticalSolidList"/>
    <dgm:cxn modelId="{28104BA3-D780-4EB0-A887-8BD8E108C7C0}" type="presParOf" srcId="{7FB154D1-40DC-4144-AAEC-49CA7CBD1952}" destId="{7CAAE98D-59D6-45D5-9DA3-C060E0A7FAD5}" srcOrd="0" destOrd="0" presId="urn:microsoft.com/office/officeart/2018/2/layout/IconVerticalSolidList"/>
    <dgm:cxn modelId="{0D7D7123-D028-41CD-AD5F-9E07B3CE4AF6}" type="presParOf" srcId="{7CAAE98D-59D6-45D5-9DA3-C060E0A7FAD5}" destId="{D79E32D7-6703-4CC3-869A-D012709C5135}" srcOrd="0" destOrd="0" presId="urn:microsoft.com/office/officeart/2018/2/layout/IconVerticalSolidList"/>
    <dgm:cxn modelId="{826682FA-ED32-49DE-A52E-AE72B1655A02}" type="presParOf" srcId="{7CAAE98D-59D6-45D5-9DA3-C060E0A7FAD5}" destId="{8EB9E700-A4C3-44DD-9889-E614699208E2}" srcOrd="1" destOrd="0" presId="urn:microsoft.com/office/officeart/2018/2/layout/IconVerticalSolidList"/>
    <dgm:cxn modelId="{C71CC3EA-98CE-472F-91A4-328C999B0289}" type="presParOf" srcId="{7CAAE98D-59D6-45D5-9DA3-C060E0A7FAD5}" destId="{81D50597-5817-4A30-AC52-C7C14ABFD1A8}" srcOrd="2" destOrd="0" presId="urn:microsoft.com/office/officeart/2018/2/layout/IconVerticalSolidList"/>
    <dgm:cxn modelId="{7ED77D0D-45F7-411A-92AB-25EC9648AED2}" type="presParOf" srcId="{7CAAE98D-59D6-45D5-9DA3-C060E0A7FAD5}" destId="{72257FC6-587F-44A5-ABBC-3A43221B5D2A}" srcOrd="3" destOrd="0" presId="urn:microsoft.com/office/officeart/2018/2/layout/IconVerticalSolidList"/>
    <dgm:cxn modelId="{C4EC5404-CD65-4E98-B907-8432E2CD2E0A}" type="presParOf" srcId="{7FB154D1-40DC-4144-AAEC-49CA7CBD1952}" destId="{60E3D84F-3386-4580-978A-98F97782889E}" srcOrd="1" destOrd="0" presId="urn:microsoft.com/office/officeart/2018/2/layout/IconVerticalSolidList"/>
    <dgm:cxn modelId="{8312284B-203E-437F-A715-3E3A6E07E422}" type="presParOf" srcId="{7FB154D1-40DC-4144-AAEC-49CA7CBD1952}" destId="{E55CB96F-0CF6-42BF-A679-9B884C547D80}" srcOrd="2" destOrd="0" presId="urn:microsoft.com/office/officeart/2018/2/layout/IconVerticalSolidList"/>
    <dgm:cxn modelId="{9FF768AF-561D-40F4-BD23-81191587CE71}" type="presParOf" srcId="{E55CB96F-0CF6-42BF-A679-9B884C547D80}" destId="{61FD4B2B-F92A-479E-9ABE-396C0450DDCC}" srcOrd="0" destOrd="0" presId="urn:microsoft.com/office/officeart/2018/2/layout/IconVerticalSolidList"/>
    <dgm:cxn modelId="{23B2CFFD-B839-40CE-8327-B3E52EFA3E34}" type="presParOf" srcId="{E55CB96F-0CF6-42BF-A679-9B884C547D80}" destId="{5277F3C0-D55D-4627-B1BF-3F610918B132}" srcOrd="1" destOrd="0" presId="urn:microsoft.com/office/officeart/2018/2/layout/IconVerticalSolidList"/>
    <dgm:cxn modelId="{2B22953C-1D21-47F6-883D-4F6A5762A043}" type="presParOf" srcId="{E55CB96F-0CF6-42BF-A679-9B884C547D80}" destId="{8D327E08-A7D7-4605-ACDF-493D8DC3C8C4}" srcOrd="2" destOrd="0" presId="urn:microsoft.com/office/officeart/2018/2/layout/IconVerticalSolidList"/>
    <dgm:cxn modelId="{E19CCF08-8AC0-43C8-8777-C2C923E3CCBE}" type="presParOf" srcId="{E55CB96F-0CF6-42BF-A679-9B884C547D80}" destId="{76C3E89A-D6CA-4BB8-93A8-775152924BFC}" srcOrd="3" destOrd="0" presId="urn:microsoft.com/office/officeart/2018/2/layout/IconVerticalSolidList"/>
    <dgm:cxn modelId="{ED5EA1CC-97CD-4C91-9073-DCB54C1A70D5}" type="presParOf" srcId="{7FB154D1-40DC-4144-AAEC-49CA7CBD1952}" destId="{AEAD4388-71FB-4DFF-AE8A-2C09AE768A0A}" srcOrd="3" destOrd="0" presId="urn:microsoft.com/office/officeart/2018/2/layout/IconVerticalSolidList"/>
    <dgm:cxn modelId="{24EA5381-2274-4818-8CED-1EEDB56C5C51}" type="presParOf" srcId="{7FB154D1-40DC-4144-AAEC-49CA7CBD1952}" destId="{ED0D1FBB-5FAD-4968-9D2E-831EA866158C}" srcOrd="4" destOrd="0" presId="urn:microsoft.com/office/officeart/2018/2/layout/IconVerticalSolidList"/>
    <dgm:cxn modelId="{D391848F-C92A-4A4C-9F9A-A0ABF1E97ED1}" type="presParOf" srcId="{ED0D1FBB-5FAD-4968-9D2E-831EA866158C}" destId="{DB5B6AAE-B636-4E49-89F1-9257B0B136C3}" srcOrd="0" destOrd="0" presId="urn:microsoft.com/office/officeart/2018/2/layout/IconVerticalSolidList"/>
    <dgm:cxn modelId="{E8C577CB-5A4C-4925-B655-55B5535AAE4D}" type="presParOf" srcId="{ED0D1FBB-5FAD-4968-9D2E-831EA866158C}" destId="{65BC7414-890E-4A98-9E34-93BB1E8C3A68}" srcOrd="1" destOrd="0" presId="urn:microsoft.com/office/officeart/2018/2/layout/IconVerticalSolidList"/>
    <dgm:cxn modelId="{9A00F022-2B30-42AA-8EB9-EBC37064789D}" type="presParOf" srcId="{ED0D1FBB-5FAD-4968-9D2E-831EA866158C}" destId="{34B5B614-BA45-4E53-A921-719146A5A7BC}" srcOrd="2" destOrd="0" presId="urn:microsoft.com/office/officeart/2018/2/layout/IconVerticalSolidList"/>
    <dgm:cxn modelId="{4F9C7B60-D75E-4409-A0B8-D336B7A9D3C2}" type="presParOf" srcId="{ED0D1FBB-5FAD-4968-9D2E-831EA866158C}" destId="{C385C300-D2C3-427B-8633-24E601CCAACC}" srcOrd="3" destOrd="0" presId="urn:microsoft.com/office/officeart/2018/2/layout/IconVerticalSolidList"/>
    <dgm:cxn modelId="{EEB6F8E8-6046-41C8-8EC4-E8C5167E9CBC}" type="presParOf" srcId="{7FB154D1-40DC-4144-AAEC-49CA7CBD1952}" destId="{4BB4AA4C-808C-4012-9886-224CB47018D4}" srcOrd="5" destOrd="0" presId="urn:microsoft.com/office/officeart/2018/2/layout/IconVerticalSolidList"/>
    <dgm:cxn modelId="{7DA9E62D-4F5A-4CF9-9B5A-431D248D074F}" type="presParOf" srcId="{7FB154D1-40DC-4144-AAEC-49CA7CBD1952}" destId="{7BF836FF-3733-412C-9456-6AA760690233}" srcOrd="6" destOrd="0" presId="urn:microsoft.com/office/officeart/2018/2/layout/IconVerticalSolidList"/>
    <dgm:cxn modelId="{BEE53E98-AE06-4CBE-9902-9A75218F4A5C}" type="presParOf" srcId="{7BF836FF-3733-412C-9456-6AA760690233}" destId="{B32E255F-9391-497C-A71B-803663CDF56B}" srcOrd="0" destOrd="0" presId="urn:microsoft.com/office/officeart/2018/2/layout/IconVerticalSolidList"/>
    <dgm:cxn modelId="{3A2B7248-1AEF-4D7F-827F-6B227879D918}" type="presParOf" srcId="{7BF836FF-3733-412C-9456-6AA760690233}" destId="{4B22278A-1F36-4467-BA4D-C35B851734A0}" srcOrd="1" destOrd="0" presId="urn:microsoft.com/office/officeart/2018/2/layout/IconVerticalSolidList"/>
    <dgm:cxn modelId="{3ABF3E65-5ACA-42BF-A276-2851A5DE0BA5}" type="presParOf" srcId="{7BF836FF-3733-412C-9456-6AA760690233}" destId="{9DF1E61D-DA80-4730-B4FE-DDF6ABCC1A99}" srcOrd="2" destOrd="0" presId="urn:microsoft.com/office/officeart/2018/2/layout/IconVerticalSolidList"/>
    <dgm:cxn modelId="{04EB6417-1E60-4ABD-B94B-AE38521A403A}" type="presParOf" srcId="{7BF836FF-3733-412C-9456-6AA760690233}" destId="{72488B64-D558-4A3E-8B8A-DB13F3FD3480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5FA9A99-E4D3-4C15-A86E-9C16E1BA4FDA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09D9AA4E-8281-4A6C-AE16-3FCDD26C0D51}">
      <dgm:prSet/>
      <dgm:spPr/>
      <dgm:t>
        <a:bodyPr/>
        <a:lstStyle/>
        <a:p>
          <a:r>
            <a:rPr lang="en-US"/>
            <a:t>How many records</a:t>
          </a:r>
        </a:p>
      </dgm:t>
    </dgm:pt>
    <dgm:pt modelId="{EE83739D-AEBA-4A6A-A0A4-B295A1B93D21}" type="parTrans" cxnId="{BE3F1F6D-A2A7-4387-91F1-51A36C8B03F5}">
      <dgm:prSet/>
      <dgm:spPr/>
      <dgm:t>
        <a:bodyPr/>
        <a:lstStyle/>
        <a:p>
          <a:endParaRPr lang="en-US"/>
        </a:p>
      </dgm:t>
    </dgm:pt>
    <dgm:pt modelId="{57F44D0E-59CE-47B6-A050-8A3DAB35F985}" type="sibTrans" cxnId="{BE3F1F6D-A2A7-4387-91F1-51A36C8B03F5}">
      <dgm:prSet/>
      <dgm:spPr/>
      <dgm:t>
        <a:bodyPr/>
        <a:lstStyle/>
        <a:p>
          <a:endParaRPr lang="en-US"/>
        </a:p>
      </dgm:t>
    </dgm:pt>
    <dgm:pt modelId="{2EA9160D-EABA-467C-939B-95CF4A69661A}">
      <dgm:prSet/>
      <dgm:spPr/>
      <dgm:t>
        <a:bodyPr/>
        <a:lstStyle/>
        <a:p>
          <a:r>
            <a:rPr lang="en-US"/>
            <a:t>Where to find it</a:t>
          </a:r>
        </a:p>
      </dgm:t>
    </dgm:pt>
    <dgm:pt modelId="{574BF05A-1EC0-4A4D-8F84-9C2122247D3E}" type="parTrans" cxnId="{AF32E8C6-165D-48D0-8CA5-2E1AF0ACB882}">
      <dgm:prSet/>
      <dgm:spPr/>
      <dgm:t>
        <a:bodyPr/>
        <a:lstStyle/>
        <a:p>
          <a:endParaRPr lang="en-US"/>
        </a:p>
      </dgm:t>
    </dgm:pt>
    <dgm:pt modelId="{B5289899-3616-48D5-AC96-3E23E4B2DD2D}" type="sibTrans" cxnId="{AF32E8C6-165D-48D0-8CA5-2E1AF0ACB882}">
      <dgm:prSet/>
      <dgm:spPr/>
      <dgm:t>
        <a:bodyPr/>
        <a:lstStyle/>
        <a:p>
          <a:endParaRPr lang="en-US"/>
        </a:p>
      </dgm:t>
    </dgm:pt>
    <dgm:pt modelId="{9893858A-4CCB-45A5-94A0-B3227884107E}">
      <dgm:prSet/>
      <dgm:spPr/>
      <dgm:t>
        <a:bodyPr/>
        <a:lstStyle/>
        <a:p>
          <a:r>
            <a:rPr lang="en-US"/>
            <a:t>Servers</a:t>
          </a:r>
        </a:p>
      </dgm:t>
    </dgm:pt>
    <dgm:pt modelId="{58013D9D-7F07-4DA5-9539-4F55848A2AA5}" type="parTrans" cxnId="{DAAAD7DA-299C-484A-BF06-3B67EC3351C2}">
      <dgm:prSet/>
      <dgm:spPr/>
      <dgm:t>
        <a:bodyPr/>
        <a:lstStyle/>
        <a:p>
          <a:endParaRPr lang="en-US"/>
        </a:p>
      </dgm:t>
    </dgm:pt>
    <dgm:pt modelId="{6C975A51-05E2-42AE-8025-8A42937F9514}" type="sibTrans" cxnId="{DAAAD7DA-299C-484A-BF06-3B67EC3351C2}">
      <dgm:prSet/>
      <dgm:spPr/>
      <dgm:t>
        <a:bodyPr/>
        <a:lstStyle/>
        <a:p>
          <a:endParaRPr lang="en-US"/>
        </a:p>
      </dgm:t>
    </dgm:pt>
    <dgm:pt modelId="{F5A94D76-E257-4962-AAEE-271444279C76}">
      <dgm:prSet/>
      <dgm:spPr/>
      <dgm:t>
        <a:bodyPr/>
        <a:lstStyle/>
        <a:p>
          <a:r>
            <a:rPr lang="en-US"/>
            <a:t>Workstation</a:t>
          </a:r>
        </a:p>
      </dgm:t>
    </dgm:pt>
    <dgm:pt modelId="{133EF2D4-1588-4B05-8032-9671561929FC}" type="parTrans" cxnId="{EF30E6B8-6B42-40D7-951B-01C2B561BF50}">
      <dgm:prSet/>
      <dgm:spPr/>
      <dgm:t>
        <a:bodyPr/>
        <a:lstStyle/>
        <a:p>
          <a:endParaRPr lang="en-US"/>
        </a:p>
      </dgm:t>
    </dgm:pt>
    <dgm:pt modelId="{0B094598-C211-45E3-98FB-95C50CE14671}" type="sibTrans" cxnId="{EF30E6B8-6B42-40D7-951B-01C2B561BF50}">
      <dgm:prSet/>
      <dgm:spPr/>
      <dgm:t>
        <a:bodyPr/>
        <a:lstStyle/>
        <a:p>
          <a:endParaRPr lang="en-US"/>
        </a:p>
      </dgm:t>
    </dgm:pt>
    <dgm:pt modelId="{16B1F61F-2F46-4A1D-9157-6DE1536A1E6A}" type="pres">
      <dgm:prSet presAssocID="{85FA9A99-E4D3-4C15-A86E-9C16E1BA4FDA}" presName="root" presStyleCnt="0">
        <dgm:presLayoutVars>
          <dgm:dir/>
          <dgm:resizeHandles val="exact"/>
        </dgm:presLayoutVars>
      </dgm:prSet>
      <dgm:spPr/>
    </dgm:pt>
    <dgm:pt modelId="{78F60B26-2A50-481F-81FA-F3EA0EA4E912}" type="pres">
      <dgm:prSet presAssocID="{09D9AA4E-8281-4A6C-AE16-3FCDD26C0D51}" presName="compNode" presStyleCnt="0"/>
      <dgm:spPr/>
    </dgm:pt>
    <dgm:pt modelId="{657A1670-2B9E-4A2B-BF8D-51366F409215}" type="pres">
      <dgm:prSet presAssocID="{09D9AA4E-8281-4A6C-AE16-3FCDD26C0D51}" presName="bgRect" presStyleLbl="bgShp" presStyleIdx="0" presStyleCnt="4"/>
      <dgm:spPr/>
    </dgm:pt>
    <dgm:pt modelId="{0AC73066-9B47-4877-836A-6E409A90E76A}" type="pres">
      <dgm:prSet presAssocID="{09D9AA4E-8281-4A6C-AE16-3FCDD26C0D51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170F6B49-4DBB-413A-8919-29B86C165B3F}" type="pres">
      <dgm:prSet presAssocID="{09D9AA4E-8281-4A6C-AE16-3FCDD26C0D51}" presName="spaceRect" presStyleCnt="0"/>
      <dgm:spPr/>
    </dgm:pt>
    <dgm:pt modelId="{0F31D9D8-7A2A-4CAC-B074-754EEEB5DE2D}" type="pres">
      <dgm:prSet presAssocID="{09D9AA4E-8281-4A6C-AE16-3FCDD26C0D51}" presName="parTx" presStyleLbl="revTx" presStyleIdx="0" presStyleCnt="4">
        <dgm:presLayoutVars>
          <dgm:chMax val="0"/>
          <dgm:chPref val="0"/>
        </dgm:presLayoutVars>
      </dgm:prSet>
      <dgm:spPr/>
    </dgm:pt>
    <dgm:pt modelId="{1E7D150A-F5FB-4BF3-97C2-C017CEF58697}" type="pres">
      <dgm:prSet presAssocID="{57F44D0E-59CE-47B6-A050-8A3DAB35F985}" presName="sibTrans" presStyleCnt="0"/>
      <dgm:spPr/>
    </dgm:pt>
    <dgm:pt modelId="{92681819-0739-453C-A1D6-6E89FD78F36E}" type="pres">
      <dgm:prSet presAssocID="{2EA9160D-EABA-467C-939B-95CF4A69661A}" presName="compNode" presStyleCnt="0"/>
      <dgm:spPr/>
    </dgm:pt>
    <dgm:pt modelId="{BDDBE6BB-C75D-4F00-AE26-6A371DB038F3}" type="pres">
      <dgm:prSet presAssocID="{2EA9160D-EABA-467C-939B-95CF4A69661A}" presName="bgRect" presStyleLbl="bgShp" presStyleIdx="1" presStyleCnt="4"/>
      <dgm:spPr/>
    </dgm:pt>
    <dgm:pt modelId="{1D702062-CE7F-400B-BA9A-1D094E948D72}" type="pres">
      <dgm:prSet presAssocID="{2EA9160D-EABA-467C-939B-95CF4A69661A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ker"/>
        </a:ext>
      </dgm:extLst>
    </dgm:pt>
    <dgm:pt modelId="{94257BAE-9B32-40B3-9460-4A5DA605E1B1}" type="pres">
      <dgm:prSet presAssocID="{2EA9160D-EABA-467C-939B-95CF4A69661A}" presName="spaceRect" presStyleCnt="0"/>
      <dgm:spPr/>
    </dgm:pt>
    <dgm:pt modelId="{37059E41-553F-4B4A-9BBB-78C68BA36063}" type="pres">
      <dgm:prSet presAssocID="{2EA9160D-EABA-467C-939B-95CF4A69661A}" presName="parTx" presStyleLbl="revTx" presStyleIdx="1" presStyleCnt="4">
        <dgm:presLayoutVars>
          <dgm:chMax val="0"/>
          <dgm:chPref val="0"/>
        </dgm:presLayoutVars>
      </dgm:prSet>
      <dgm:spPr/>
    </dgm:pt>
    <dgm:pt modelId="{713C974D-34DB-4F52-AD08-EF94E3B2BD16}" type="pres">
      <dgm:prSet presAssocID="{B5289899-3616-48D5-AC96-3E23E4B2DD2D}" presName="sibTrans" presStyleCnt="0"/>
      <dgm:spPr/>
    </dgm:pt>
    <dgm:pt modelId="{D6091999-AFE1-4B51-8B52-E96EF166DF17}" type="pres">
      <dgm:prSet presAssocID="{9893858A-4CCB-45A5-94A0-B3227884107E}" presName="compNode" presStyleCnt="0"/>
      <dgm:spPr/>
    </dgm:pt>
    <dgm:pt modelId="{B6EE9737-2807-466E-8ED2-CDFC6C03AF81}" type="pres">
      <dgm:prSet presAssocID="{9893858A-4CCB-45A5-94A0-B3227884107E}" presName="bgRect" presStyleLbl="bgShp" presStyleIdx="2" presStyleCnt="4"/>
      <dgm:spPr/>
    </dgm:pt>
    <dgm:pt modelId="{5D513C20-8446-4E51-B5E4-7D2B901AA5CE}" type="pres">
      <dgm:prSet presAssocID="{9893858A-4CCB-45A5-94A0-B3227884107E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tabase"/>
        </a:ext>
      </dgm:extLst>
    </dgm:pt>
    <dgm:pt modelId="{A4061376-31E8-4236-A14C-0D1BF76ED680}" type="pres">
      <dgm:prSet presAssocID="{9893858A-4CCB-45A5-94A0-B3227884107E}" presName="spaceRect" presStyleCnt="0"/>
      <dgm:spPr/>
    </dgm:pt>
    <dgm:pt modelId="{4C4978DD-295E-4C14-9DEF-CFF1869524CA}" type="pres">
      <dgm:prSet presAssocID="{9893858A-4CCB-45A5-94A0-B3227884107E}" presName="parTx" presStyleLbl="revTx" presStyleIdx="2" presStyleCnt="4">
        <dgm:presLayoutVars>
          <dgm:chMax val="0"/>
          <dgm:chPref val="0"/>
        </dgm:presLayoutVars>
      </dgm:prSet>
      <dgm:spPr/>
    </dgm:pt>
    <dgm:pt modelId="{CE8C253F-8603-4D32-9B54-5A8A720C93A0}" type="pres">
      <dgm:prSet presAssocID="{6C975A51-05E2-42AE-8025-8A42937F9514}" presName="sibTrans" presStyleCnt="0"/>
      <dgm:spPr/>
    </dgm:pt>
    <dgm:pt modelId="{EAAD5895-5389-411C-926E-9693A457169B}" type="pres">
      <dgm:prSet presAssocID="{F5A94D76-E257-4962-AAEE-271444279C76}" presName="compNode" presStyleCnt="0"/>
      <dgm:spPr/>
    </dgm:pt>
    <dgm:pt modelId="{C42C5C76-7E16-4370-9344-80E0D82A0E9C}" type="pres">
      <dgm:prSet presAssocID="{F5A94D76-E257-4962-AAEE-271444279C76}" presName="bgRect" presStyleLbl="bgShp" presStyleIdx="3" presStyleCnt="4"/>
      <dgm:spPr/>
    </dgm:pt>
    <dgm:pt modelId="{B76FEE86-4DBC-4232-8941-7E57B80FBB89}" type="pres">
      <dgm:prSet presAssocID="{F5A94D76-E257-4962-AAEE-271444279C76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mputer"/>
        </a:ext>
      </dgm:extLst>
    </dgm:pt>
    <dgm:pt modelId="{90142689-AC06-4B15-9124-27D052390360}" type="pres">
      <dgm:prSet presAssocID="{F5A94D76-E257-4962-AAEE-271444279C76}" presName="spaceRect" presStyleCnt="0"/>
      <dgm:spPr/>
    </dgm:pt>
    <dgm:pt modelId="{6BFAC529-F326-49BF-AA51-439618BD7782}" type="pres">
      <dgm:prSet presAssocID="{F5A94D76-E257-4962-AAEE-271444279C76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1C7DBD5D-4C74-4610-BCE3-A5D44ABD6951}" type="presOf" srcId="{2EA9160D-EABA-467C-939B-95CF4A69661A}" destId="{37059E41-553F-4B4A-9BBB-78C68BA36063}" srcOrd="0" destOrd="0" presId="urn:microsoft.com/office/officeart/2018/2/layout/IconVerticalSolidList"/>
    <dgm:cxn modelId="{5928BB49-3C41-4D89-936E-867EE49763C1}" type="presOf" srcId="{85FA9A99-E4D3-4C15-A86E-9C16E1BA4FDA}" destId="{16B1F61F-2F46-4A1D-9157-6DE1536A1E6A}" srcOrd="0" destOrd="0" presId="urn:microsoft.com/office/officeart/2018/2/layout/IconVerticalSolidList"/>
    <dgm:cxn modelId="{BE3F1F6D-A2A7-4387-91F1-51A36C8B03F5}" srcId="{85FA9A99-E4D3-4C15-A86E-9C16E1BA4FDA}" destId="{09D9AA4E-8281-4A6C-AE16-3FCDD26C0D51}" srcOrd="0" destOrd="0" parTransId="{EE83739D-AEBA-4A6A-A0A4-B295A1B93D21}" sibTransId="{57F44D0E-59CE-47B6-A050-8A3DAB35F985}"/>
    <dgm:cxn modelId="{E635CE7A-572F-4A5F-B27B-FC1AAC77E3AD}" type="presOf" srcId="{F5A94D76-E257-4962-AAEE-271444279C76}" destId="{6BFAC529-F326-49BF-AA51-439618BD7782}" srcOrd="0" destOrd="0" presId="urn:microsoft.com/office/officeart/2018/2/layout/IconVerticalSolidList"/>
    <dgm:cxn modelId="{846F7F89-CF09-4025-8C39-E7645B96FF61}" type="presOf" srcId="{09D9AA4E-8281-4A6C-AE16-3FCDD26C0D51}" destId="{0F31D9D8-7A2A-4CAC-B074-754EEEB5DE2D}" srcOrd="0" destOrd="0" presId="urn:microsoft.com/office/officeart/2018/2/layout/IconVerticalSolidList"/>
    <dgm:cxn modelId="{EF30E6B8-6B42-40D7-951B-01C2B561BF50}" srcId="{85FA9A99-E4D3-4C15-A86E-9C16E1BA4FDA}" destId="{F5A94D76-E257-4962-AAEE-271444279C76}" srcOrd="3" destOrd="0" parTransId="{133EF2D4-1588-4B05-8032-9671561929FC}" sibTransId="{0B094598-C211-45E3-98FB-95C50CE14671}"/>
    <dgm:cxn modelId="{AF32E8C6-165D-48D0-8CA5-2E1AF0ACB882}" srcId="{85FA9A99-E4D3-4C15-A86E-9C16E1BA4FDA}" destId="{2EA9160D-EABA-467C-939B-95CF4A69661A}" srcOrd="1" destOrd="0" parTransId="{574BF05A-1EC0-4A4D-8F84-9C2122247D3E}" sibTransId="{B5289899-3616-48D5-AC96-3E23E4B2DD2D}"/>
    <dgm:cxn modelId="{AA3B95D8-2D99-4F04-8F5D-BA6B2E570B57}" type="presOf" srcId="{9893858A-4CCB-45A5-94A0-B3227884107E}" destId="{4C4978DD-295E-4C14-9DEF-CFF1869524CA}" srcOrd="0" destOrd="0" presId="urn:microsoft.com/office/officeart/2018/2/layout/IconVerticalSolidList"/>
    <dgm:cxn modelId="{DAAAD7DA-299C-484A-BF06-3B67EC3351C2}" srcId="{85FA9A99-E4D3-4C15-A86E-9C16E1BA4FDA}" destId="{9893858A-4CCB-45A5-94A0-B3227884107E}" srcOrd="2" destOrd="0" parTransId="{58013D9D-7F07-4DA5-9539-4F55848A2AA5}" sibTransId="{6C975A51-05E2-42AE-8025-8A42937F9514}"/>
    <dgm:cxn modelId="{E53E71F9-C59D-4D1A-BAAA-95DA98E1C2E5}" type="presParOf" srcId="{16B1F61F-2F46-4A1D-9157-6DE1536A1E6A}" destId="{78F60B26-2A50-481F-81FA-F3EA0EA4E912}" srcOrd="0" destOrd="0" presId="urn:microsoft.com/office/officeart/2018/2/layout/IconVerticalSolidList"/>
    <dgm:cxn modelId="{D7EB5535-DF9F-4961-AF77-D29D0B31C47D}" type="presParOf" srcId="{78F60B26-2A50-481F-81FA-F3EA0EA4E912}" destId="{657A1670-2B9E-4A2B-BF8D-51366F409215}" srcOrd="0" destOrd="0" presId="urn:microsoft.com/office/officeart/2018/2/layout/IconVerticalSolidList"/>
    <dgm:cxn modelId="{DB2EE622-1498-4DB2-8A46-D9A8430950B8}" type="presParOf" srcId="{78F60B26-2A50-481F-81FA-F3EA0EA4E912}" destId="{0AC73066-9B47-4877-836A-6E409A90E76A}" srcOrd="1" destOrd="0" presId="urn:microsoft.com/office/officeart/2018/2/layout/IconVerticalSolidList"/>
    <dgm:cxn modelId="{624A857D-7426-4D31-99D9-2CE5FA23A56C}" type="presParOf" srcId="{78F60B26-2A50-481F-81FA-F3EA0EA4E912}" destId="{170F6B49-4DBB-413A-8919-29B86C165B3F}" srcOrd="2" destOrd="0" presId="urn:microsoft.com/office/officeart/2018/2/layout/IconVerticalSolidList"/>
    <dgm:cxn modelId="{9903BC4A-E353-4BCE-B559-00D06F1AC974}" type="presParOf" srcId="{78F60B26-2A50-481F-81FA-F3EA0EA4E912}" destId="{0F31D9D8-7A2A-4CAC-B074-754EEEB5DE2D}" srcOrd="3" destOrd="0" presId="urn:microsoft.com/office/officeart/2018/2/layout/IconVerticalSolidList"/>
    <dgm:cxn modelId="{9CBC0F4A-6F94-42CF-82F2-8E0469D6604B}" type="presParOf" srcId="{16B1F61F-2F46-4A1D-9157-6DE1536A1E6A}" destId="{1E7D150A-F5FB-4BF3-97C2-C017CEF58697}" srcOrd="1" destOrd="0" presId="urn:microsoft.com/office/officeart/2018/2/layout/IconVerticalSolidList"/>
    <dgm:cxn modelId="{6492890F-1412-45F8-B1DC-5DADA3FD8960}" type="presParOf" srcId="{16B1F61F-2F46-4A1D-9157-6DE1536A1E6A}" destId="{92681819-0739-453C-A1D6-6E89FD78F36E}" srcOrd="2" destOrd="0" presId="urn:microsoft.com/office/officeart/2018/2/layout/IconVerticalSolidList"/>
    <dgm:cxn modelId="{BF85DB2C-BEC7-4B6A-97BE-6EEDE9C09F5E}" type="presParOf" srcId="{92681819-0739-453C-A1D6-6E89FD78F36E}" destId="{BDDBE6BB-C75D-4F00-AE26-6A371DB038F3}" srcOrd="0" destOrd="0" presId="urn:microsoft.com/office/officeart/2018/2/layout/IconVerticalSolidList"/>
    <dgm:cxn modelId="{A6EE85FA-53AE-4355-89E7-5B6A0555C1CC}" type="presParOf" srcId="{92681819-0739-453C-A1D6-6E89FD78F36E}" destId="{1D702062-CE7F-400B-BA9A-1D094E948D72}" srcOrd="1" destOrd="0" presId="urn:microsoft.com/office/officeart/2018/2/layout/IconVerticalSolidList"/>
    <dgm:cxn modelId="{7B0E9A14-0889-4450-B253-558188DEE025}" type="presParOf" srcId="{92681819-0739-453C-A1D6-6E89FD78F36E}" destId="{94257BAE-9B32-40B3-9460-4A5DA605E1B1}" srcOrd="2" destOrd="0" presId="urn:microsoft.com/office/officeart/2018/2/layout/IconVerticalSolidList"/>
    <dgm:cxn modelId="{DCE3636D-209E-4462-9266-2824EFBE875E}" type="presParOf" srcId="{92681819-0739-453C-A1D6-6E89FD78F36E}" destId="{37059E41-553F-4B4A-9BBB-78C68BA36063}" srcOrd="3" destOrd="0" presId="urn:microsoft.com/office/officeart/2018/2/layout/IconVerticalSolidList"/>
    <dgm:cxn modelId="{47FF5C57-DBB8-4212-9BB7-6BC8397E786F}" type="presParOf" srcId="{16B1F61F-2F46-4A1D-9157-6DE1536A1E6A}" destId="{713C974D-34DB-4F52-AD08-EF94E3B2BD16}" srcOrd="3" destOrd="0" presId="urn:microsoft.com/office/officeart/2018/2/layout/IconVerticalSolidList"/>
    <dgm:cxn modelId="{CD7278C3-E2C3-4A69-9938-674FD903B19E}" type="presParOf" srcId="{16B1F61F-2F46-4A1D-9157-6DE1536A1E6A}" destId="{D6091999-AFE1-4B51-8B52-E96EF166DF17}" srcOrd="4" destOrd="0" presId="urn:microsoft.com/office/officeart/2018/2/layout/IconVerticalSolidList"/>
    <dgm:cxn modelId="{22B5DAEC-C6B5-4DEB-8D32-A6BF42AF3CB9}" type="presParOf" srcId="{D6091999-AFE1-4B51-8B52-E96EF166DF17}" destId="{B6EE9737-2807-466E-8ED2-CDFC6C03AF81}" srcOrd="0" destOrd="0" presId="urn:microsoft.com/office/officeart/2018/2/layout/IconVerticalSolidList"/>
    <dgm:cxn modelId="{9FF25833-96BC-4044-95AA-5BF275963038}" type="presParOf" srcId="{D6091999-AFE1-4B51-8B52-E96EF166DF17}" destId="{5D513C20-8446-4E51-B5E4-7D2B901AA5CE}" srcOrd="1" destOrd="0" presId="urn:microsoft.com/office/officeart/2018/2/layout/IconVerticalSolidList"/>
    <dgm:cxn modelId="{1824D134-2E5C-45B9-85A1-93AE9A8A98C9}" type="presParOf" srcId="{D6091999-AFE1-4B51-8B52-E96EF166DF17}" destId="{A4061376-31E8-4236-A14C-0D1BF76ED680}" srcOrd="2" destOrd="0" presId="urn:microsoft.com/office/officeart/2018/2/layout/IconVerticalSolidList"/>
    <dgm:cxn modelId="{6AF7C859-9596-46C3-97BF-C7C01DB99D3E}" type="presParOf" srcId="{D6091999-AFE1-4B51-8B52-E96EF166DF17}" destId="{4C4978DD-295E-4C14-9DEF-CFF1869524CA}" srcOrd="3" destOrd="0" presId="urn:microsoft.com/office/officeart/2018/2/layout/IconVerticalSolidList"/>
    <dgm:cxn modelId="{906DE4F6-D28A-4AC6-B5B8-2E11BA2F0353}" type="presParOf" srcId="{16B1F61F-2F46-4A1D-9157-6DE1536A1E6A}" destId="{CE8C253F-8603-4D32-9B54-5A8A720C93A0}" srcOrd="5" destOrd="0" presId="urn:microsoft.com/office/officeart/2018/2/layout/IconVerticalSolidList"/>
    <dgm:cxn modelId="{09892D49-A319-4DFE-9E0B-8665A962597D}" type="presParOf" srcId="{16B1F61F-2F46-4A1D-9157-6DE1536A1E6A}" destId="{EAAD5895-5389-411C-926E-9693A457169B}" srcOrd="6" destOrd="0" presId="urn:microsoft.com/office/officeart/2018/2/layout/IconVerticalSolidList"/>
    <dgm:cxn modelId="{D82C958D-9D31-417B-8299-2092AA2B8306}" type="presParOf" srcId="{EAAD5895-5389-411C-926E-9693A457169B}" destId="{C42C5C76-7E16-4370-9344-80E0D82A0E9C}" srcOrd="0" destOrd="0" presId="urn:microsoft.com/office/officeart/2018/2/layout/IconVerticalSolidList"/>
    <dgm:cxn modelId="{44A04C5D-7C4C-4BE5-9977-D2933ADF8E09}" type="presParOf" srcId="{EAAD5895-5389-411C-926E-9693A457169B}" destId="{B76FEE86-4DBC-4232-8941-7E57B80FBB89}" srcOrd="1" destOrd="0" presId="urn:microsoft.com/office/officeart/2018/2/layout/IconVerticalSolidList"/>
    <dgm:cxn modelId="{D05EE276-0B09-4ECD-813E-DE184B66C16B}" type="presParOf" srcId="{EAAD5895-5389-411C-926E-9693A457169B}" destId="{90142689-AC06-4B15-9124-27D052390360}" srcOrd="2" destOrd="0" presId="urn:microsoft.com/office/officeart/2018/2/layout/IconVerticalSolidList"/>
    <dgm:cxn modelId="{50803DAF-2B93-4422-ABA0-F997216FA6FF}" type="presParOf" srcId="{EAAD5895-5389-411C-926E-9693A457169B}" destId="{6BFAC529-F326-49BF-AA51-439618BD778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346B3A6-374A-4B0E-8F80-A7BD6DE6163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54BD23D4-D303-475E-9F14-B0FB21D3D85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Video training</a:t>
          </a:r>
        </a:p>
      </dgm:t>
    </dgm:pt>
    <dgm:pt modelId="{AB17E58A-A95E-433C-AFE6-19A89DA0D809}" type="parTrans" cxnId="{E15D9BC6-ED8F-4AC2-ABCB-F8693B94A319}">
      <dgm:prSet/>
      <dgm:spPr/>
      <dgm:t>
        <a:bodyPr/>
        <a:lstStyle/>
        <a:p>
          <a:endParaRPr lang="en-US"/>
        </a:p>
      </dgm:t>
    </dgm:pt>
    <dgm:pt modelId="{6D8AAD41-5483-47EC-9F30-9D41E6494F42}" type="sibTrans" cxnId="{E15D9BC6-ED8F-4AC2-ABCB-F8693B94A319}">
      <dgm:prSet/>
      <dgm:spPr/>
      <dgm:t>
        <a:bodyPr/>
        <a:lstStyle/>
        <a:p>
          <a:endParaRPr lang="en-US"/>
        </a:p>
      </dgm:t>
    </dgm:pt>
    <dgm:pt modelId="{6F78B527-A7EA-4503-9C51-77911A5B1FC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Phishing testing</a:t>
          </a:r>
        </a:p>
      </dgm:t>
    </dgm:pt>
    <dgm:pt modelId="{B95BC024-59AF-497E-8B32-C76D5AC5B219}" type="parTrans" cxnId="{23C7E164-F569-4206-9935-19218D505C05}">
      <dgm:prSet/>
      <dgm:spPr/>
      <dgm:t>
        <a:bodyPr/>
        <a:lstStyle/>
        <a:p>
          <a:endParaRPr lang="en-US"/>
        </a:p>
      </dgm:t>
    </dgm:pt>
    <dgm:pt modelId="{15A94D30-AEE1-4316-A964-7C4156ACA34E}" type="sibTrans" cxnId="{23C7E164-F569-4206-9935-19218D505C05}">
      <dgm:prSet/>
      <dgm:spPr/>
      <dgm:t>
        <a:bodyPr/>
        <a:lstStyle/>
        <a:p>
          <a:endParaRPr lang="en-US"/>
        </a:p>
      </dgm:t>
    </dgm:pt>
    <dgm:pt modelId="{5229AC4E-768F-485A-862C-6776C439333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Automated</a:t>
          </a:r>
        </a:p>
      </dgm:t>
    </dgm:pt>
    <dgm:pt modelId="{0CCAE8A5-D2EB-4F54-8E1F-DD90A7ACB141}" type="parTrans" cxnId="{D6AB927D-95F3-4F0B-88B3-FB5869C970FD}">
      <dgm:prSet/>
      <dgm:spPr/>
      <dgm:t>
        <a:bodyPr/>
        <a:lstStyle/>
        <a:p>
          <a:endParaRPr lang="en-US"/>
        </a:p>
      </dgm:t>
    </dgm:pt>
    <dgm:pt modelId="{36D6C916-5AF7-45AD-8847-EA427A83CCF2}" type="sibTrans" cxnId="{D6AB927D-95F3-4F0B-88B3-FB5869C970FD}">
      <dgm:prSet/>
      <dgm:spPr/>
      <dgm:t>
        <a:bodyPr/>
        <a:lstStyle/>
        <a:p>
          <a:endParaRPr lang="en-US"/>
        </a:p>
      </dgm:t>
    </dgm:pt>
    <dgm:pt modelId="{1B672D12-37C3-4B08-808A-4C512FB79A2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KnowBe4, Proofpoint, Webroot</a:t>
          </a:r>
        </a:p>
      </dgm:t>
    </dgm:pt>
    <dgm:pt modelId="{6130BB40-A74A-4021-B3C9-A68F4A111346}" type="parTrans" cxnId="{DF9E0833-01D1-44BD-9913-C5478F43C3EF}">
      <dgm:prSet/>
      <dgm:spPr/>
      <dgm:t>
        <a:bodyPr/>
        <a:lstStyle/>
        <a:p>
          <a:endParaRPr lang="en-US"/>
        </a:p>
      </dgm:t>
    </dgm:pt>
    <dgm:pt modelId="{63D3B613-0D6D-43C0-A867-CDD994FB0305}" type="sibTrans" cxnId="{DF9E0833-01D1-44BD-9913-C5478F43C3EF}">
      <dgm:prSet/>
      <dgm:spPr/>
      <dgm:t>
        <a:bodyPr/>
        <a:lstStyle/>
        <a:p>
          <a:endParaRPr lang="en-US"/>
        </a:p>
      </dgm:t>
    </dgm:pt>
    <dgm:pt modelId="{F3369023-23B6-464E-9706-D0149D14BE70}" type="pres">
      <dgm:prSet presAssocID="{8346B3A6-374A-4B0E-8F80-A7BD6DE61634}" presName="root" presStyleCnt="0">
        <dgm:presLayoutVars>
          <dgm:dir/>
          <dgm:resizeHandles val="exact"/>
        </dgm:presLayoutVars>
      </dgm:prSet>
      <dgm:spPr/>
    </dgm:pt>
    <dgm:pt modelId="{8521A352-256C-48FC-84BA-A387C3CF8D6A}" type="pres">
      <dgm:prSet presAssocID="{54BD23D4-D303-475E-9F14-B0FB21D3D859}" presName="compNode" presStyleCnt="0"/>
      <dgm:spPr/>
    </dgm:pt>
    <dgm:pt modelId="{8020C32D-7BD3-469D-9AB9-3BC4A5B1C933}" type="pres">
      <dgm:prSet presAssocID="{54BD23D4-D303-475E-9F14-B0FB21D3D859}" presName="bgRect" presStyleLbl="bgShp" presStyleIdx="0" presStyleCnt="4"/>
      <dgm:spPr/>
    </dgm:pt>
    <dgm:pt modelId="{5FBD2F0E-4125-435E-8A25-DFB4A0891A5E}" type="pres">
      <dgm:prSet presAssocID="{54BD23D4-D303-475E-9F14-B0FB21D3D859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ideo camera"/>
        </a:ext>
      </dgm:extLst>
    </dgm:pt>
    <dgm:pt modelId="{03EEEC32-88BA-4F6A-BE9F-9FFBBFEF48E8}" type="pres">
      <dgm:prSet presAssocID="{54BD23D4-D303-475E-9F14-B0FB21D3D859}" presName="spaceRect" presStyleCnt="0"/>
      <dgm:spPr/>
    </dgm:pt>
    <dgm:pt modelId="{0E441809-05F7-4467-ABBE-939562E7326F}" type="pres">
      <dgm:prSet presAssocID="{54BD23D4-D303-475E-9F14-B0FB21D3D859}" presName="parTx" presStyleLbl="revTx" presStyleIdx="0" presStyleCnt="4">
        <dgm:presLayoutVars>
          <dgm:chMax val="0"/>
          <dgm:chPref val="0"/>
        </dgm:presLayoutVars>
      </dgm:prSet>
      <dgm:spPr/>
    </dgm:pt>
    <dgm:pt modelId="{149102FE-9BEA-448C-B706-FE0807FB57B3}" type="pres">
      <dgm:prSet presAssocID="{6D8AAD41-5483-47EC-9F30-9D41E6494F42}" presName="sibTrans" presStyleCnt="0"/>
      <dgm:spPr/>
    </dgm:pt>
    <dgm:pt modelId="{605E40B2-C784-45F9-A004-C88DFC636BD7}" type="pres">
      <dgm:prSet presAssocID="{6F78B527-A7EA-4503-9C51-77911A5B1FC2}" presName="compNode" presStyleCnt="0"/>
      <dgm:spPr/>
    </dgm:pt>
    <dgm:pt modelId="{52CA7BB5-97B5-45D2-BFF6-EA5EA02DEAFF}" type="pres">
      <dgm:prSet presAssocID="{6F78B527-A7EA-4503-9C51-77911A5B1FC2}" presName="bgRect" presStyleLbl="bgShp" presStyleIdx="1" presStyleCnt="4"/>
      <dgm:spPr/>
    </dgm:pt>
    <dgm:pt modelId="{28EE4A28-6F22-49DE-8735-44EAC5298D8B}" type="pres">
      <dgm:prSet presAssocID="{6F78B527-A7EA-4503-9C51-77911A5B1FC2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mail"/>
        </a:ext>
      </dgm:extLst>
    </dgm:pt>
    <dgm:pt modelId="{ABCCDCE6-2B2C-4566-A597-E83F43B84238}" type="pres">
      <dgm:prSet presAssocID="{6F78B527-A7EA-4503-9C51-77911A5B1FC2}" presName="spaceRect" presStyleCnt="0"/>
      <dgm:spPr/>
    </dgm:pt>
    <dgm:pt modelId="{CCCB951C-C22E-4B02-88D8-3AF331DC5596}" type="pres">
      <dgm:prSet presAssocID="{6F78B527-A7EA-4503-9C51-77911A5B1FC2}" presName="parTx" presStyleLbl="revTx" presStyleIdx="1" presStyleCnt="4">
        <dgm:presLayoutVars>
          <dgm:chMax val="0"/>
          <dgm:chPref val="0"/>
        </dgm:presLayoutVars>
      </dgm:prSet>
      <dgm:spPr/>
    </dgm:pt>
    <dgm:pt modelId="{803381F2-D985-4090-8CE8-F9AE34FCD213}" type="pres">
      <dgm:prSet presAssocID="{15A94D30-AEE1-4316-A964-7C4156ACA34E}" presName="sibTrans" presStyleCnt="0"/>
      <dgm:spPr/>
    </dgm:pt>
    <dgm:pt modelId="{3E54B1FB-454B-4C9A-A2C4-69BD6A0B0798}" type="pres">
      <dgm:prSet presAssocID="{5229AC4E-768F-485A-862C-6776C4393337}" presName="compNode" presStyleCnt="0"/>
      <dgm:spPr/>
    </dgm:pt>
    <dgm:pt modelId="{52EC3244-AB31-4D83-BC60-D9D56B36D570}" type="pres">
      <dgm:prSet presAssocID="{5229AC4E-768F-485A-862C-6776C4393337}" presName="bgRect" presStyleLbl="bgShp" presStyleIdx="2" presStyleCnt="4"/>
      <dgm:spPr/>
    </dgm:pt>
    <dgm:pt modelId="{28518CDC-8FF6-4745-878D-A4C842492489}" type="pres">
      <dgm:prSet presAssocID="{5229AC4E-768F-485A-862C-6776C4393337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obot"/>
        </a:ext>
      </dgm:extLst>
    </dgm:pt>
    <dgm:pt modelId="{91E9BCEC-3225-471D-9711-B06D2FC52B52}" type="pres">
      <dgm:prSet presAssocID="{5229AC4E-768F-485A-862C-6776C4393337}" presName="spaceRect" presStyleCnt="0"/>
      <dgm:spPr/>
    </dgm:pt>
    <dgm:pt modelId="{5E033529-11C8-4F3F-8FAF-14C62E552AC3}" type="pres">
      <dgm:prSet presAssocID="{5229AC4E-768F-485A-862C-6776C4393337}" presName="parTx" presStyleLbl="revTx" presStyleIdx="2" presStyleCnt="4">
        <dgm:presLayoutVars>
          <dgm:chMax val="0"/>
          <dgm:chPref val="0"/>
        </dgm:presLayoutVars>
      </dgm:prSet>
      <dgm:spPr/>
    </dgm:pt>
    <dgm:pt modelId="{26839165-75CC-4751-B4C0-1B36C19B7743}" type="pres">
      <dgm:prSet presAssocID="{36D6C916-5AF7-45AD-8847-EA427A83CCF2}" presName="sibTrans" presStyleCnt="0"/>
      <dgm:spPr/>
    </dgm:pt>
    <dgm:pt modelId="{377A9DEF-562B-4CED-BEC7-AD5F5AA1DB11}" type="pres">
      <dgm:prSet presAssocID="{1B672D12-37C3-4B08-808A-4C512FB79A23}" presName="compNode" presStyleCnt="0"/>
      <dgm:spPr/>
    </dgm:pt>
    <dgm:pt modelId="{687C0E64-9635-4011-B38E-2DCBB72A4684}" type="pres">
      <dgm:prSet presAssocID="{1B672D12-37C3-4B08-808A-4C512FB79A23}" presName="bgRect" presStyleLbl="bgShp" presStyleIdx="3" presStyleCnt="4"/>
      <dgm:spPr/>
    </dgm:pt>
    <dgm:pt modelId="{A84DC9B6-3E8D-4868-9523-B1BB3D186535}" type="pres">
      <dgm:prSet presAssocID="{1B672D12-37C3-4B08-808A-4C512FB79A23}" presName="iconRect" presStyleLbl="node1" presStyleIdx="3" presStyleCnt="4"/>
      <dgm:spPr/>
    </dgm:pt>
    <dgm:pt modelId="{D6875542-3C1A-454A-BB9E-2AF4358A302A}" type="pres">
      <dgm:prSet presAssocID="{1B672D12-37C3-4B08-808A-4C512FB79A23}" presName="spaceRect" presStyleCnt="0"/>
      <dgm:spPr/>
    </dgm:pt>
    <dgm:pt modelId="{7FC2B7B4-1DC4-4F94-AE06-D0B18F359BA2}" type="pres">
      <dgm:prSet presAssocID="{1B672D12-37C3-4B08-808A-4C512FB79A23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80F10C0A-1139-46B4-9348-B353398D983F}" type="presOf" srcId="{6F78B527-A7EA-4503-9C51-77911A5B1FC2}" destId="{CCCB951C-C22E-4B02-88D8-3AF331DC5596}" srcOrd="0" destOrd="0" presId="urn:microsoft.com/office/officeart/2018/2/layout/IconVerticalSolidList"/>
    <dgm:cxn modelId="{DF9E0833-01D1-44BD-9913-C5478F43C3EF}" srcId="{8346B3A6-374A-4B0E-8F80-A7BD6DE61634}" destId="{1B672D12-37C3-4B08-808A-4C512FB79A23}" srcOrd="3" destOrd="0" parTransId="{6130BB40-A74A-4021-B3C9-A68F4A111346}" sibTransId="{63D3B613-0D6D-43C0-A867-CDD994FB0305}"/>
    <dgm:cxn modelId="{23C7E164-F569-4206-9935-19218D505C05}" srcId="{8346B3A6-374A-4B0E-8F80-A7BD6DE61634}" destId="{6F78B527-A7EA-4503-9C51-77911A5B1FC2}" srcOrd="1" destOrd="0" parTransId="{B95BC024-59AF-497E-8B32-C76D5AC5B219}" sibTransId="{15A94D30-AEE1-4316-A964-7C4156ACA34E}"/>
    <dgm:cxn modelId="{A87AF572-C4D8-400D-8872-163DB28EE3BB}" type="presOf" srcId="{5229AC4E-768F-485A-862C-6776C4393337}" destId="{5E033529-11C8-4F3F-8FAF-14C62E552AC3}" srcOrd="0" destOrd="0" presId="urn:microsoft.com/office/officeart/2018/2/layout/IconVerticalSolidList"/>
    <dgm:cxn modelId="{D6AB927D-95F3-4F0B-88B3-FB5869C970FD}" srcId="{8346B3A6-374A-4B0E-8F80-A7BD6DE61634}" destId="{5229AC4E-768F-485A-862C-6776C4393337}" srcOrd="2" destOrd="0" parTransId="{0CCAE8A5-D2EB-4F54-8E1F-DD90A7ACB141}" sibTransId="{36D6C916-5AF7-45AD-8847-EA427A83CCF2}"/>
    <dgm:cxn modelId="{45C4708A-F53F-4437-B800-0CB07DCA4A82}" type="presOf" srcId="{1B672D12-37C3-4B08-808A-4C512FB79A23}" destId="{7FC2B7B4-1DC4-4F94-AE06-D0B18F359BA2}" srcOrd="0" destOrd="0" presId="urn:microsoft.com/office/officeart/2018/2/layout/IconVerticalSolidList"/>
    <dgm:cxn modelId="{E15D9BC6-ED8F-4AC2-ABCB-F8693B94A319}" srcId="{8346B3A6-374A-4B0E-8F80-A7BD6DE61634}" destId="{54BD23D4-D303-475E-9F14-B0FB21D3D859}" srcOrd="0" destOrd="0" parTransId="{AB17E58A-A95E-433C-AFE6-19A89DA0D809}" sibTransId="{6D8AAD41-5483-47EC-9F30-9D41E6494F42}"/>
    <dgm:cxn modelId="{6F39EDCB-6EDD-4DBB-BBFA-16C983111E89}" type="presOf" srcId="{8346B3A6-374A-4B0E-8F80-A7BD6DE61634}" destId="{F3369023-23B6-464E-9706-D0149D14BE70}" srcOrd="0" destOrd="0" presId="urn:microsoft.com/office/officeart/2018/2/layout/IconVerticalSolidList"/>
    <dgm:cxn modelId="{A9EAABF4-A3A5-42A6-BAB9-B0581094ACD5}" type="presOf" srcId="{54BD23D4-D303-475E-9F14-B0FB21D3D859}" destId="{0E441809-05F7-4467-ABBE-939562E7326F}" srcOrd="0" destOrd="0" presId="urn:microsoft.com/office/officeart/2018/2/layout/IconVerticalSolidList"/>
    <dgm:cxn modelId="{0356750C-EC4D-4ADE-A93E-EDEC009E09BA}" type="presParOf" srcId="{F3369023-23B6-464E-9706-D0149D14BE70}" destId="{8521A352-256C-48FC-84BA-A387C3CF8D6A}" srcOrd="0" destOrd="0" presId="urn:microsoft.com/office/officeart/2018/2/layout/IconVerticalSolidList"/>
    <dgm:cxn modelId="{F36D6183-7C57-4954-9D24-5DC5F3F90613}" type="presParOf" srcId="{8521A352-256C-48FC-84BA-A387C3CF8D6A}" destId="{8020C32D-7BD3-469D-9AB9-3BC4A5B1C933}" srcOrd="0" destOrd="0" presId="urn:microsoft.com/office/officeart/2018/2/layout/IconVerticalSolidList"/>
    <dgm:cxn modelId="{09106E5D-F5F0-4872-97EE-C79F909752ED}" type="presParOf" srcId="{8521A352-256C-48FC-84BA-A387C3CF8D6A}" destId="{5FBD2F0E-4125-435E-8A25-DFB4A0891A5E}" srcOrd="1" destOrd="0" presId="urn:microsoft.com/office/officeart/2018/2/layout/IconVerticalSolidList"/>
    <dgm:cxn modelId="{5A04F4E7-8BC5-435D-A5B0-E09FA97D8185}" type="presParOf" srcId="{8521A352-256C-48FC-84BA-A387C3CF8D6A}" destId="{03EEEC32-88BA-4F6A-BE9F-9FFBBFEF48E8}" srcOrd="2" destOrd="0" presId="urn:microsoft.com/office/officeart/2018/2/layout/IconVerticalSolidList"/>
    <dgm:cxn modelId="{2B48F661-ACF1-42DE-A8AE-96D5001831E8}" type="presParOf" srcId="{8521A352-256C-48FC-84BA-A387C3CF8D6A}" destId="{0E441809-05F7-4467-ABBE-939562E7326F}" srcOrd="3" destOrd="0" presId="urn:microsoft.com/office/officeart/2018/2/layout/IconVerticalSolidList"/>
    <dgm:cxn modelId="{D8114655-0694-428B-9B4C-95B3DEEE1159}" type="presParOf" srcId="{F3369023-23B6-464E-9706-D0149D14BE70}" destId="{149102FE-9BEA-448C-B706-FE0807FB57B3}" srcOrd="1" destOrd="0" presId="urn:microsoft.com/office/officeart/2018/2/layout/IconVerticalSolidList"/>
    <dgm:cxn modelId="{80E1F5BE-75E2-49A7-BAC1-5F0874917BFA}" type="presParOf" srcId="{F3369023-23B6-464E-9706-D0149D14BE70}" destId="{605E40B2-C784-45F9-A004-C88DFC636BD7}" srcOrd="2" destOrd="0" presId="urn:microsoft.com/office/officeart/2018/2/layout/IconVerticalSolidList"/>
    <dgm:cxn modelId="{1904013C-23D9-4145-B54C-4BF3DAAF6FF9}" type="presParOf" srcId="{605E40B2-C784-45F9-A004-C88DFC636BD7}" destId="{52CA7BB5-97B5-45D2-BFF6-EA5EA02DEAFF}" srcOrd="0" destOrd="0" presId="urn:microsoft.com/office/officeart/2018/2/layout/IconVerticalSolidList"/>
    <dgm:cxn modelId="{68B51790-7599-4491-A5B6-376490723566}" type="presParOf" srcId="{605E40B2-C784-45F9-A004-C88DFC636BD7}" destId="{28EE4A28-6F22-49DE-8735-44EAC5298D8B}" srcOrd="1" destOrd="0" presId="urn:microsoft.com/office/officeart/2018/2/layout/IconVerticalSolidList"/>
    <dgm:cxn modelId="{1304309E-2BC6-40BA-849D-DC979FEA84E2}" type="presParOf" srcId="{605E40B2-C784-45F9-A004-C88DFC636BD7}" destId="{ABCCDCE6-2B2C-4566-A597-E83F43B84238}" srcOrd="2" destOrd="0" presId="urn:microsoft.com/office/officeart/2018/2/layout/IconVerticalSolidList"/>
    <dgm:cxn modelId="{05DF7EFB-A743-4D95-9736-BC49747B6500}" type="presParOf" srcId="{605E40B2-C784-45F9-A004-C88DFC636BD7}" destId="{CCCB951C-C22E-4B02-88D8-3AF331DC5596}" srcOrd="3" destOrd="0" presId="urn:microsoft.com/office/officeart/2018/2/layout/IconVerticalSolidList"/>
    <dgm:cxn modelId="{A69A127D-BDE4-49A8-9A97-3588E59DFB74}" type="presParOf" srcId="{F3369023-23B6-464E-9706-D0149D14BE70}" destId="{803381F2-D985-4090-8CE8-F9AE34FCD213}" srcOrd="3" destOrd="0" presId="urn:microsoft.com/office/officeart/2018/2/layout/IconVerticalSolidList"/>
    <dgm:cxn modelId="{F2899DD2-7ADC-4D0D-ADB2-220C6FB83DA4}" type="presParOf" srcId="{F3369023-23B6-464E-9706-D0149D14BE70}" destId="{3E54B1FB-454B-4C9A-A2C4-69BD6A0B0798}" srcOrd="4" destOrd="0" presId="urn:microsoft.com/office/officeart/2018/2/layout/IconVerticalSolidList"/>
    <dgm:cxn modelId="{9F7AE6D6-0BB1-4F23-A66D-958E043F2154}" type="presParOf" srcId="{3E54B1FB-454B-4C9A-A2C4-69BD6A0B0798}" destId="{52EC3244-AB31-4D83-BC60-D9D56B36D570}" srcOrd="0" destOrd="0" presId="urn:microsoft.com/office/officeart/2018/2/layout/IconVerticalSolidList"/>
    <dgm:cxn modelId="{45794325-60DA-4735-9528-60AB1ECC2F3E}" type="presParOf" srcId="{3E54B1FB-454B-4C9A-A2C4-69BD6A0B0798}" destId="{28518CDC-8FF6-4745-878D-A4C842492489}" srcOrd="1" destOrd="0" presId="urn:microsoft.com/office/officeart/2018/2/layout/IconVerticalSolidList"/>
    <dgm:cxn modelId="{A8779A26-BB3A-4A0B-BE67-6CF074D51CE4}" type="presParOf" srcId="{3E54B1FB-454B-4C9A-A2C4-69BD6A0B0798}" destId="{91E9BCEC-3225-471D-9711-B06D2FC52B52}" srcOrd="2" destOrd="0" presId="urn:microsoft.com/office/officeart/2018/2/layout/IconVerticalSolidList"/>
    <dgm:cxn modelId="{6BA794BC-341E-4805-8FE9-E536510E8C0A}" type="presParOf" srcId="{3E54B1FB-454B-4C9A-A2C4-69BD6A0B0798}" destId="{5E033529-11C8-4F3F-8FAF-14C62E552AC3}" srcOrd="3" destOrd="0" presId="urn:microsoft.com/office/officeart/2018/2/layout/IconVerticalSolidList"/>
    <dgm:cxn modelId="{53120AB6-7718-44A4-BCCB-58CC41B54B40}" type="presParOf" srcId="{F3369023-23B6-464E-9706-D0149D14BE70}" destId="{26839165-75CC-4751-B4C0-1B36C19B7743}" srcOrd="5" destOrd="0" presId="urn:microsoft.com/office/officeart/2018/2/layout/IconVerticalSolidList"/>
    <dgm:cxn modelId="{1E634CC6-CE9F-496A-A795-E32229F689AE}" type="presParOf" srcId="{F3369023-23B6-464E-9706-D0149D14BE70}" destId="{377A9DEF-562B-4CED-BEC7-AD5F5AA1DB11}" srcOrd="6" destOrd="0" presId="urn:microsoft.com/office/officeart/2018/2/layout/IconVerticalSolidList"/>
    <dgm:cxn modelId="{C5BF0628-97F3-4478-99C1-C43EBB0712E9}" type="presParOf" srcId="{377A9DEF-562B-4CED-BEC7-AD5F5AA1DB11}" destId="{687C0E64-9635-4011-B38E-2DCBB72A4684}" srcOrd="0" destOrd="0" presId="urn:microsoft.com/office/officeart/2018/2/layout/IconVerticalSolidList"/>
    <dgm:cxn modelId="{2E2C3CF2-6E00-4AB0-BCB6-9999218B9FB8}" type="presParOf" srcId="{377A9DEF-562B-4CED-BEC7-AD5F5AA1DB11}" destId="{A84DC9B6-3E8D-4868-9523-B1BB3D186535}" srcOrd="1" destOrd="0" presId="urn:microsoft.com/office/officeart/2018/2/layout/IconVerticalSolidList"/>
    <dgm:cxn modelId="{5A31564D-7858-469A-A183-ECB037CACA5D}" type="presParOf" srcId="{377A9DEF-562B-4CED-BEC7-AD5F5AA1DB11}" destId="{D6875542-3C1A-454A-BB9E-2AF4358A302A}" srcOrd="2" destOrd="0" presId="urn:microsoft.com/office/officeart/2018/2/layout/IconVerticalSolidList"/>
    <dgm:cxn modelId="{AAABF977-CA7D-4E5A-B696-ECEFBC5EC90A}" type="presParOf" srcId="{377A9DEF-562B-4CED-BEC7-AD5F5AA1DB11}" destId="{7FC2B7B4-1DC4-4F94-AE06-D0B18F359BA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7147EA7-6A1A-46E3-B0EE-09EB0A369D24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AF1F34F-D0B1-4A3D-AA8F-7D07C984BBEC}">
      <dgm:prSet/>
      <dgm:spPr/>
      <dgm:t>
        <a:bodyPr/>
        <a:lstStyle/>
        <a:p>
          <a:r>
            <a:rPr lang="en-US"/>
            <a:t>Microsoft 365</a:t>
          </a:r>
        </a:p>
      </dgm:t>
    </dgm:pt>
    <dgm:pt modelId="{2D316E10-7780-4AC8-8F76-1856002D7D47}" type="parTrans" cxnId="{02762775-633B-4DEF-9289-5AAE562A7792}">
      <dgm:prSet/>
      <dgm:spPr/>
      <dgm:t>
        <a:bodyPr/>
        <a:lstStyle/>
        <a:p>
          <a:endParaRPr lang="en-US"/>
        </a:p>
      </dgm:t>
    </dgm:pt>
    <dgm:pt modelId="{16DDF21A-5CBF-44F1-A72A-2C3711D4442E}" type="sibTrans" cxnId="{02762775-633B-4DEF-9289-5AAE562A7792}">
      <dgm:prSet/>
      <dgm:spPr/>
      <dgm:t>
        <a:bodyPr/>
        <a:lstStyle/>
        <a:p>
          <a:endParaRPr lang="en-US"/>
        </a:p>
      </dgm:t>
    </dgm:pt>
    <dgm:pt modelId="{AB7DAC85-2D01-442D-BE94-FD07E4B687D5}">
      <dgm:prSet/>
      <dgm:spPr/>
      <dgm:t>
        <a:bodyPr/>
        <a:lstStyle/>
        <a:p>
          <a:r>
            <a:rPr lang="en-US"/>
            <a:t>Google</a:t>
          </a:r>
        </a:p>
      </dgm:t>
    </dgm:pt>
    <dgm:pt modelId="{7B90A43E-2AB3-4285-A54C-9A38CBD9BBD7}" type="parTrans" cxnId="{A1B11CFF-9E75-48B2-A8F3-BFA41A4F8F32}">
      <dgm:prSet/>
      <dgm:spPr/>
      <dgm:t>
        <a:bodyPr/>
        <a:lstStyle/>
        <a:p>
          <a:endParaRPr lang="en-US"/>
        </a:p>
      </dgm:t>
    </dgm:pt>
    <dgm:pt modelId="{23B65B80-AC96-45EB-B1B4-023E780585B6}" type="sibTrans" cxnId="{A1B11CFF-9E75-48B2-A8F3-BFA41A4F8F32}">
      <dgm:prSet/>
      <dgm:spPr/>
      <dgm:t>
        <a:bodyPr/>
        <a:lstStyle/>
        <a:p>
          <a:endParaRPr lang="en-US"/>
        </a:p>
      </dgm:t>
    </dgm:pt>
    <dgm:pt modelId="{2841E5D4-B8EC-4F45-87A6-435EFC080455}">
      <dgm:prSet/>
      <dgm:spPr/>
      <dgm:t>
        <a:bodyPr/>
        <a:lstStyle/>
        <a:p>
          <a:r>
            <a:rPr lang="en-US" dirty="0"/>
            <a:t>Must have 2FA/MFA</a:t>
          </a:r>
        </a:p>
      </dgm:t>
    </dgm:pt>
    <dgm:pt modelId="{3C4BADA5-07CF-49AE-B6DB-3614CA48AA2C}" type="parTrans" cxnId="{02597D09-B9F6-4858-BAB5-E85605EBB50A}">
      <dgm:prSet/>
      <dgm:spPr/>
      <dgm:t>
        <a:bodyPr/>
        <a:lstStyle/>
        <a:p>
          <a:endParaRPr lang="en-US"/>
        </a:p>
      </dgm:t>
    </dgm:pt>
    <dgm:pt modelId="{24097097-A8A2-4466-8162-C4F40BB053A2}" type="sibTrans" cxnId="{02597D09-B9F6-4858-BAB5-E85605EBB50A}">
      <dgm:prSet/>
      <dgm:spPr/>
      <dgm:t>
        <a:bodyPr/>
        <a:lstStyle/>
        <a:p>
          <a:endParaRPr lang="en-US"/>
        </a:p>
      </dgm:t>
    </dgm:pt>
    <dgm:pt modelId="{7BB48744-783E-47EC-BA44-91E285B96119}" type="pres">
      <dgm:prSet presAssocID="{D7147EA7-6A1A-46E3-B0EE-09EB0A369D24}" presName="linear" presStyleCnt="0">
        <dgm:presLayoutVars>
          <dgm:animLvl val="lvl"/>
          <dgm:resizeHandles val="exact"/>
        </dgm:presLayoutVars>
      </dgm:prSet>
      <dgm:spPr/>
    </dgm:pt>
    <dgm:pt modelId="{23C8E33E-BBB7-48BC-ABEE-3B24287DEA67}" type="pres">
      <dgm:prSet presAssocID="{7AF1F34F-D0B1-4A3D-AA8F-7D07C984BBE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F5E011B-583A-4A96-9FF8-ACBD5EE90D34}" type="pres">
      <dgm:prSet presAssocID="{16DDF21A-5CBF-44F1-A72A-2C3711D4442E}" presName="spacer" presStyleCnt="0"/>
      <dgm:spPr/>
    </dgm:pt>
    <dgm:pt modelId="{2010674A-3C51-413F-BF6E-B2A330FBFD01}" type="pres">
      <dgm:prSet presAssocID="{AB7DAC85-2D01-442D-BE94-FD07E4B687D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2ABC84D6-1D90-4317-BA1E-D67AF0B2E730}" type="pres">
      <dgm:prSet presAssocID="{23B65B80-AC96-45EB-B1B4-023E780585B6}" presName="spacer" presStyleCnt="0"/>
      <dgm:spPr/>
    </dgm:pt>
    <dgm:pt modelId="{3D6B4412-6838-4E96-8A29-2A5B9BFD332B}" type="pres">
      <dgm:prSet presAssocID="{2841E5D4-B8EC-4F45-87A6-435EFC080455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02597D09-B9F6-4858-BAB5-E85605EBB50A}" srcId="{D7147EA7-6A1A-46E3-B0EE-09EB0A369D24}" destId="{2841E5D4-B8EC-4F45-87A6-435EFC080455}" srcOrd="2" destOrd="0" parTransId="{3C4BADA5-07CF-49AE-B6DB-3614CA48AA2C}" sibTransId="{24097097-A8A2-4466-8162-C4F40BB053A2}"/>
    <dgm:cxn modelId="{3CC3801F-8FFF-4AF9-83EA-00839C22CE90}" type="presOf" srcId="{2841E5D4-B8EC-4F45-87A6-435EFC080455}" destId="{3D6B4412-6838-4E96-8A29-2A5B9BFD332B}" srcOrd="0" destOrd="0" presId="urn:microsoft.com/office/officeart/2005/8/layout/vList2"/>
    <dgm:cxn modelId="{02762775-633B-4DEF-9289-5AAE562A7792}" srcId="{D7147EA7-6A1A-46E3-B0EE-09EB0A369D24}" destId="{7AF1F34F-D0B1-4A3D-AA8F-7D07C984BBEC}" srcOrd="0" destOrd="0" parTransId="{2D316E10-7780-4AC8-8F76-1856002D7D47}" sibTransId="{16DDF21A-5CBF-44F1-A72A-2C3711D4442E}"/>
    <dgm:cxn modelId="{89E53F83-B85B-41BC-9CCD-3161F7D862F2}" type="presOf" srcId="{7AF1F34F-D0B1-4A3D-AA8F-7D07C984BBEC}" destId="{23C8E33E-BBB7-48BC-ABEE-3B24287DEA67}" srcOrd="0" destOrd="0" presId="urn:microsoft.com/office/officeart/2005/8/layout/vList2"/>
    <dgm:cxn modelId="{A22A7E91-8F74-459E-ABEF-E357BE8DCB22}" type="presOf" srcId="{AB7DAC85-2D01-442D-BE94-FD07E4B687D5}" destId="{2010674A-3C51-413F-BF6E-B2A330FBFD01}" srcOrd="0" destOrd="0" presId="urn:microsoft.com/office/officeart/2005/8/layout/vList2"/>
    <dgm:cxn modelId="{85F8D1E5-EC25-4CAF-A3CE-0B63989F930A}" type="presOf" srcId="{D7147EA7-6A1A-46E3-B0EE-09EB0A369D24}" destId="{7BB48744-783E-47EC-BA44-91E285B96119}" srcOrd="0" destOrd="0" presId="urn:microsoft.com/office/officeart/2005/8/layout/vList2"/>
    <dgm:cxn modelId="{A1B11CFF-9E75-48B2-A8F3-BFA41A4F8F32}" srcId="{D7147EA7-6A1A-46E3-B0EE-09EB0A369D24}" destId="{AB7DAC85-2D01-442D-BE94-FD07E4B687D5}" srcOrd="1" destOrd="0" parTransId="{7B90A43E-2AB3-4285-A54C-9A38CBD9BBD7}" sibTransId="{23B65B80-AC96-45EB-B1B4-023E780585B6}"/>
    <dgm:cxn modelId="{4BB03E68-C846-4E46-83B5-56416087ACDC}" type="presParOf" srcId="{7BB48744-783E-47EC-BA44-91E285B96119}" destId="{23C8E33E-BBB7-48BC-ABEE-3B24287DEA67}" srcOrd="0" destOrd="0" presId="urn:microsoft.com/office/officeart/2005/8/layout/vList2"/>
    <dgm:cxn modelId="{924D8226-B143-463B-9B5F-971DFF3D1D7E}" type="presParOf" srcId="{7BB48744-783E-47EC-BA44-91E285B96119}" destId="{2F5E011B-583A-4A96-9FF8-ACBD5EE90D34}" srcOrd="1" destOrd="0" presId="urn:microsoft.com/office/officeart/2005/8/layout/vList2"/>
    <dgm:cxn modelId="{E663E5D5-5E59-4BB8-B184-F9D64DCBFE5C}" type="presParOf" srcId="{7BB48744-783E-47EC-BA44-91E285B96119}" destId="{2010674A-3C51-413F-BF6E-B2A330FBFD01}" srcOrd="2" destOrd="0" presId="urn:microsoft.com/office/officeart/2005/8/layout/vList2"/>
    <dgm:cxn modelId="{D8DB620A-73DD-4C9F-8459-545ABDAAB0F4}" type="presParOf" srcId="{7BB48744-783E-47EC-BA44-91E285B96119}" destId="{2ABC84D6-1D90-4317-BA1E-D67AF0B2E730}" srcOrd="3" destOrd="0" presId="urn:microsoft.com/office/officeart/2005/8/layout/vList2"/>
    <dgm:cxn modelId="{B781B911-665E-49A7-9491-EE550CE3EFAD}" type="presParOf" srcId="{7BB48744-783E-47EC-BA44-91E285B96119}" destId="{3D6B4412-6838-4E96-8A29-2A5B9BFD332B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7147EA7-6A1A-46E3-B0EE-09EB0A369D24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AF1F34F-D0B1-4A3D-AA8F-7D07C984BBEC}">
      <dgm:prSet/>
      <dgm:spPr/>
      <dgm:t>
        <a:bodyPr/>
        <a:lstStyle/>
        <a:p>
          <a:r>
            <a:rPr lang="en-US" dirty="0"/>
            <a:t>ATP (Advanced Threat Protection)</a:t>
          </a:r>
        </a:p>
      </dgm:t>
    </dgm:pt>
    <dgm:pt modelId="{2D316E10-7780-4AC8-8F76-1856002D7D47}" type="parTrans" cxnId="{02762775-633B-4DEF-9289-5AAE562A7792}">
      <dgm:prSet/>
      <dgm:spPr/>
      <dgm:t>
        <a:bodyPr/>
        <a:lstStyle/>
        <a:p>
          <a:endParaRPr lang="en-US"/>
        </a:p>
      </dgm:t>
    </dgm:pt>
    <dgm:pt modelId="{16DDF21A-5CBF-44F1-A72A-2C3711D4442E}" type="sibTrans" cxnId="{02762775-633B-4DEF-9289-5AAE562A7792}">
      <dgm:prSet/>
      <dgm:spPr/>
      <dgm:t>
        <a:bodyPr/>
        <a:lstStyle/>
        <a:p>
          <a:endParaRPr lang="en-US"/>
        </a:p>
      </dgm:t>
    </dgm:pt>
    <dgm:pt modelId="{AB7DAC85-2D01-442D-BE94-FD07E4B687D5}">
      <dgm:prSet/>
      <dgm:spPr/>
      <dgm:t>
        <a:bodyPr/>
        <a:lstStyle/>
        <a:p>
          <a:r>
            <a:rPr lang="en-US" dirty="0"/>
            <a:t>Hosted email security</a:t>
          </a:r>
        </a:p>
      </dgm:t>
    </dgm:pt>
    <dgm:pt modelId="{7B90A43E-2AB3-4285-A54C-9A38CBD9BBD7}" type="parTrans" cxnId="{A1B11CFF-9E75-48B2-A8F3-BFA41A4F8F32}">
      <dgm:prSet/>
      <dgm:spPr/>
      <dgm:t>
        <a:bodyPr/>
        <a:lstStyle/>
        <a:p>
          <a:endParaRPr lang="en-US"/>
        </a:p>
      </dgm:t>
    </dgm:pt>
    <dgm:pt modelId="{23B65B80-AC96-45EB-B1B4-023E780585B6}" type="sibTrans" cxnId="{A1B11CFF-9E75-48B2-A8F3-BFA41A4F8F32}">
      <dgm:prSet/>
      <dgm:spPr/>
      <dgm:t>
        <a:bodyPr/>
        <a:lstStyle/>
        <a:p>
          <a:endParaRPr lang="en-US"/>
        </a:p>
      </dgm:t>
    </dgm:pt>
    <dgm:pt modelId="{2841E5D4-B8EC-4F45-87A6-435EFC080455}">
      <dgm:prSet/>
      <dgm:spPr/>
      <dgm:t>
        <a:bodyPr/>
        <a:lstStyle/>
        <a:p>
          <a:r>
            <a:rPr lang="en-US" dirty="0"/>
            <a:t>Proofpoint, Microsoft</a:t>
          </a:r>
        </a:p>
      </dgm:t>
    </dgm:pt>
    <dgm:pt modelId="{3C4BADA5-07CF-49AE-B6DB-3614CA48AA2C}" type="parTrans" cxnId="{02597D09-B9F6-4858-BAB5-E85605EBB50A}">
      <dgm:prSet/>
      <dgm:spPr/>
      <dgm:t>
        <a:bodyPr/>
        <a:lstStyle/>
        <a:p>
          <a:endParaRPr lang="en-US"/>
        </a:p>
      </dgm:t>
    </dgm:pt>
    <dgm:pt modelId="{24097097-A8A2-4466-8162-C4F40BB053A2}" type="sibTrans" cxnId="{02597D09-B9F6-4858-BAB5-E85605EBB50A}">
      <dgm:prSet/>
      <dgm:spPr/>
      <dgm:t>
        <a:bodyPr/>
        <a:lstStyle/>
        <a:p>
          <a:endParaRPr lang="en-US"/>
        </a:p>
      </dgm:t>
    </dgm:pt>
    <dgm:pt modelId="{7BB48744-783E-47EC-BA44-91E285B96119}" type="pres">
      <dgm:prSet presAssocID="{D7147EA7-6A1A-46E3-B0EE-09EB0A369D24}" presName="linear" presStyleCnt="0">
        <dgm:presLayoutVars>
          <dgm:animLvl val="lvl"/>
          <dgm:resizeHandles val="exact"/>
        </dgm:presLayoutVars>
      </dgm:prSet>
      <dgm:spPr/>
    </dgm:pt>
    <dgm:pt modelId="{23C8E33E-BBB7-48BC-ABEE-3B24287DEA67}" type="pres">
      <dgm:prSet presAssocID="{7AF1F34F-D0B1-4A3D-AA8F-7D07C984BBE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F5E011B-583A-4A96-9FF8-ACBD5EE90D34}" type="pres">
      <dgm:prSet presAssocID="{16DDF21A-5CBF-44F1-A72A-2C3711D4442E}" presName="spacer" presStyleCnt="0"/>
      <dgm:spPr/>
    </dgm:pt>
    <dgm:pt modelId="{2010674A-3C51-413F-BF6E-B2A330FBFD01}" type="pres">
      <dgm:prSet presAssocID="{AB7DAC85-2D01-442D-BE94-FD07E4B687D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2ABC84D6-1D90-4317-BA1E-D67AF0B2E730}" type="pres">
      <dgm:prSet presAssocID="{23B65B80-AC96-45EB-B1B4-023E780585B6}" presName="spacer" presStyleCnt="0"/>
      <dgm:spPr/>
    </dgm:pt>
    <dgm:pt modelId="{3D6B4412-6838-4E96-8A29-2A5B9BFD332B}" type="pres">
      <dgm:prSet presAssocID="{2841E5D4-B8EC-4F45-87A6-435EFC080455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02597D09-B9F6-4858-BAB5-E85605EBB50A}" srcId="{D7147EA7-6A1A-46E3-B0EE-09EB0A369D24}" destId="{2841E5D4-B8EC-4F45-87A6-435EFC080455}" srcOrd="2" destOrd="0" parTransId="{3C4BADA5-07CF-49AE-B6DB-3614CA48AA2C}" sibTransId="{24097097-A8A2-4466-8162-C4F40BB053A2}"/>
    <dgm:cxn modelId="{3CC3801F-8FFF-4AF9-83EA-00839C22CE90}" type="presOf" srcId="{2841E5D4-B8EC-4F45-87A6-435EFC080455}" destId="{3D6B4412-6838-4E96-8A29-2A5B9BFD332B}" srcOrd="0" destOrd="0" presId="urn:microsoft.com/office/officeart/2005/8/layout/vList2"/>
    <dgm:cxn modelId="{02762775-633B-4DEF-9289-5AAE562A7792}" srcId="{D7147EA7-6A1A-46E3-B0EE-09EB0A369D24}" destId="{7AF1F34F-D0B1-4A3D-AA8F-7D07C984BBEC}" srcOrd="0" destOrd="0" parTransId="{2D316E10-7780-4AC8-8F76-1856002D7D47}" sibTransId="{16DDF21A-5CBF-44F1-A72A-2C3711D4442E}"/>
    <dgm:cxn modelId="{89E53F83-B85B-41BC-9CCD-3161F7D862F2}" type="presOf" srcId="{7AF1F34F-D0B1-4A3D-AA8F-7D07C984BBEC}" destId="{23C8E33E-BBB7-48BC-ABEE-3B24287DEA67}" srcOrd="0" destOrd="0" presId="urn:microsoft.com/office/officeart/2005/8/layout/vList2"/>
    <dgm:cxn modelId="{A22A7E91-8F74-459E-ABEF-E357BE8DCB22}" type="presOf" srcId="{AB7DAC85-2D01-442D-BE94-FD07E4B687D5}" destId="{2010674A-3C51-413F-BF6E-B2A330FBFD01}" srcOrd="0" destOrd="0" presId="urn:microsoft.com/office/officeart/2005/8/layout/vList2"/>
    <dgm:cxn modelId="{85F8D1E5-EC25-4CAF-A3CE-0B63989F930A}" type="presOf" srcId="{D7147EA7-6A1A-46E3-B0EE-09EB0A369D24}" destId="{7BB48744-783E-47EC-BA44-91E285B96119}" srcOrd="0" destOrd="0" presId="urn:microsoft.com/office/officeart/2005/8/layout/vList2"/>
    <dgm:cxn modelId="{A1B11CFF-9E75-48B2-A8F3-BFA41A4F8F32}" srcId="{D7147EA7-6A1A-46E3-B0EE-09EB0A369D24}" destId="{AB7DAC85-2D01-442D-BE94-FD07E4B687D5}" srcOrd="1" destOrd="0" parTransId="{7B90A43E-2AB3-4285-A54C-9A38CBD9BBD7}" sibTransId="{23B65B80-AC96-45EB-B1B4-023E780585B6}"/>
    <dgm:cxn modelId="{4BB03E68-C846-4E46-83B5-56416087ACDC}" type="presParOf" srcId="{7BB48744-783E-47EC-BA44-91E285B96119}" destId="{23C8E33E-BBB7-48BC-ABEE-3B24287DEA67}" srcOrd="0" destOrd="0" presId="urn:microsoft.com/office/officeart/2005/8/layout/vList2"/>
    <dgm:cxn modelId="{924D8226-B143-463B-9B5F-971DFF3D1D7E}" type="presParOf" srcId="{7BB48744-783E-47EC-BA44-91E285B96119}" destId="{2F5E011B-583A-4A96-9FF8-ACBD5EE90D34}" srcOrd="1" destOrd="0" presId="urn:microsoft.com/office/officeart/2005/8/layout/vList2"/>
    <dgm:cxn modelId="{E663E5D5-5E59-4BB8-B184-F9D64DCBFE5C}" type="presParOf" srcId="{7BB48744-783E-47EC-BA44-91E285B96119}" destId="{2010674A-3C51-413F-BF6E-B2A330FBFD01}" srcOrd="2" destOrd="0" presId="urn:microsoft.com/office/officeart/2005/8/layout/vList2"/>
    <dgm:cxn modelId="{D8DB620A-73DD-4C9F-8459-545ABDAAB0F4}" type="presParOf" srcId="{7BB48744-783E-47EC-BA44-91E285B96119}" destId="{2ABC84D6-1D90-4317-BA1E-D67AF0B2E730}" srcOrd="3" destOrd="0" presId="urn:microsoft.com/office/officeart/2005/8/layout/vList2"/>
    <dgm:cxn modelId="{B781B911-665E-49A7-9491-EE550CE3EFAD}" type="presParOf" srcId="{7BB48744-783E-47EC-BA44-91E285B96119}" destId="{3D6B4412-6838-4E96-8A29-2A5B9BFD332B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21D6591-867B-4C9C-9B42-979CF7929F0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22FAB415-D15A-4DFE-86D0-AE85DFD37E6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Antivirus</a:t>
          </a:r>
        </a:p>
      </dgm:t>
    </dgm:pt>
    <dgm:pt modelId="{F4689DD5-7855-4DE6-86AD-EB873EA5D3E8}" type="parTrans" cxnId="{35E4B9CA-A51F-43C6-9246-74139078F301}">
      <dgm:prSet/>
      <dgm:spPr/>
      <dgm:t>
        <a:bodyPr/>
        <a:lstStyle/>
        <a:p>
          <a:endParaRPr lang="en-US"/>
        </a:p>
      </dgm:t>
    </dgm:pt>
    <dgm:pt modelId="{A255F7AC-9A66-46B4-9F65-F785DFC1E112}" type="sibTrans" cxnId="{35E4B9CA-A51F-43C6-9246-74139078F301}">
      <dgm:prSet/>
      <dgm:spPr/>
      <dgm:t>
        <a:bodyPr/>
        <a:lstStyle/>
        <a:p>
          <a:endParaRPr lang="en-US"/>
        </a:p>
      </dgm:t>
    </dgm:pt>
    <dgm:pt modelId="{A81FE49B-B63A-4BBD-A934-7A594DC427B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Managed Detection and Response</a:t>
          </a:r>
        </a:p>
      </dgm:t>
    </dgm:pt>
    <dgm:pt modelId="{7859980B-BEE8-41D9-900E-8725EEB336A4}" type="parTrans" cxnId="{AE4A1589-0834-41BA-9FFE-FEE5D034B218}">
      <dgm:prSet/>
      <dgm:spPr/>
      <dgm:t>
        <a:bodyPr/>
        <a:lstStyle/>
        <a:p>
          <a:endParaRPr lang="en-US"/>
        </a:p>
      </dgm:t>
    </dgm:pt>
    <dgm:pt modelId="{C058CC87-E78F-4E06-BB2C-19C467401F86}" type="sibTrans" cxnId="{AE4A1589-0834-41BA-9FFE-FEE5D034B218}">
      <dgm:prSet/>
      <dgm:spPr/>
      <dgm:t>
        <a:bodyPr/>
        <a:lstStyle/>
        <a:p>
          <a:endParaRPr lang="en-US"/>
        </a:p>
      </dgm:t>
    </dgm:pt>
    <dgm:pt modelId="{3F4427F5-8D26-489E-B47E-189A5863A85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Webroot</a:t>
          </a:r>
        </a:p>
      </dgm:t>
    </dgm:pt>
    <dgm:pt modelId="{43E80294-06A9-45CE-B936-7E656840A3F4}" type="parTrans" cxnId="{AB7920BD-D825-4009-A00C-0C24E7408AF3}">
      <dgm:prSet/>
      <dgm:spPr/>
    </dgm:pt>
    <dgm:pt modelId="{152A3251-08EA-4E06-8C19-F924C4B31263}" type="sibTrans" cxnId="{AB7920BD-D825-4009-A00C-0C24E7408AF3}">
      <dgm:prSet/>
      <dgm:spPr/>
    </dgm:pt>
    <dgm:pt modelId="{45096870-EB3C-42F2-8812-D008A23129B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 err="1"/>
            <a:t>Eset</a:t>
          </a:r>
          <a:endParaRPr lang="en-US" dirty="0"/>
        </a:p>
      </dgm:t>
    </dgm:pt>
    <dgm:pt modelId="{CAFD0475-545B-442B-9AA6-B80817EEEB26}" type="parTrans" cxnId="{C3098356-F3D1-4DD9-8925-6910DCEB4899}">
      <dgm:prSet/>
      <dgm:spPr/>
    </dgm:pt>
    <dgm:pt modelId="{A99D8BB2-302D-4043-AD8A-CE1414CAD575}" type="sibTrans" cxnId="{C3098356-F3D1-4DD9-8925-6910DCEB4899}">
      <dgm:prSet/>
      <dgm:spPr/>
    </dgm:pt>
    <dgm:pt modelId="{F90BB5B3-B315-483B-A28A-535FE946A08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Symantec</a:t>
          </a:r>
        </a:p>
      </dgm:t>
    </dgm:pt>
    <dgm:pt modelId="{9128190B-E0B8-4533-BDC3-297CE3B8D674}" type="parTrans" cxnId="{4A7F2462-3A12-4E7C-BA12-46C883D6AF3D}">
      <dgm:prSet/>
      <dgm:spPr/>
    </dgm:pt>
    <dgm:pt modelId="{C48F3778-BD4A-4177-BF87-316D7B90050D}" type="sibTrans" cxnId="{4A7F2462-3A12-4E7C-BA12-46C883D6AF3D}">
      <dgm:prSet/>
      <dgm:spPr/>
    </dgm:pt>
    <dgm:pt modelId="{9A1D9CDD-7147-4788-A4C0-0DD17EED8ED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 err="1"/>
            <a:t>Crowdstrike</a:t>
          </a:r>
          <a:endParaRPr lang="en-US" dirty="0"/>
        </a:p>
      </dgm:t>
    </dgm:pt>
    <dgm:pt modelId="{8F8F9C1F-A4FD-4AC0-92FD-11B30926ED32}" type="parTrans" cxnId="{0A7E220A-F27E-4954-8F25-7EFC1F5172A7}">
      <dgm:prSet/>
      <dgm:spPr/>
    </dgm:pt>
    <dgm:pt modelId="{B3E9BD4B-6D38-4C4D-8151-7D001A3703E0}" type="sibTrans" cxnId="{0A7E220A-F27E-4954-8F25-7EFC1F5172A7}">
      <dgm:prSet/>
      <dgm:spPr/>
    </dgm:pt>
    <dgm:pt modelId="{FDF5856E-2407-4BBC-8360-7B38DE657A5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Blackpoint</a:t>
          </a:r>
        </a:p>
      </dgm:t>
    </dgm:pt>
    <dgm:pt modelId="{691E16E4-8279-4FD4-B36E-1F57771E837D}" type="parTrans" cxnId="{66ED6786-4B9D-4DD5-A2B4-229ACC669472}">
      <dgm:prSet/>
      <dgm:spPr/>
    </dgm:pt>
    <dgm:pt modelId="{C44021B4-4D47-4E37-A762-5485BBFDEC0E}" type="sibTrans" cxnId="{66ED6786-4B9D-4DD5-A2B4-229ACC669472}">
      <dgm:prSet/>
      <dgm:spPr/>
    </dgm:pt>
    <dgm:pt modelId="{83A1105B-D638-40DE-AD0C-9FEFAC268C6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Carbon Black</a:t>
          </a:r>
        </a:p>
      </dgm:t>
    </dgm:pt>
    <dgm:pt modelId="{799D0B0A-8993-4658-8A50-742589C62237}" type="parTrans" cxnId="{698251F6-E931-4277-9435-A601016FE547}">
      <dgm:prSet/>
      <dgm:spPr/>
    </dgm:pt>
    <dgm:pt modelId="{B0158C43-FFAD-41B9-A599-20137534C5AE}" type="sibTrans" cxnId="{698251F6-E931-4277-9435-A601016FE547}">
      <dgm:prSet/>
      <dgm:spPr/>
    </dgm:pt>
    <dgm:pt modelId="{56E79AD5-9D83-4F2D-B1EF-DD019DC59CD8}" type="pres">
      <dgm:prSet presAssocID="{221D6591-867B-4C9C-9B42-979CF7929F04}" presName="root" presStyleCnt="0">
        <dgm:presLayoutVars>
          <dgm:dir/>
          <dgm:resizeHandles val="exact"/>
        </dgm:presLayoutVars>
      </dgm:prSet>
      <dgm:spPr/>
    </dgm:pt>
    <dgm:pt modelId="{2D27E640-0125-42B2-80F1-CF45AA2D3F55}" type="pres">
      <dgm:prSet presAssocID="{22FAB415-D15A-4DFE-86D0-AE85DFD37E64}" presName="compNode" presStyleCnt="0"/>
      <dgm:spPr/>
    </dgm:pt>
    <dgm:pt modelId="{D61638B6-CBF6-481A-9591-225001C117E1}" type="pres">
      <dgm:prSet presAssocID="{22FAB415-D15A-4DFE-86D0-AE85DFD37E64}" presName="bgRect" presStyleLbl="bgShp" presStyleIdx="0" presStyleCnt="2"/>
      <dgm:spPr/>
    </dgm:pt>
    <dgm:pt modelId="{D6572267-6F84-4198-B9EC-F7ECCD18691D}" type="pres">
      <dgm:prSet presAssocID="{22FAB415-D15A-4DFE-86D0-AE85DFD37E64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mputer"/>
        </a:ext>
      </dgm:extLst>
    </dgm:pt>
    <dgm:pt modelId="{5C72373C-5C74-49E2-AA91-1396593410BD}" type="pres">
      <dgm:prSet presAssocID="{22FAB415-D15A-4DFE-86D0-AE85DFD37E64}" presName="spaceRect" presStyleCnt="0"/>
      <dgm:spPr/>
    </dgm:pt>
    <dgm:pt modelId="{52E61CD0-E239-4009-8DDC-378D64DF6E1F}" type="pres">
      <dgm:prSet presAssocID="{22FAB415-D15A-4DFE-86D0-AE85DFD37E64}" presName="parTx" presStyleLbl="revTx" presStyleIdx="0" presStyleCnt="4">
        <dgm:presLayoutVars>
          <dgm:chMax val="0"/>
          <dgm:chPref val="0"/>
        </dgm:presLayoutVars>
      </dgm:prSet>
      <dgm:spPr/>
    </dgm:pt>
    <dgm:pt modelId="{77D675C7-D79E-4C92-ACDF-7E574C7D3E13}" type="pres">
      <dgm:prSet presAssocID="{22FAB415-D15A-4DFE-86D0-AE85DFD37E64}" presName="desTx" presStyleLbl="revTx" presStyleIdx="1" presStyleCnt="4">
        <dgm:presLayoutVars/>
      </dgm:prSet>
      <dgm:spPr/>
    </dgm:pt>
    <dgm:pt modelId="{9A064C4F-BFB9-45EB-BE1E-0F345694E146}" type="pres">
      <dgm:prSet presAssocID="{A255F7AC-9A66-46B4-9F65-F785DFC1E112}" presName="sibTrans" presStyleCnt="0"/>
      <dgm:spPr/>
    </dgm:pt>
    <dgm:pt modelId="{1F613B7D-B5AD-48DA-BF95-9339F079999A}" type="pres">
      <dgm:prSet presAssocID="{A81FE49B-B63A-4BBD-A934-7A594DC427B5}" presName="compNode" presStyleCnt="0"/>
      <dgm:spPr/>
    </dgm:pt>
    <dgm:pt modelId="{BF4804C9-8236-4263-BC2D-C30830AAFCC7}" type="pres">
      <dgm:prSet presAssocID="{A81FE49B-B63A-4BBD-A934-7A594DC427B5}" presName="bgRect" presStyleLbl="bgShp" presStyleIdx="1" presStyleCnt="2"/>
      <dgm:spPr/>
    </dgm:pt>
    <dgm:pt modelId="{73A18254-9B11-4A2E-BD2A-4B9B0554B9F8}" type="pres">
      <dgm:prSet presAssocID="{A81FE49B-B63A-4BBD-A934-7A594DC427B5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081DB12C-9AF4-4E38-9E28-545D4BAF0395}" type="pres">
      <dgm:prSet presAssocID="{A81FE49B-B63A-4BBD-A934-7A594DC427B5}" presName="spaceRect" presStyleCnt="0"/>
      <dgm:spPr/>
    </dgm:pt>
    <dgm:pt modelId="{F0B634C2-5B0B-4F97-98D4-C785670EC132}" type="pres">
      <dgm:prSet presAssocID="{A81FE49B-B63A-4BBD-A934-7A594DC427B5}" presName="parTx" presStyleLbl="revTx" presStyleIdx="2" presStyleCnt="4">
        <dgm:presLayoutVars>
          <dgm:chMax val="0"/>
          <dgm:chPref val="0"/>
        </dgm:presLayoutVars>
      </dgm:prSet>
      <dgm:spPr/>
    </dgm:pt>
    <dgm:pt modelId="{2E26BF0C-9AF1-45F1-8579-6D44105913A0}" type="pres">
      <dgm:prSet presAssocID="{A81FE49B-B63A-4BBD-A934-7A594DC427B5}" presName="desTx" presStyleLbl="revTx" presStyleIdx="3" presStyleCnt="4">
        <dgm:presLayoutVars/>
      </dgm:prSet>
      <dgm:spPr/>
    </dgm:pt>
  </dgm:ptLst>
  <dgm:cxnLst>
    <dgm:cxn modelId="{F8DC2A05-03CC-472D-9345-D8936C6464AA}" type="presOf" srcId="{3F4427F5-8D26-489E-B47E-189A5863A856}" destId="{77D675C7-D79E-4C92-ACDF-7E574C7D3E13}" srcOrd="0" destOrd="0" presId="urn:microsoft.com/office/officeart/2018/2/layout/IconVerticalSolidList"/>
    <dgm:cxn modelId="{0A7E220A-F27E-4954-8F25-7EFC1F5172A7}" srcId="{22FAB415-D15A-4DFE-86D0-AE85DFD37E64}" destId="{9A1D9CDD-7147-4788-A4C0-0DD17EED8ED0}" srcOrd="3" destOrd="0" parTransId="{8F8F9C1F-A4FD-4AC0-92FD-11B30926ED32}" sibTransId="{B3E9BD4B-6D38-4C4D-8151-7D001A3703E0}"/>
    <dgm:cxn modelId="{D79DB161-661E-4FD2-856A-6FE76092E247}" type="presOf" srcId="{83A1105B-D638-40DE-AD0C-9FEFAC268C61}" destId="{2E26BF0C-9AF1-45F1-8579-6D44105913A0}" srcOrd="0" destOrd="1" presId="urn:microsoft.com/office/officeart/2018/2/layout/IconVerticalSolidList"/>
    <dgm:cxn modelId="{4A7F2462-3A12-4E7C-BA12-46C883D6AF3D}" srcId="{22FAB415-D15A-4DFE-86D0-AE85DFD37E64}" destId="{F90BB5B3-B315-483B-A28A-535FE946A085}" srcOrd="2" destOrd="0" parTransId="{9128190B-E0B8-4533-BDC3-297CE3B8D674}" sibTransId="{C48F3778-BD4A-4177-BF87-316D7B90050D}"/>
    <dgm:cxn modelId="{984BA242-522A-439F-B6CE-BF589A5BC8F4}" type="presOf" srcId="{FDF5856E-2407-4BBC-8360-7B38DE657A5E}" destId="{2E26BF0C-9AF1-45F1-8579-6D44105913A0}" srcOrd="0" destOrd="0" presId="urn:microsoft.com/office/officeart/2018/2/layout/IconVerticalSolidList"/>
    <dgm:cxn modelId="{C3098356-F3D1-4DD9-8925-6910DCEB4899}" srcId="{22FAB415-D15A-4DFE-86D0-AE85DFD37E64}" destId="{45096870-EB3C-42F2-8812-D008A23129B7}" srcOrd="1" destOrd="0" parTransId="{CAFD0475-545B-442B-9AA6-B80817EEEB26}" sibTransId="{A99D8BB2-302D-4043-AD8A-CE1414CAD575}"/>
    <dgm:cxn modelId="{66ED6786-4B9D-4DD5-A2B4-229ACC669472}" srcId="{A81FE49B-B63A-4BBD-A934-7A594DC427B5}" destId="{FDF5856E-2407-4BBC-8360-7B38DE657A5E}" srcOrd="0" destOrd="0" parTransId="{691E16E4-8279-4FD4-B36E-1F57771E837D}" sibTransId="{C44021B4-4D47-4E37-A762-5485BBFDEC0E}"/>
    <dgm:cxn modelId="{AE4A1589-0834-41BA-9FFE-FEE5D034B218}" srcId="{221D6591-867B-4C9C-9B42-979CF7929F04}" destId="{A81FE49B-B63A-4BBD-A934-7A594DC427B5}" srcOrd="1" destOrd="0" parTransId="{7859980B-BEE8-41D9-900E-8725EEB336A4}" sibTransId="{C058CC87-E78F-4E06-BB2C-19C467401F86}"/>
    <dgm:cxn modelId="{71BFDF95-234D-4844-A00D-F46E6031DA70}" type="presOf" srcId="{9A1D9CDD-7147-4788-A4C0-0DD17EED8ED0}" destId="{77D675C7-D79E-4C92-ACDF-7E574C7D3E13}" srcOrd="0" destOrd="3" presId="urn:microsoft.com/office/officeart/2018/2/layout/IconVerticalSolidList"/>
    <dgm:cxn modelId="{BB2CF0B6-9D40-4992-8AA8-FAADC3A414B6}" type="presOf" srcId="{221D6591-867B-4C9C-9B42-979CF7929F04}" destId="{56E79AD5-9D83-4F2D-B1EF-DD019DC59CD8}" srcOrd="0" destOrd="0" presId="urn:microsoft.com/office/officeart/2018/2/layout/IconVerticalSolidList"/>
    <dgm:cxn modelId="{AB7920BD-D825-4009-A00C-0C24E7408AF3}" srcId="{22FAB415-D15A-4DFE-86D0-AE85DFD37E64}" destId="{3F4427F5-8D26-489E-B47E-189A5863A856}" srcOrd="0" destOrd="0" parTransId="{43E80294-06A9-45CE-B936-7E656840A3F4}" sibTransId="{152A3251-08EA-4E06-8C19-F924C4B31263}"/>
    <dgm:cxn modelId="{35E4B9CA-A51F-43C6-9246-74139078F301}" srcId="{221D6591-867B-4C9C-9B42-979CF7929F04}" destId="{22FAB415-D15A-4DFE-86D0-AE85DFD37E64}" srcOrd="0" destOrd="0" parTransId="{F4689DD5-7855-4DE6-86AD-EB873EA5D3E8}" sibTransId="{A255F7AC-9A66-46B4-9F65-F785DFC1E112}"/>
    <dgm:cxn modelId="{61D752E3-6335-4581-AE55-DF0180BFCFE9}" type="presOf" srcId="{22FAB415-D15A-4DFE-86D0-AE85DFD37E64}" destId="{52E61CD0-E239-4009-8DDC-378D64DF6E1F}" srcOrd="0" destOrd="0" presId="urn:microsoft.com/office/officeart/2018/2/layout/IconVerticalSolidList"/>
    <dgm:cxn modelId="{19CA53EA-BA8C-441F-AAC9-9468B714A037}" type="presOf" srcId="{F90BB5B3-B315-483B-A28A-535FE946A085}" destId="{77D675C7-D79E-4C92-ACDF-7E574C7D3E13}" srcOrd="0" destOrd="2" presId="urn:microsoft.com/office/officeart/2018/2/layout/IconVerticalSolidList"/>
    <dgm:cxn modelId="{829AE9EB-5992-4630-AE75-979751149023}" type="presOf" srcId="{A81FE49B-B63A-4BBD-A934-7A594DC427B5}" destId="{F0B634C2-5B0B-4F97-98D4-C785670EC132}" srcOrd="0" destOrd="0" presId="urn:microsoft.com/office/officeart/2018/2/layout/IconVerticalSolidList"/>
    <dgm:cxn modelId="{698251F6-E931-4277-9435-A601016FE547}" srcId="{A81FE49B-B63A-4BBD-A934-7A594DC427B5}" destId="{83A1105B-D638-40DE-AD0C-9FEFAC268C61}" srcOrd="1" destOrd="0" parTransId="{799D0B0A-8993-4658-8A50-742589C62237}" sibTransId="{B0158C43-FFAD-41B9-A599-20137534C5AE}"/>
    <dgm:cxn modelId="{FCF277F7-5343-4AC2-AC3B-338E10A22B80}" type="presOf" srcId="{45096870-EB3C-42F2-8812-D008A23129B7}" destId="{77D675C7-D79E-4C92-ACDF-7E574C7D3E13}" srcOrd="0" destOrd="1" presId="urn:microsoft.com/office/officeart/2018/2/layout/IconVerticalSolidList"/>
    <dgm:cxn modelId="{7C82BBBA-6DB8-45B7-96EB-70C33C0AA9B3}" type="presParOf" srcId="{56E79AD5-9D83-4F2D-B1EF-DD019DC59CD8}" destId="{2D27E640-0125-42B2-80F1-CF45AA2D3F55}" srcOrd="0" destOrd="0" presId="urn:microsoft.com/office/officeart/2018/2/layout/IconVerticalSolidList"/>
    <dgm:cxn modelId="{4114D6BB-F59D-4FEC-B5DD-635D2B86830B}" type="presParOf" srcId="{2D27E640-0125-42B2-80F1-CF45AA2D3F55}" destId="{D61638B6-CBF6-481A-9591-225001C117E1}" srcOrd="0" destOrd="0" presId="urn:microsoft.com/office/officeart/2018/2/layout/IconVerticalSolidList"/>
    <dgm:cxn modelId="{E47F5D30-0DDC-4BC3-83D1-05E00644F7A6}" type="presParOf" srcId="{2D27E640-0125-42B2-80F1-CF45AA2D3F55}" destId="{D6572267-6F84-4198-B9EC-F7ECCD18691D}" srcOrd="1" destOrd="0" presId="urn:microsoft.com/office/officeart/2018/2/layout/IconVerticalSolidList"/>
    <dgm:cxn modelId="{2B3F8978-CF9F-49EF-A131-13271ED09212}" type="presParOf" srcId="{2D27E640-0125-42B2-80F1-CF45AA2D3F55}" destId="{5C72373C-5C74-49E2-AA91-1396593410BD}" srcOrd="2" destOrd="0" presId="urn:microsoft.com/office/officeart/2018/2/layout/IconVerticalSolidList"/>
    <dgm:cxn modelId="{3C91EC21-65B6-4BA7-A70B-BE4B6BA42721}" type="presParOf" srcId="{2D27E640-0125-42B2-80F1-CF45AA2D3F55}" destId="{52E61CD0-E239-4009-8DDC-378D64DF6E1F}" srcOrd="3" destOrd="0" presId="urn:microsoft.com/office/officeart/2018/2/layout/IconVerticalSolidList"/>
    <dgm:cxn modelId="{905AE1B3-783E-45BE-BD10-DD9B61F36C34}" type="presParOf" srcId="{2D27E640-0125-42B2-80F1-CF45AA2D3F55}" destId="{77D675C7-D79E-4C92-ACDF-7E574C7D3E13}" srcOrd="4" destOrd="0" presId="urn:microsoft.com/office/officeart/2018/2/layout/IconVerticalSolidList"/>
    <dgm:cxn modelId="{2E0A71D6-FD6C-46AF-85D3-4D6174FC3211}" type="presParOf" srcId="{56E79AD5-9D83-4F2D-B1EF-DD019DC59CD8}" destId="{9A064C4F-BFB9-45EB-BE1E-0F345694E146}" srcOrd="1" destOrd="0" presId="urn:microsoft.com/office/officeart/2018/2/layout/IconVerticalSolidList"/>
    <dgm:cxn modelId="{4ECE9FD7-9A1F-482E-9EBA-C1E4A1DC7A63}" type="presParOf" srcId="{56E79AD5-9D83-4F2D-B1EF-DD019DC59CD8}" destId="{1F613B7D-B5AD-48DA-BF95-9339F079999A}" srcOrd="2" destOrd="0" presId="urn:microsoft.com/office/officeart/2018/2/layout/IconVerticalSolidList"/>
    <dgm:cxn modelId="{CD936DF0-9F12-4D33-970F-A65D08539EBF}" type="presParOf" srcId="{1F613B7D-B5AD-48DA-BF95-9339F079999A}" destId="{BF4804C9-8236-4263-BC2D-C30830AAFCC7}" srcOrd="0" destOrd="0" presId="urn:microsoft.com/office/officeart/2018/2/layout/IconVerticalSolidList"/>
    <dgm:cxn modelId="{0B086A3C-CF7F-41AC-8B34-9A21D46CE687}" type="presParOf" srcId="{1F613B7D-B5AD-48DA-BF95-9339F079999A}" destId="{73A18254-9B11-4A2E-BD2A-4B9B0554B9F8}" srcOrd="1" destOrd="0" presId="urn:microsoft.com/office/officeart/2018/2/layout/IconVerticalSolidList"/>
    <dgm:cxn modelId="{D914AE7F-E6E5-42FD-B3B1-5329B31AD852}" type="presParOf" srcId="{1F613B7D-B5AD-48DA-BF95-9339F079999A}" destId="{081DB12C-9AF4-4E38-9E28-545D4BAF0395}" srcOrd="2" destOrd="0" presId="urn:microsoft.com/office/officeart/2018/2/layout/IconVerticalSolidList"/>
    <dgm:cxn modelId="{C08959D2-6E02-4779-BFC7-E92B4D3CAD46}" type="presParOf" srcId="{1F613B7D-B5AD-48DA-BF95-9339F079999A}" destId="{F0B634C2-5B0B-4F97-98D4-C785670EC132}" srcOrd="3" destOrd="0" presId="urn:microsoft.com/office/officeart/2018/2/layout/IconVerticalSolidList"/>
    <dgm:cxn modelId="{1E0A9254-076E-4632-B949-4A87B389A824}" type="presParOf" srcId="{1F613B7D-B5AD-48DA-BF95-9339F079999A}" destId="{2E26BF0C-9AF1-45F1-8579-6D44105913A0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478E713-FC14-4ABC-B0FB-6D72D0BD8FE7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CE4A377-1B0F-4543-889A-B0E9A0FBA0AA}">
      <dgm:prSet/>
      <dgm:spPr/>
      <dgm:t>
        <a:bodyPr/>
        <a:lstStyle/>
        <a:p>
          <a:r>
            <a:rPr lang="en-US"/>
            <a:t>Regular</a:t>
          </a:r>
        </a:p>
      </dgm:t>
    </dgm:pt>
    <dgm:pt modelId="{FDC43ABA-5BCF-4AAE-B010-731A13D14B58}" type="parTrans" cxnId="{DF340BC2-2D05-4EBD-B093-5FA9E83262D8}">
      <dgm:prSet/>
      <dgm:spPr/>
      <dgm:t>
        <a:bodyPr/>
        <a:lstStyle/>
        <a:p>
          <a:endParaRPr lang="en-US"/>
        </a:p>
      </dgm:t>
    </dgm:pt>
    <dgm:pt modelId="{3A5AAD75-8182-4F46-A3C7-EB905D43EF3B}" type="sibTrans" cxnId="{DF340BC2-2D05-4EBD-B093-5FA9E83262D8}">
      <dgm:prSet/>
      <dgm:spPr/>
      <dgm:t>
        <a:bodyPr/>
        <a:lstStyle/>
        <a:p>
          <a:endParaRPr lang="en-US"/>
        </a:p>
      </dgm:t>
    </dgm:pt>
    <dgm:pt modelId="{CF1AFF95-D35C-417B-99BB-05132771C1B0}">
      <dgm:prSet/>
      <dgm:spPr/>
      <dgm:t>
        <a:bodyPr/>
        <a:lstStyle/>
        <a:p>
          <a:r>
            <a:rPr lang="en-US"/>
            <a:t>Automated</a:t>
          </a:r>
        </a:p>
      </dgm:t>
    </dgm:pt>
    <dgm:pt modelId="{904F3B71-294D-4377-93F8-5E91B9560781}" type="parTrans" cxnId="{D82552D6-C92B-4E30-B69F-142BB6E67756}">
      <dgm:prSet/>
      <dgm:spPr/>
      <dgm:t>
        <a:bodyPr/>
        <a:lstStyle/>
        <a:p>
          <a:endParaRPr lang="en-US"/>
        </a:p>
      </dgm:t>
    </dgm:pt>
    <dgm:pt modelId="{227CD13E-15CC-4C55-A485-0160B5D4F52B}" type="sibTrans" cxnId="{D82552D6-C92B-4E30-B69F-142BB6E67756}">
      <dgm:prSet/>
      <dgm:spPr/>
      <dgm:t>
        <a:bodyPr/>
        <a:lstStyle/>
        <a:p>
          <a:endParaRPr lang="en-US"/>
        </a:p>
      </dgm:t>
    </dgm:pt>
    <dgm:pt modelId="{963D5307-E588-40D3-8F6F-7903DEDF7A4D}">
      <dgm:prSet/>
      <dgm:spPr/>
      <dgm:t>
        <a:bodyPr/>
        <a:lstStyle/>
        <a:p>
          <a:r>
            <a:rPr lang="en-US" dirty="0"/>
            <a:t>All the other applications</a:t>
          </a:r>
        </a:p>
      </dgm:t>
    </dgm:pt>
    <dgm:pt modelId="{2B07CD68-B65C-47B6-A25D-2871F3B15CA6}" type="parTrans" cxnId="{61F8F012-DCD3-4097-8606-DF75E94FDAB0}">
      <dgm:prSet/>
      <dgm:spPr/>
      <dgm:t>
        <a:bodyPr/>
        <a:lstStyle/>
        <a:p>
          <a:endParaRPr lang="en-US"/>
        </a:p>
      </dgm:t>
    </dgm:pt>
    <dgm:pt modelId="{E0C4A71F-E8A4-4F49-9011-0DDD96575734}" type="sibTrans" cxnId="{61F8F012-DCD3-4097-8606-DF75E94FDAB0}">
      <dgm:prSet/>
      <dgm:spPr/>
      <dgm:t>
        <a:bodyPr/>
        <a:lstStyle/>
        <a:p>
          <a:endParaRPr lang="en-US"/>
        </a:p>
      </dgm:t>
    </dgm:pt>
    <dgm:pt modelId="{7ADB0A83-DAC4-403C-8545-62E767BA539B}">
      <dgm:prSet/>
      <dgm:spPr/>
      <dgm:t>
        <a:bodyPr/>
        <a:lstStyle/>
        <a:p>
          <a:r>
            <a:rPr lang="en-US" dirty="0"/>
            <a:t>Microsoft, Kaseya, Datto</a:t>
          </a:r>
        </a:p>
      </dgm:t>
    </dgm:pt>
    <dgm:pt modelId="{1D7CB3F5-9913-4841-A219-C0FA4C0A9F64}" type="parTrans" cxnId="{6556EC68-A246-4A57-AE3C-0C4CE89ECD50}">
      <dgm:prSet/>
      <dgm:spPr/>
    </dgm:pt>
    <dgm:pt modelId="{D60BDDB8-591F-4180-A8E8-CAEA79264A78}" type="sibTrans" cxnId="{6556EC68-A246-4A57-AE3C-0C4CE89ECD50}">
      <dgm:prSet/>
      <dgm:spPr/>
    </dgm:pt>
    <dgm:pt modelId="{D174E215-3B45-4AF8-BB27-F4ED7BD8DA3C}" type="pres">
      <dgm:prSet presAssocID="{C478E713-FC14-4ABC-B0FB-6D72D0BD8FE7}" presName="linear" presStyleCnt="0">
        <dgm:presLayoutVars>
          <dgm:animLvl val="lvl"/>
          <dgm:resizeHandles val="exact"/>
        </dgm:presLayoutVars>
      </dgm:prSet>
      <dgm:spPr/>
    </dgm:pt>
    <dgm:pt modelId="{2B3D7C79-92CA-43AA-AF86-C6C9D2CE5B03}" type="pres">
      <dgm:prSet presAssocID="{2CE4A377-1B0F-4543-889A-B0E9A0FBA0AA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AB1A1756-5752-4D9B-96FC-A959DC81CAF0}" type="pres">
      <dgm:prSet presAssocID="{3A5AAD75-8182-4F46-A3C7-EB905D43EF3B}" presName="spacer" presStyleCnt="0"/>
      <dgm:spPr/>
    </dgm:pt>
    <dgm:pt modelId="{40C79043-0497-4000-A15D-E2CFEC464616}" type="pres">
      <dgm:prSet presAssocID="{CF1AFF95-D35C-417B-99BB-05132771C1B0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5E3A9113-59B7-44E8-A9B9-55E0F235F529}" type="pres">
      <dgm:prSet presAssocID="{227CD13E-15CC-4C55-A485-0160B5D4F52B}" presName="spacer" presStyleCnt="0"/>
      <dgm:spPr/>
    </dgm:pt>
    <dgm:pt modelId="{39E508B4-630E-4688-9477-24694FC3A655}" type="pres">
      <dgm:prSet presAssocID="{963D5307-E588-40D3-8F6F-7903DEDF7A4D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81964B8-5B49-4BD1-B2E5-9FC655F2C533}" type="pres">
      <dgm:prSet presAssocID="{E0C4A71F-E8A4-4F49-9011-0DDD96575734}" presName="spacer" presStyleCnt="0"/>
      <dgm:spPr/>
    </dgm:pt>
    <dgm:pt modelId="{D0C5644E-AE57-4C76-9136-F8426452048D}" type="pres">
      <dgm:prSet presAssocID="{7ADB0A83-DAC4-403C-8545-62E767BA539B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61F8F012-DCD3-4097-8606-DF75E94FDAB0}" srcId="{C478E713-FC14-4ABC-B0FB-6D72D0BD8FE7}" destId="{963D5307-E588-40D3-8F6F-7903DEDF7A4D}" srcOrd="2" destOrd="0" parTransId="{2B07CD68-B65C-47B6-A25D-2871F3B15CA6}" sibTransId="{E0C4A71F-E8A4-4F49-9011-0DDD96575734}"/>
    <dgm:cxn modelId="{BB7EAE36-97E7-4F6F-99CC-8EEDB18C584F}" type="presOf" srcId="{C478E713-FC14-4ABC-B0FB-6D72D0BD8FE7}" destId="{D174E215-3B45-4AF8-BB27-F4ED7BD8DA3C}" srcOrd="0" destOrd="0" presId="urn:microsoft.com/office/officeart/2005/8/layout/vList2"/>
    <dgm:cxn modelId="{5D292847-A04E-4CDD-9C2A-C8530719393E}" type="presOf" srcId="{963D5307-E588-40D3-8F6F-7903DEDF7A4D}" destId="{39E508B4-630E-4688-9477-24694FC3A655}" srcOrd="0" destOrd="0" presId="urn:microsoft.com/office/officeart/2005/8/layout/vList2"/>
    <dgm:cxn modelId="{6556EC68-A246-4A57-AE3C-0C4CE89ECD50}" srcId="{C478E713-FC14-4ABC-B0FB-6D72D0BD8FE7}" destId="{7ADB0A83-DAC4-403C-8545-62E767BA539B}" srcOrd="3" destOrd="0" parTransId="{1D7CB3F5-9913-4841-A219-C0FA4C0A9F64}" sibTransId="{D60BDDB8-591F-4180-A8E8-CAEA79264A78}"/>
    <dgm:cxn modelId="{FD589B58-F2AB-4191-87D8-100648C06BD7}" type="presOf" srcId="{2CE4A377-1B0F-4543-889A-B0E9A0FBA0AA}" destId="{2B3D7C79-92CA-43AA-AF86-C6C9D2CE5B03}" srcOrd="0" destOrd="0" presId="urn:microsoft.com/office/officeart/2005/8/layout/vList2"/>
    <dgm:cxn modelId="{83A4F57F-1F1A-4B5A-B5FD-9D352613AE01}" type="presOf" srcId="{CF1AFF95-D35C-417B-99BB-05132771C1B0}" destId="{40C79043-0497-4000-A15D-E2CFEC464616}" srcOrd="0" destOrd="0" presId="urn:microsoft.com/office/officeart/2005/8/layout/vList2"/>
    <dgm:cxn modelId="{DF340BC2-2D05-4EBD-B093-5FA9E83262D8}" srcId="{C478E713-FC14-4ABC-B0FB-6D72D0BD8FE7}" destId="{2CE4A377-1B0F-4543-889A-B0E9A0FBA0AA}" srcOrd="0" destOrd="0" parTransId="{FDC43ABA-5BCF-4AAE-B010-731A13D14B58}" sibTransId="{3A5AAD75-8182-4F46-A3C7-EB905D43EF3B}"/>
    <dgm:cxn modelId="{D82552D6-C92B-4E30-B69F-142BB6E67756}" srcId="{C478E713-FC14-4ABC-B0FB-6D72D0BD8FE7}" destId="{CF1AFF95-D35C-417B-99BB-05132771C1B0}" srcOrd="1" destOrd="0" parTransId="{904F3B71-294D-4377-93F8-5E91B9560781}" sibTransId="{227CD13E-15CC-4C55-A485-0160B5D4F52B}"/>
    <dgm:cxn modelId="{EBA84BFE-22E2-4932-9393-075721843C43}" type="presOf" srcId="{7ADB0A83-DAC4-403C-8545-62E767BA539B}" destId="{D0C5644E-AE57-4C76-9136-F8426452048D}" srcOrd="0" destOrd="0" presId="urn:microsoft.com/office/officeart/2005/8/layout/vList2"/>
    <dgm:cxn modelId="{77B1B24D-46A0-4D58-AEFA-1D6B67B65E39}" type="presParOf" srcId="{D174E215-3B45-4AF8-BB27-F4ED7BD8DA3C}" destId="{2B3D7C79-92CA-43AA-AF86-C6C9D2CE5B03}" srcOrd="0" destOrd="0" presId="urn:microsoft.com/office/officeart/2005/8/layout/vList2"/>
    <dgm:cxn modelId="{8FEB26D1-E3B1-4D73-B8E0-F6E31259A8C2}" type="presParOf" srcId="{D174E215-3B45-4AF8-BB27-F4ED7BD8DA3C}" destId="{AB1A1756-5752-4D9B-96FC-A959DC81CAF0}" srcOrd="1" destOrd="0" presId="urn:microsoft.com/office/officeart/2005/8/layout/vList2"/>
    <dgm:cxn modelId="{D7CB4C08-FEEF-4FFA-BE06-B360CEF02C66}" type="presParOf" srcId="{D174E215-3B45-4AF8-BB27-F4ED7BD8DA3C}" destId="{40C79043-0497-4000-A15D-E2CFEC464616}" srcOrd="2" destOrd="0" presId="urn:microsoft.com/office/officeart/2005/8/layout/vList2"/>
    <dgm:cxn modelId="{DF4E5F6D-0E9C-4DFD-991F-436285EB91A8}" type="presParOf" srcId="{D174E215-3B45-4AF8-BB27-F4ED7BD8DA3C}" destId="{5E3A9113-59B7-44E8-A9B9-55E0F235F529}" srcOrd="3" destOrd="0" presId="urn:microsoft.com/office/officeart/2005/8/layout/vList2"/>
    <dgm:cxn modelId="{457B3640-3DB3-4786-8BFE-894A12CFCC27}" type="presParOf" srcId="{D174E215-3B45-4AF8-BB27-F4ED7BD8DA3C}" destId="{39E508B4-630E-4688-9477-24694FC3A655}" srcOrd="4" destOrd="0" presId="urn:microsoft.com/office/officeart/2005/8/layout/vList2"/>
    <dgm:cxn modelId="{40789C45-7D4F-4622-B66C-77B7468B2165}" type="presParOf" srcId="{D174E215-3B45-4AF8-BB27-F4ED7BD8DA3C}" destId="{D81964B8-5B49-4BD1-B2E5-9FC655F2C533}" srcOrd="5" destOrd="0" presId="urn:microsoft.com/office/officeart/2005/8/layout/vList2"/>
    <dgm:cxn modelId="{46C824E6-CF60-48D2-9DA3-C398842CA1C7}" type="presParOf" srcId="{D174E215-3B45-4AF8-BB27-F4ED7BD8DA3C}" destId="{D0C5644E-AE57-4C76-9136-F8426452048D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4660F7-6B81-465E-ACD5-5DCD9A382B0B}">
      <dsp:nvSpPr>
        <dsp:cNvPr id="0" name=""/>
        <dsp:cNvSpPr/>
      </dsp:nvSpPr>
      <dsp:spPr>
        <a:xfrm rot="5400000">
          <a:off x="3566389" y="-929838"/>
          <a:ext cx="1920427" cy="4260332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Significant IT department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One employee clicked a link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All offices encrypted within 40 minutes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Sent entire staff home for three weeks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Six week engagement to remediate</a:t>
          </a:r>
        </a:p>
      </dsp:txBody>
      <dsp:txXfrm rot="-5400000">
        <a:off x="2396437" y="333862"/>
        <a:ext cx="4166584" cy="1732931"/>
      </dsp:txXfrm>
    </dsp:sp>
    <dsp:sp modelId="{B4EDDC13-5B6F-4A02-82CF-587F2AAF12D1}">
      <dsp:nvSpPr>
        <dsp:cNvPr id="0" name=""/>
        <dsp:cNvSpPr/>
      </dsp:nvSpPr>
      <dsp:spPr>
        <a:xfrm>
          <a:off x="0" y="60"/>
          <a:ext cx="2396436" cy="2400534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dk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$150 Million dollar company in Colorado Springs, Los Angeles and Amsterdam</a:t>
          </a:r>
        </a:p>
      </dsp:txBody>
      <dsp:txXfrm>
        <a:off x="116984" y="117044"/>
        <a:ext cx="2162468" cy="2166566"/>
      </dsp:txXfrm>
    </dsp:sp>
    <dsp:sp modelId="{8632D1E5-384B-4A35-A830-EE214733DB4E}">
      <dsp:nvSpPr>
        <dsp:cNvPr id="0" name=""/>
        <dsp:cNvSpPr/>
      </dsp:nvSpPr>
      <dsp:spPr>
        <a:xfrm rot="5400000">
          <a:off x="3566389" y="1590721"/>
          <a:ext cx="1920427" cy="4260332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One part time “IT Guy”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Had good backups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Reloaded all workstations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One week engagement</a:t>
          </a:r>
        </a:p>
      </dsp:txBody>
      <dsp:txXfrm rot="-5400000">
        <a:off x="2396437" y="2854421"/>
        <a:ext cx="4166584" cy="1732931"/>
      </dsp:txXfrm>
    </dsp:sp>
    <dsp:sp modelId="{DD480258-C759-42F5-BC26-3116257F3F1A}">
      <dsp:nvSpPr>
        <dsp:cNvPr id="0" name=""/>
        <dsp:cNvSpPr/>
      </dsp:nvSpPr>
      <dsp:spPr>
        <a:xfrm>
          <a:off x="0" y="2520620"/>
          <a:ext cx="2396436" cy="2400534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dk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40 Employee construction company in Colorado Springs</a:t>
          </a:r>
        </a:p>
      </dsp:txBody>
      <dsp:txXfrm>
        <a:off x="116984" y="2637604"/>
        <a:ext cx="2162468" cy="216656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85F87A-5F42-4782-882C-8470D9C7CA70}">
      <dsp:nvSpPr>
        <dsp:cNvPr id="0" name=""/>
        <dsp:cNvSpPr/>
      </dsp:nvSpPr>
      <dsp:spPr>
        <a:xfrm>
          <a:off x="0" y="14407"/>
          <a:ext cx="6656769" cy="115829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SOC is not a NOC (Network Operations Center)</a:t>
          </a:r>
        </a:p>
      </dsp:txBody>
      <dsp:txXfrm>
        <a:off x="56543" y="70950"/>
        <a:ext cx="6543683" cy="1045213"/>
      </dsp:txXfrm>
    </dsp:sp>
    <dsp:sp modelId="{E3EA9CAE-56E7-4827-9FD3-6E30848983A9}">
      <dsp:nvSpPr>
        <dsp:cNvPr id="0" name=""/>
        <dsp:cNvSpPr/>
      </dsp:nvSpPr>
      <dsp:spPr>
        <a:xfrm>
          <a:off x="0" y="1259107"/>
          <a:ext cx="6656769" cy="1158299"/>
        </a:xfrm>
        <a:prstGeom prst="roundRect">
          <a:avLst/>
        </a:prstGeom>
        <a:gradFill rotWithShape="0">
          <a:gsLst>
            <a:gs pos="0">
              <a:schemeClr val="accent2">
                <a:hueOff val="37813"/>
                <a:satOff val="4346"/>
                <a:lumOff val="-3464"/>
                <a:alphaOff val="0"/>
                <a:tint val="96000"/>
                <a:lumMod val="100000"/>
              </a:schemeClr>
            </a:gs>
            <a:gs pos="78000">
              <a:schemeClr val="accent2">
                <a:hueOff val="37813"/>
                <a:satOff val="4346"/>
                <a:lumOff val="-3464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Your IT guy is not a SOC</a:t>
          </a:r>
        </a:p>
      </dsp:txBody>
      <dsp:txXfrm>
        <a:off x="56543" y="1315650"/>
        <a:ext cx="6543683" cy="1045213"/>
      </dsp:txXfrm>
    </dsp:sp>
    <dsp:sp modelId="{7B90DFE0-2146-45F8-A788-72865CC42F9E}">
      <dsp:nvSpPr>
        <dsp:cNvPr id="0" name=""/>
        <dsp:cNvSpPr/>
      </dsp:nvSpPr>
      <dsp:spPr>
        <a:xfrm>
          <a:off x="0" y="2503807"/>
          <a:ext cx="6656769" cy="1158299"/>
        </a:xfrm>
        <a:prstGeom prst="roundRect">
          <a:avLst/>
        </a:prstGeom>
        <a:gradFill rotWithShape="0">
          <a:gsLst>
            <a:gs pos="0">
              <a:schemeClr val="accent2">
                <a:hueOff val="75626"/>
                <a:satOff val="8693"/>
                <a:lumOff val="-6929"/>
                <a:alphaOff val="0"/>
                <a:tint val="96000"/>
                <a:lumMod val="100000"/>
              </a:schemeClr>
            </a:gs>
            <a:gs pos="78000">
              <a:schemeClr val="accent2">
                <a:hueOff val="75626"/>
                <a:satOff val="8693"/>
                <a:lumOff val="-692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A SOC is a 24/7 operation to protect and remediate threats</a:t>
          </a:r>
        </a:p>
      </dsp:txBody>
      <dsp:txXfrm>
        <a:off x="56543" y="2560350"/>
        <a:ext cx="6543683" cy="1045213"/>
      </dsp:txXfrm>
    </dsp:sp>
    <dsp:sp modelId="{80F76F6B-F9A5-4E58-AE28-D530E0FCCCDB}">
      <dsp:nvSpPr>
        <dsp:cNvPr id="0" name=""/>
        <dsp:cNvSpPr/>
      </dsp:nvSpPr>
      <dsp:spPr>
        <a:xfrm>
          <a:off x="0" y="3748507"/>
          <a:ext cx="6656769" cy="1158299"/>
        </a:xfrm>
        <a:prstGeom prst="roundRect">
          <a:avLst/>
        </a:prstGeom>
        <a:gradFill rotWithShape="0">
          <a:gsLst>
            <a:gs pos="0">
              <a:schemeClr val="accent2">
                <a:hueOff val="113439"/>
                <a:satOff val="13039"/>
                <a:lumOff val="-10393"/>
                <a:alphaOff val="0"/>
                <a:tint val="96000"/>
                <a:lumMod val="100000"/>
              </a:schemeClr>
            </a:gs>
            <a:gs pos="78000">
              <a:schemeClr val="accent2">
                <a:hueOff val="113439"/>
                <a:satOff val="13039"/>
                <a:lumOff val="-10393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MDR Usually includes a SOC</a:t>
          </a:r>
        </a:p>
      </dsp:txBody>
      <dsp:txXfrm>
        <a:off x="56543" y="3805050"/>
        <a:ext cx="6543683" cy="104521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5B626B-787F-4A1C-A02B-066625B68EEB}">
      <dsp:nvSpPr>
        <dsp:cNvPr id="0" name=""/>
        <dsp:cNvSpPr/>
      </dsp:nvSpPr>
      <dsp:spPr>
        <a:xfrm>
          <a:off x="0" y="6847"/>
          <a:ext cx="6656769" cy="1123199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5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Just the defaults?</a:t>
          </a:r>
        </a:p>
      </dsp:txBody>
      <dsp:txXfrm>
        <a:off x="54830" y="61677"/>
        <a:ext cx="6547109" cy="1013539"/>
      </dsp:txXfrm>
    </dsp:sp>
    <dsp:sp modelId="{E7449582-6DF4-47F4-95A6-135B23B4B585}">
      <dsp:nvSpPr>
        <dsp:cNvPr id="0" name=""/>
        <dsp:cNvSpPr/>
      </dsp:nvSpPr>
      <dsp:spPr>
        <a:xfrm>
          <a:off x="0" y="1268287"/>
          <a:ext cx="6656769" cy="1123199"/>
        </a:xfrm>
        <a:prstGeom prst="roundRect">
          <a:avLst/>
        </a:prstGeom>
        <a:gradFill rotWithShape="0">
          <a:gsLst>
            <a:gs pos="0">
              <a:schemeClr val="accent5">
                <a:hueOff val="2003568"/>
                <a:satOff val="-8793"/>
                <a:lumOff val="2614"/>
                <a:alphaOff val="0"/>
                <a:tint val="96000"/>
                <a:lumMod val="100000"/>
              </a:schemeClr>
            </a:gs>
            <a:gs pos="78000">
              <a:schemeClr val="accent5">
                <a:hueOff val="2003568"/>
                <a:satOff val="-8793"/>
                <a:lumOff val="2614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Who configures?</a:t>
          </a:r>
        </a:p>
      </dsp:txBody>
      <dsp:txXfrm>
        <a:off x="54830" y="1323117"/>
        <a:ext cx="6547109" cy="1013539"/>
      </dsp:txXfrm>
    </dsp:sp>
    <dsp:sp modelId="{514DE43A-83A3-4F6F-BD02-36D77DF7B127}">
      <dsp:nvSpPr>
        <dsp:cNvPr id="0" name=""/>
        <dsp:cNvSpPr/>
      </dsp:nvSpPr>
      <dsp:spPr>
        <a:xfrm>
          <a:off x="0" y="2529727"/>
          <a:ext cx="6656769" cy="1123199"/>
        </a:xfrm>
        <a:prstGeom prst="roundRect">
          <a:avLst/>
        </a:prstGeom>
        <a:gradFill rotWithShape="0">
          <a:gsLst>
            <a:gs pos="0">
              <a:schemeClr val="accent5">
                <a:hueOff val="4007135"/>
                <a:satOff val="-17587"/>
                <a:lumOff val="5229"/>
                <a:alphaOff val="0"/>
                <a:tint val="96000"/>
                <a:lumMod val="100000"/>
              </a:schemeClr>
            </a:gs>
            <a:gs pos="78000">
              <a:schemeClr val="accent5">
                <a:hueOff val="4007135"/>
                <a:satOff val="-17587"/>
                <a:lumOff val="522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Who manages?</a:t>
          </a:r>
        </a:p>
      </dsp:txBody>
      <dsp:txXfrm>
        <a:off x="54830" y="2584557"/>
        <a:ext cx="6547109" cy="1013539"/>
      </dsp:txXfrm>
    </dsp:sp>
    <dsp:sp modelId="{E4CB86C0-4324-4107-8AE1-E7F54E6BD3B6}">
      <dsp:nvSpPr>
        <dsp:cNvPr id="0" name=""/>
        <dsp:cNvSpPr/>
      </dsp:nvSpPr>
      <dsp:spPr>
        <a:xfrm>
          <a:off x="0" y="3791167"/>
          <a:ext cx="6656769" cy="1123199"/>
        </a:xfrm>
        <a:prstGeom prst="roundRect">
          <a:avLst/>
        </a:prstGeom>
        <a:gradFill rotWithShape="0">
          <a:gsLst>
            <a:gs pos="0">
              <a:schemeClr val="accent5">
                <a:hueOff val="6010703"/>
                <a:satOff val="-26380"/>
                <a:lumOff val="7843"/>
                <a:alphaOff val="0"/>
                <a:tint val="96000"/>
                <a:lumMod val="100000"/>
              </a:schemeClr>
            </a:gs>
            <a:gs pos="78000">
              <a:schemeClr val="accent5">
                <a:hueOff val="6010703"/>
                <a:satOff val="-26380"/>
                <a:lumOff val="7843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Who approves?</a:t>
          </a:r>
        </a:p>
      </dsp:txBody>
      <dsp:txXfrm>
        <a:off x="54830" y="3845997"/>
        <a:ext cx="6547109" cy="101353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0A4AFF-EE84-4B15-A738-6C1A7128F305}">
      <dsp:nvSpPr>
        <dsp:cNvPr id="0" name=""/>
        <dsp:cNvSpPr/>
      </dsp:nvSpPr>
      <dsp:spPr>
        <a:xfrm>
          <a:off x="0" y="49507"/>
          <a:ext cx="6656769" cy="114075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Penetration test (Pen Test)</a:t>
          </a:r>
        </a:p>
      </dsp:txBody>
      <dsp:txXfrm>
        <a:off x="55687" y="105194"/>
        <a:ext cx="6545395" cy="1029376"/>
      </dsp:txXfrm>
    </dsp:sp>
    <dsp:sp modelId="{3CFA717E-9D53-441D-986D-73B0F9D9D029}">
      <dsp:nvSpPr>
        <dsp:cNvPr id="0" name=""/>
        <dsp:cNvSpPr/>
      </dsp:nvSpPr>
      <dsp:spPr>
        <a:xfrm>
          <a:off x="0" y="1276657"/>
          <a:ext cx="6656769" cy="1140750"/>
        </a:xfrm>
        <a:prstGeom prst="roundRect">
          <a:avLst/>
        </a:prstGeom>
        <a:gradFill rotWithShape="0">
          <a:gsLst>
            <a:gs pos="0">
              <a:schemeClr val="accent2">
                <a:hueOff val="37813"/>
                <a:satOff val="4346"/>
                <a:lumOff val="-3464"/>
                <a:alphaOff val="0"/>
                <a:tint val="96000"/>
                <a:lumMod val="100000"/>
              </a:schemeClr>
            </a:gs>
            <a:gs pos="78000">
              <a:schemeClr val="accent2">
                <a:hueOff val="37813"/>
                <a:satOff val="4346"/>
                <a:lumOff val="-3464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Review of procedures</a:t>
          </a:r>
        </a:p>
      </dsp:txBody>
      <dsp:txXfrm>
        <a:off x="55687" y="1332344"/>
        <a:ext cx="6545395" cy="1029376"/>
      </dsp:txXfrm>
    </dsp:sp>
    <dsp:sp modelId="{22E5506B-FDD6-461B-87AC-4D89871265E9}">
      <dsp:nvSpPr>
        <dsp:cNvPr id="0" name=""/>
        <dsp:cNvSpPr/>
      </dsp:nvSpPr>
      <dsp:spPr>
        <a:xfrm>
          <a:off x="0" y="2503807"/>
          <a:ext cx="6656769" cy="1140750"/>
        </a:xfrm>
        <a:prstGeom prst="roundRect">
          <a:avLst/>
        </a:prstGeom>
        <a:gradFill rotWithShape="0">
          <a:gsLst>
            <a:gs pos="0">
              <a:schemeClr val="accent2">
                <a:hueOff val="75626"/>
                <a:satOff val="8693"/>
                <a:lumOff val="-6929"/>
                <a:alphaOff val="0"/>
                <a:tint val="96000"/>
                <a:lumMod val="100000"/>
              </a:schemeClr>
            </a:gs>
            <a:gs pos="78000">
              <a:schemeClr val="accent2">
                <a:hueOff val="75626"/>
                <a:satOff val="8693"/>
                <a:lumOff val="-692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A Security Risk Assesment is not just a review by your internal tech</a:t>
          </a:r>
        </a:p>
      </dsp:txBody>
      <dsp:txXfrm>
        <a:off x="55687" y="2559494"/>
        <a:ext cx="6545395" cy="1029376"/>
      </dsp:txXfrm>
    </dsp:sp>
    <dsp:sp modelId="{78273487-EE73-4865-802C-77A7B278731F}">
      <dsp:nvSpPr>
        <dsp:cNvPr id="0" name=""/>
        <dsp:cNvSpPr/>
      </dsp:nvSpPr>
      <dsp:spPr>
        <a:xfrm>
          <a:off x="0" y="3730957"/>
          <a:ext cx="6656769" cy="1140750"/>
        </a:xfrm>
        <a:prstGeom prst="roundRect">
          <a:avLst/>
        </a:prstGeom>
        <a:gradFill rotWithShape="0">
          <a:gsLst>
            <a:gs pos="0">
              <a:schemeClr val="accent2">
                <a:hueOff val="113439"/>
                <a:satOff val="13039"/>
                <a:lumOff val="-10393"/>
                <a:alphaOff val="0"/>
                <a:tint val="96000"/>
                <a:lumMod val="100000"/>
              </a:schemeClr>
            </a:gs>
            <a:gs pos="78000">
              <a:schemeClr val="accent2">
                <a:hueOff val="113439"/>
                <a:satOff val="13039"/>
                <a:lumOff val="-10393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External audit of your network</a:t>
          </a:r>
        </a:p>
      </dsp:txBody>
      <dsp:txXfrm>
        <a:off x="55687" y="3786644"/>
        <a:ext cx="6545395" cy="102937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8CD4C1-63AE-49A2-A613-EBF3FAA0A3D2}">
      <dsp:nvSpPr>
        <dsp:cNvPr id="0" name=""/>
        <dsp:cNvSpPr/>
      </dsp:nvSpPr>
      <dsp:spPr>
        <a:xfrm>
          <a:off x="0" y="2042"/>
          <a:ext cx="6656769" cy="103518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306AA8-D236-4A91-9852-A6D1E94737FC}">
      <dsp:nvSpPr>
        <dsp:cNvPr id="0" name=""/>
        <dsp:cNvSpPr/>
      </dsp:nvSpPr>
      <dsp:spPr>
        <a:xfrm>
          <a:off x="313143" y="234959"/>
          <a:ext cx="569351" cy="56935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BB4AE9-9E1D-4C85-A25E-1AE1B78641F4}">
      <dsp:nvSpPr>
        <dsp:cNvPr id="0" name=""/>
        <dsp:cNvSpPr/>
      </dsp:nvSpPr>
      <dsp:spPr>
        <a:xfrm>
          <a:off x="1195638" y="2042"/>
          <a:ext cx="5461130" cy="10351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9557" tIns="109557" rIns="109557" bIns="109557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Encrypted</a:t>
          </a:r>
        </a:p>
      </dsp:txBody>
      <dsp:txXfrm>
        <a:off x="1195638" y="2042"/>
        <a:ext cx="5461130" cy="1035185"/>
      </dsp:txXfrm>
    </dsp:sp>
    <dsp:sp modelId="{741189D4-D5D7-4455-8C2D-471B7DF8BD43}">
      <dsp:nvSpPr>
        <dsp:cNvPr id="0" name=""/>
        <dsp:cNvSpPr/>
      </dsp:nvSpPr>
      <dsp:spPr>
        <a:xfrm>
          <a:off x="0" y="1296024"/>
          <a:ext cx="6656769" cy="103518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A851E8-288C-45BE-929F-5D3FA2EAD847}">
      <dsp:nvSpPr>
        <dsp:cNvPr id="0" name=""/>
        <dsp:cNvSpPr/>
      </dsp:nvSpPr>
      <dsp:spPr>
        <a:xfrm>
          <a:off x="313143" y="1528940"/>
          <a:ext cx="569351" cy="56935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EFE21A-1197-43BF-925B-9DAC19512629}">
      <dsp:nvSpPr>
        <dsp:cNvPr id="0" name=""/>
        <dsp:cNvSpPr/>
      </dsp:nvSpPr>
      <dsp:spPr>
        <a:xfrm>
          <a:off x="1195638" y="1296024"/>
          <a:ext cx="5461130" cy="10351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9557" tIns="109557" rIns="109557" bIns="109557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Authenticated</a:t>
          </a:r>
        </a:p>
      </dsp:txBody>
      <dsp:txXfrm>
        <a:off x="1195638" y="1296024"/>
        <a:ext cx="5461130" cy="1035185"/>
      </dsp:txXfrm>
    </dsp:sp>
    <dsp:sp modelId="{6AFD5044-949D-4E18-97B2-B83B3B6886E6}">
      <dsp:nvSpPr>
        <dsp:cNvPr id="0" name=""/>
        <dsp:cNvSpPr/>
      </dsp:nvSpPr>
      <dsp:spPr>
        <a:xfrm>
          <a:off x="0" y="2590005"/>
          <a:ext cx="6656769" cy="103518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1EFABB-2C45-4B6A-B6E1-1020894807CC}">
      <dsp:nvSpPr>
        <dsp:cNvPr id="0" name=""/>
        <dsp:cNvSpPr/>
      </dsp:nvSpPr>
      <dsp:spPr>
        <a:xfrm>
          <a:off x="313143" y="2822922"/>
          <a:ext cx="569351" cy="56935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B534DC-527C-41BB-8068-9625C333BCFD}">
      <dsp:nvSpPr>
        <dsp:cNvPr id="0" name=""/>
        <dsp:cNvSpPr/>
      </dsp:nvSpPr>
      <dsp:spPr>
        <a:xfrm>
          <a:off x="1195638" y="2590005"/>
          <a:ext cx="5461130" cy="10351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9557" tIns="109557" rIns="109557" bIns="109557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MFA/2FA</a:t>
          </a:r>
        </a:p>
      </dsp:txBody>
      <dsp:txXfrm>
        <a:off x="1195638" y="2590005"/>
        <a:ext cx="5461130" cy="1035185"/>
      </dsp:txXfrm>
    </dsp:sp>
    <dsp:sp modelId="{5840E8FD-EA63-4072-B686-01930247C22E}">
      <dsp:nvSpPr>
        <dsp:cNvPr id="0" name=""/>
        <dsp:cNvSpPr/>
      </dsp:nvSpPr>
      <dsp:spPr>
        <a:xfrm>
          <a:off x="0" y="3883987"/>
          <a:ext cx="6656769" cy="103518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94F4FD-FD25-4523-9F5F-9CAB8F20E131}">
      <dsp:nvSpPr>
        <dsp:cNvPr id="0" name=""/>
        <dsp:cNvSpPr/>
      </dsp:nvSpPr>
      <dsp:spPr>
        <a:xfrm>
          <a:off x="313143" y="4116903"/>
          <a:ext cx="569351" cy="56935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531EAC-B2EB-4DB7-B895-602553736299}">
      <dsp:nvSpPr>
        <dsp:cNvPr id="0" name=""/>
        <dsp:cNvSpPr/>
      </dsp:nvSpPr>
      <dsp:spPr>
        <a:xfrm>
          <a:off x="1195638" y="3883987"/>
          <a:ext cx="5461130" cy="10351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9557" tIns="109557" rIns="109557" bIns="109557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Citrix, GoToMyPC, LogMeIn, </a:t>
          </a:r>
          <a:r>
            <a:rPr lang="en-US" sz="2200" kern="1200" dirty="0" err="1"/>
            <a:t>etc</a:t>
          </a:r>
          <a:endParaRPr lang="en-US" sz="2200" kern="1200" dirty="0"/>
        </a:p>
      </dsp:txBody>
      <dsp:txXfrm>
        <a:off x="1195638" y="3883987"/>
        <a:ext cx="5461130" cy="1035185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7CDEAB-2A97-459A-9D9B-1419CF1C1697}">
      <dsp:nvSpPr>
        <dsp:cNvPr id="0" name=""/>
        <dsp:cNvSpPr/>
      </dsp:nvSpPr>
      <dsp:spPr>
        <a:xfrm>
          <a:off x="0" y="2042"/>
          <a:ext cx="6656769" cy="103518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FA1017-99B3-4EB8-9D2E-D129F07B38B9}">
      <dsp:nvSpPr>
        <dsp:cNvPr id="0" name=""/>
        <dsp:cNvSpPr/>
      </dsp:nvSpPr>
      <dsp:spPr>
        <a:xfrm>
          <a:off x="313143" y="234959"/>
          <a:ext cx="569351" cy="56935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0ADB0A-847B-424A-B9B8-E246331CDD9B}">
      <dsp:nvSpPr>
        <dsp:cNvPr id="0" name=""/>
        <dsp:cNvSpPr/>
      </dsp:nvSpPr>
      <dsp:spPr>
        <a:xfrm>
          <a:off x="1195638" y="2042"/>
          <a:ext cx="5461130" cy="10351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9557" tIns="109557" rIns="109557" bIns="109557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How hard is it to walk out with your server</a:t>
          </a:r>
        </a:p>
      </dsp:txBody>
      <dsp:txXfrm>
        <a:off x="1195638" y="2042"/>
        <a:ext cx="5461130" cy="1035185"/>
      </dsp:txXfrm>
    </dsp:sp>
    <dsp:sp modelId="{97426EF3-04F4-46BF-BB0D-FE2605DA917B}">
      <dsp:nvSpPr>
        <dsp:cNvPr id="0" name=""/>
        <dsp:cNvSpPr/>
      </dsp:nvSpPr>
      <dsp:spPr>
        <a:xfrm>
          <a:off x="0" y="1296024"/>
          <a:ext cx="6656769" cy="103518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1E4D5C-43AF-4053-A1A0-ABE35D9FD78F}">
      <dsp:nvSpPr>
        <dsp:cNvPr id="0" name=""/>
        <dsp:cNvSpPr/>
      </dsp:nvSpPr>
      <dsp:spPr>
        <a:xfrm>
          <a:off x="313143" y="1528940"/>
          <a:ext cx="569351" cy="56935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DE671A-AEC4-4FAB-97AB-FAC224D8F34F}">
      <dsp:nvSpPr>
        <dsp:cNvPr id="0" name=""/>
        <dsp:cNvSpPr/>
      </dsp:nvSpPr>
      <dsp:spPr>
        <a:xfrm>
          <a:off x="1195638" y="1296024"/>
          <a:ext cx="5461130" cy="10351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9557" tIns="109557" rIns="109557" bIns="109557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Controlled Access</a:t>
          </a:r>
        </a:p>
      </dsp:txBody>
      <dsp:txXfrm>
        <a:off x="1195638" y="1296024"/>
        <a:ext cx="5461130" cy="1035185"/>
      </dsp:txXfrm>
    </dsp:sp>
    <dsp:sp modelId="{8A2CD031-AE62-43BD-A9D3-DCCC6F38851E}">
      <dsp:nvSpPr>
        <dsp:cNvPr id="0" name=""/>
        <dsp:cNvSpPr/>
      </dsp:nvSpPr>
      <dsp:spPr>
        <a:xfrm>
          <a:off x="0" y="2590005"/>
          <a:ext cx="6656769" cy="103518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7B6DAC-E00D-4BA7-855B-735C26CBCF33}">
      <dsp:nvSpPr>
        <dsp:cNvPr id="0" name=""/>
        <dsp:cNvSpPr/>
      </dsp:nvSpPr>
      <dsp:spPr>
        <a:xfrm>
          <a:off x="313143" y="2822922"/>
          <a:ext cx="569351" cy="56935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1F3B91-32E3-43AF-A268-54CA9B64C766}">
      <dsp:nvSpPr>
        <dsp:cNvPr id="0" name=""/>
        <dsp:cNvSpPr/>
      </dsp:nvSpPr>
      <dsp:spPr>
        <a:xfrm>
          <a:off x="1195638" y="2590005"/>
          <a:ext cx="5461130" cy="10351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9557" tIns="109557" rIns="109557" bIns="109557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Locked </a:t>
          </a:r>
          <a:r>
            <a:rPr lang="en-US" sz="2200" kern="1200" dirty="0"/>
            <a:t>closet</a:t>
          </a:r>
        </a:p>
      </dsp:txBody>
      <dsp:txXfrm>
        <a:off x="1195638" y="2590005"/>
        <a:ext cx="5461130" cy="1035185"/>
      </dsp:txXfrm>
    </dsp:sp>
    <dsp:sp modelId="{B5F165EC-4FB4-4A1B-B49F-6F84E95DD277}">
      <dsp:nvSpPr>
        <dsp:cNvPr id="0" name=""/>
        <dsp:cNvSpPr/>
      </dsp:nvSpPr>
      <dsp:spPr>
        <a:xfrm>
          <a:off x="0" y="3883987"/>
          <a:ext cx="6656769" cy="103518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CBF365-5248-46A7-AA3D-7DD92633D4FC}">
      <dsp:nvSpPr>
        <dsp:cNvPr id="0" name=""/>
        <dsp:cNvSpPr/>
      </dsp:nvSpPr>
      <dsp:spPr>
        <a:xfrm>
          <a:off x="313143" y="4116903"/>
          <a:ext cx="569351" cy="56935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544A81-AFB1-4C07-A28D-A0FB07CEE9FC}">
      <dsp:nvSpPr>
        <dsp:cNvPr id="0" name=""/>
        <dsp:cNvSpPr/>
      </dsp:nvSpPr>
      <dsp:spPr>
        <a:xfrm>
          <a:off x="1195638" y="3883987"/>
          <a:ext cx="5461130" cy="10351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9557" tIns="109557" rIns="109557" bIns="109557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Locked rack</a:t>
          </a:r>
        </a:p>
      </dsp:txBody>
      <dsp:txXfrm>
        <a:off x="1195638" y="3883987"/>
        <a:ext cx="5461130" cy="1035185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9082C7-FE0D-4E36-AAE2-3BD1C85210EB}">
      <dsp:nvSpPr>
        <dsp:cNvPr id="0" name=""/>
        <dsp:cNvSpPr/>
      </dsp:nvSpPr>
      <dsp:spPr>
        <a:xfrm>
          <a:off x="0" y="799697"/>
          <a:ext cx="6656769" cy="147636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2E8164-2576-4625-966D-EDE031FCE462}">
      <dsp:nvSpPr>
        <dsp:cNvPr id="0" name=""/>
        <dsp:cNvSpPr/>
      </dsp:nvSpPr>
      <dsp:spPr>
        <a:xfrm>
          <a:off x="446600" y="1131879"/>
          <a:ext cx="812000" cy="812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A1F88C-58A2-4D70-AE2C-86E84CBE6A2A}">
      <dsp:nvSpPr>
        <dsp:cNvPr id="0" name=""/>
        <dsp:cNvSpPr/>
      </dsp:nvSpPr>
      <dsp:spPr>
        <a:xfrm>
          <a:off x="1705200" y="799697"/>
          <a:ext cx="4951568" cy="14763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49" tIns="156249" rIns="156249" bIns="156249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Security policies on network should have approval</a:t>
          </a:r>
        </a:p>
      </dsp:txBody>
      <dsp:txXfrm>
        <a:off x="1705200" y="799697"/>
        <a:ext cx="4951568" cy="1476364"/>
      </dsp:txXfrm>
    </dsp:sp>
    <dsp:sp modelId="{C7739F3E-FACA-495B-A75D-7E8698B1EE08}">
      <dsp:nvSpPr>
        <dsp:cNvPr id="0" name=""/>
        <dsp:cNvSpPr/>
      </dsp:nvSpPr>
      <dsp:spPr>
        <a:xfrm>
          <a:off x="0" y="2645153"/>
          <a:ext cx="6656769" cy="147636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7877E5-7695-42A1-B830-3AFF07A9CC71}">
      <dsp:nvSpPr>
        <dsp:cNvPr id="0" name=""/>
        <dsp:cNvSpPr/>
      </dsp:nvSpPr>
      <dsp:spPr>
        <a:xfrm>
          <a:off x="446600" y="2977335"/>
          <a:ext cx="812000" cy="812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B61BF8-5BEB-4D47-9058-F0092AFC6C91}">
      <dsp:nvSpPr>
        <dsp:cNvPr id="0" name=""/>
        <dsp:cNvSpPr/>
      </dsp:nvSpPr>
      <dsp:spPr>
        <a:xfrm>
          <a:off x="1705200" y="2645153"/>
          <a:ext cx="4951568" cy="14763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49" tIns="156249" rIns="156249" bIns="156249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Change Management</a:t>
          </a:r>
        </a:p>
      </dsp:txBody>
      <dsp:txXfrm>
        <a:off x="1705200" y="2645153"/>
        <a:ext cx="4951568" cy="1476364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4F724F-FC4A-42AE-9595-7C7115C6EA29}">
      <dsp:nvSpPr>
        <dsp:cNvPr id="0" name=""/>
        <dsp:cNvSpPr/>
      </dsp:nvSpPr>
      <dsp:spPr>
        <a:xfrm>
          <a:off x="0" y="824767"/>
          <a:ext cx="6656769" cy="74880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5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In transit</a:t>
          </a:r>
        </a:p>
      </dsp:txBody>
      <dsp:txXfrm>
        <a:off x="36553" y="861320"/>
        <a:ext cx="6583663" cy="675694"/>
      </dsp:txXfrm>
    </dsp:sp>
    <dsp:sp modelId="{B8C7C774-37B8-4439-8337-DFB7E8509CA5}">
      <dsp:nvSpPr>
        <dsp:cNvPr id="0" name=""/>
        <dsp:cNvSpPr/>
      </dsp:nvSpPr>
      <dsp:spPr>
        <a:xfrm>
          <a:off x="0" y="1665727"/>
          <a:ext cx="6656769" cy="748800"/>
        </a:xfrm>
        <a:prstGeom prst="roundRect">
          <a:avLst/>
        </a:prstGeom>
        <a:gradFill rotWithShape="0">
          <a:gsLst>
            <a:gs pos="0">
              <a:schemeClr val="accent5">
                <a:hueOff val="2003568"/>
                <a:satOff val="-8793"/>
                <a:lumOff val="2614"/>
                <a:alphaOff val="0"/>
                <a:tint val="96000"/>
                <a:lumMod val="100000"/>
              </a:schemeClr>
            </a:gs>
            <a:gs pos="78000">
              <a:schemeClr val="accent5">
                <a:hueOff val="2003568"/>
                <a:satOff val="-8793"/>
                <a:lumOff val="2614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At rest</a:t>
          </a:r>
        </a:p>
      </dsp:txBody>
      <dsp:txXfrm>
        <a:off x="36553" y="1702280"/>
        <a:ext cx="6583663" cy="675694"/>
      </dsp:txXfrm>
    </dsp:sp>
    <dsp:sp modelId="{4C85E30A-891C-4EE0-8DE9-CD3181249505}">
      <dsp:nvSpPr>
        <dsp:cNvPr id="0" name=""/>
        <dsp:cNvSpPr/>
      </dsp:nvSpPr>
      <dsp:spPr>
        <a:xfrm>
          <a:off x="0" y="2506687"/>
          <a:ext cx="6656769" cy="748800"/>
        </a:xfrm>
        <a:prstGeom prst="roundRect">
          <a:avLst/>
        </a:prstGeom>
        <a:gradFill rotWithShape="0">
          <a:gsLst>
            <a:gs pos="0">
              <a:schemeClr val="accent5">
                <a:hueOff val="4007135"/>
                <a:satOff val="-17587"/>
                <a:lumOff val="5229"/>
                <a:alphaOff val="0"/>
                <a:tint val="96000"/>
                <a:lumMod val="100000"/>
              </a:schemeClr>
            </a:gs>
            <a:gs pos="78000">
              <a:schemeClr val="accent5">
                <a:hueOff val="4007135"/>
                <a:satOff val="-17587"/>
                <a:lumOff val="522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Compensating controls if not</a:t>
          </a:r>
        </a:p>
      </dsp:txBody>
      <dsp:txXfrm>
        <a:off x="36553" y="2543240"/>
        <a:ext cx="6583663" cy="675694"/>
      </dsp:txXfrm>
    </dsp:sp>
    <dsp:sp modelId="{C764481F-8435-4703-A27A-27BED9812496}">
      <dsp:nvSpPr>
        <dsp:cNvPr id="0" name=""/>
        <dsp:cNvSpPr/>
      </dsp:nvSpPr>
      <dsp:spPr>
        <a:xfrm>
          <a:off x="0" y="3347647"/>
          <a:ext cx="6656769" cy="748800"/>
        </a:xfrm>
        <a:prstGeom prst="roundRect">
          <a:avLst/>
        </a:prstGeom>
        <a:gradFill rotWithShape="0">
          <a:gsLst>
            <a:gs pos="0">
              <a:schemeClr val="accent5">
                <a:hueOff val="6010703"/>
                <a:satOff val="-26380"/>
                <a:lumOff val="7843"/>
                <a:alphaOff val="0"/>
                <a:tint val="96000"/>
                <a:lumMod val="100000"/>
              </a:schemeClr>
            </a:gs>
            <a:gs pos="78000">
              <a:schemeClr val="accent5">
                <a:hueOff val="6010703"/>
                <a:satOff val="-26380"/>
                <a:lumOff val="7843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Bit locker Windows, File Vault Mac</a:t>
          </a:r>
        </a:p>
      </dsp:txBody>
      <dsp:txXfrm>
        <a:off x="36553" y="3384200"/>
        <a:ext cx="6583663" cy="6756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35A510-3C8F-4D4D-A554-35480CDBA10B}">
      <dsp:nvSpPr>
        <dsp:cNvPr id="0" name=""/>
        <dsp:cNvSpPr/>
      </dsp:nvSpPr>
      <dsp:spPr>
        <a:xfrm>
          <a:off x="0" y="16027"/>
          <a:ext cx="6656769" cy="6318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Frequency</a:t>
          </a:r>
        </a:p>
      </dsp:txBody>
      <dsp:txXfrm>
        <a:off x="30842" y="46869"/>
        <a:ext cx="6595085" cy="570116"/>
      </dsp:txXfrm>
    </dsp:sp>
    <dsp:sp modelId="{FD25CF9D-BAA5-4204-98BE-AD61EFCEE01F}">
      <dsp:nvSpPr>
        <dsp:cNvPr id="0" name=""/>
        <dsp:cNvSpPr/>
      </dsp:nvSpPr>
      <dsp:spPr>
        <a:xfrm>
          <a:off x="0" y="725587"/>
          <a:ext cx="6656769" cy="631800"/>
        </a:xfrm>
        <a:prstGeom prst="roundRect">
          <a:avLst/>
        </a:prstGeom>
        <a:gradFill rotWithShape="0">
          <a:gsLst>
            <a:gs pos="0">
              <a:schemeClr val="accent2">
                <a:hueOff val="18907"/>
                <a:satOff val="2173"/>
                <a:lumOff val="-1732"/>
                <a:alphaOff val="0"/>
                <a:tint val="96000"/>
                <a:lumMod val="100000"/>
              </a:schemeClr>
            </a:gs>
            <a:gs pos="78000">
              <a:schemeClr val="accent2">
                <a:hueOff val="18907"/>
                <a:satOff val="2173"/>
                <a:lumOff val="-1732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Off-Site (Air Gapped)</a:t>
          </a:r>
        </a:p>
      </dsp:txBody>
      <dsp:txXfrm>
        <a:off x="30842" y="756429"/>
        <a:ext cx="6595085" cy="570116"/>
      </dsp:txXfrm>
    </dsp:sp>
    <dsp:sp modelId="{5C278280-1F57-416B-AD5F-936C1F32A4DF}">
      <dsp:nvSpPr>
        <dsp:cNvPr id="0" name=""/>
        <dsp:cNvSpPr/>
      </dsp:nvSpPr>
      <dsp:spPr>
        <a:xfrm>
          <a:off x="0" y="1435147"/>
          <a:ext cx="6656769" cy="631800"/>
        </a:xfrm>
        <a:prstGeom prst="roundRect">
          <a:avLst/>
        </a:prstGeom>
        <a:gradFill rotWithShape="0">
          <a:gsLst>
            <a:gs pos="0">
              <a:schemeClr val="accent2">
                <a:hueOff val="37813"/>
                <a:satOff val="4346"/>
                <a:lumOff val="-3464"/>
                <a:alphaOff val="0"/>
                <a:tint val="96000"/>
                <a:lumMod val="100000"/>
              </a:schemeClr>
            </a:gs>
            <a:gs pos="78000">
              <a:schemeClr val="accent2">
                <a:hueOff val="37813"/>
                <a:satOff val="4346"/>
                <a:lumOff val="-3464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Encrypted</a:t>
          </a:r>
        </a:p>
      </dsp:txBody>
      <dsp:txXfrm>
        <a:off x="30842" y="1465989"/>
        <a:ext cx="6595085" cy="570116"/>
      </dsp:txXfrm>
    </dsp:sp>
    <dsp:sp modelId="{AA285102-53E2-4D29-8D72-0BBE326EDCEE}">
      <dsp:nvSpPr>
        <dsp:cNvPr id="0" name=""/>
        <dsp:cNvSpPr/>
      </dsp:nvSpPr>
      <dsp:spPr>
        <a:xfrm>
          <a:off x="0" y="2144707"/>
          <a:ext cx="6656769" cy="631800"/>
        </a:xfrm>
        <a:prstGeom prst="roundRect">
          <a:avLst/>
        </a:prstGeom>
        <a:gradFill rotWithShape="0">
          <a:gsLst>
            <a:gs pos="0">
              <a:schemeClr val="accent2">
                <a:hueOff val="56720"/>
                <a:satOff val="6519"/>
                <a:lumOff val="-5196"/>
                <a:alphaOff val="0"/>
                <a:tint val="96000"/>
                <a:lumMod val="100000"/>
              </a:schemeClr>
            </a:gs>
            <a:gs pos="78000">
              <a:schemeClr val="accent2">
                <a:hueOff val="56720"/>
                <a:satOff val="6519"/>
                <a:lumOff val="-5196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Tested</a:t>
          </a:r>
        </a:p>
      </dsp:txBody>
      <dsp:txXfrm>
        <a:off x="30842" y="2175549"/>
        <a:ext cx="6595085" cy="570116"/>
      </dsp:txXfrm>
    </dsp:sp>
    <dsp:sp modelId="{C20110CA-02F7-4B3F-86BF-C0C10A05703F}">
      <dsp:nvSpPr>
        <dsp:cNvPr id="0" name=""/>
        <dsp:cNvSpPr/>
      </dsp:nvSpPr>
      <dsp:spPr>
        <a:xfrm>
          <a:off x="0" y="2854267"/>
          <a:ext cx="6656769" cy="631800"/>
        </a:xfrm>
        <a:prstGeom prst="roundRect">
          <a:avLst/>
        </a:prstGeom>
        <a:gradFill rotWithShape="0">
          <a:gsLst>
            <a:gs pos="0">
              <a:schemeClr val="accent2">
                <a:hueOff val="75626"/>
                <a:satOff val="8693"/>
                <a:lumOff val="-6929"/>
                <a:alphaOff val="0"/>
                <a:tint val="96000"/>
                <a:lumMod val="100000"/>
              </a:schemeClr>
            </a:gs>
            <a:gs pos="78000">
              <a:schemeClr val="accent2">
                <a:hueOff val="75626"/>
                <a:satOff val="8693"/>
                <a:lumOff val="-692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Tabletop exercise</a:t>
          </a:r>
        </a:p>
      </dsp:txBody>
      <dsp:txXfrm>
        <a:off x="30842" y="2885109"/>
        <a:ext cx="6595085" cy="570116"/>
      </dsp:txXfrm>
    </dsp:sp>
    <dsp:sp modelId="{32BD39DC-0BDF-4D44-84B4-1A04FDF539E2}">
      <dsp:nvSpPr>
        <dsp:cNvPr id="0" name=""/>
        <dsp:cNvSpPr/>
      </dsp:nvSpPr>
      <dsp:spPr>
        <a:xfrm>
          <a:off x="0" y="3563827"/>
          <a:ext cx="6656769" cy="631800"/>
        </a:xfrm>
        <a:prstGeom prst="roundRect">
          <a:avLst/>
        </a:prstGeom>
        <a:gradFill rotWithShape="0">
          <a:gsLst>
            <a:gs pos="0">
              <a:schemeClr val="accent2">
                <a:hueOff val="94533"/>
                <a:satOff val="10866"/>
                <a:lumOff val="-8661"/>
                <a:alphaOff val="0"/>
                <a:tint val="96000"/>
                <a:lumMod val="100000"/>
              </a:schemeClr>
            </a:gs>
            <a:gs pos="78000">
              <a:schemeClr val="accent2">
                <a:hueOff val="94533"/>
                <a:satOff val="10866"/>
                <a:lumOff val="-8661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External Hard Drives are NOT Backups</a:t>
          </a:r>
        </a:p>
      </dsp:txBody>
      <dsp:txXfrm>
        <a:off x="30842" y="3594669"/>
        <a:ext cx="6595085" cy="570116"/>
      </dsp:txXfrm>
    </dsp:sp>
    <dsp:sp modelId="{17A28845-FD88-434A-A59A-6BE5E12A7F7E}">
      <dsp:nvSpPr>
        <dsp:cNvPr id="0" name=""/>
        <dsp:cNvSpPr/>
      </dsp:nvSpPr>
      <dsp:spPr>
        <a:xfrm>
          <a:off x="0" y="4273387"/>
          <a:ext cx="6656769" cy="631800"/>
        </a:xfrm>
        <a:prstGeom prst="roundRect">
          <a:avLst/>
        </a:prstGeom>
        <a:gradFill rotWithShape="0">
          <a:gsLst>
            <a:gs pos="0">
              <a:schemeClr val="accent2">
                <a:hueOff val="113439"/>
                <a:satOff val="13039"/>
                <a:lumOff val="-10393"/>
                <a:alphaOff val="0"/>
                <a:tint val="96000"/>
                <a:lumMod val="100000"/>
              </a:schemeClr>
            </a:gs>
            <a:gs pos="78000">
              <a:schemeClr val="accent2">
                <a:hueOff val="113439"/>
                <a:satOff val="13039"/>
                <a:lumOff val="-10393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Veeam, Barracuda, Datto, Veritas</a:t>
          </a:r>
        </a:p>
      </dsp:txBody>
      <dsp:txXfrm>
        <a:off x="30842" y="4304229"/>
        <a:ext cx="6595085" cy="5701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9E32D7-6703-4CC3-869A-D012709C5135}">
      <dsp:nvSpPr>
        <dsp:cNvPr id="0" name=""/>
        <dsp:cNvSpPr/>
      </dsp:nvSpPr>
      <dsp:spPr>
        <a:xfrm>
          <a:off x="0" y="2042"/>
          <a:ext cx="6656769" cy="103518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B9E700-A4C3-44DD-9889-E614699208E2}">
      <dsp:nvSpPr>
        <dsp:cNvPr id="0" name=""/>
        <dsp:cNvSpPr/>
      </dsp:nvSpPr>
      <dsp:spPr>
        <a:xfrm>
          <a:off x="313143" y="234959"/>
          <a:ext cx="569351" cy="56935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257FC6-587F-44A5-ABBC-3A43221B5D2A}">
      <dsp:nvSpPr>
        <dsp:cNvPr id="0" name=""/>
        <dsp:cNvSpPr/>
      </dsp:nvSpPr>
      <dsp:spPr>
        <a:xfrm>
          <a:off x="1195638" y="2042"/>
          <a:ext cx="5461130" cy="10351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9557" tIns="109557" rIns="109557" bIns="109557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Local network</a:t>
          </a:r>
        </a:p>
      </dsp:txBody>
      <dsp:txXfrm>
        <a:off x="1195638" y="2042"/>
        <a:ext cx="5461130" cy="1035185"/>
      </dsp:txXfrm>
    </dsp:sp>
    <dsp:sp modelId="{61FD4B2B-F92A-479E-9ABE-396C0450DDCC}">
      <dsp:nvSpPr>
        <dsp:cNvPr id="0" name=""/>
        <dsp:cNvSpPr/>
      </dsp:nvSpPr>
      <dsp:spPr>
        <a:xfrm>
          <a:off x="0" y="1296024"/>
          <a:ext cx="6656769" cy="103518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77F3C0-D55D-4627-B1BF-3F610918B132}">
      <dsp:nvSpPr>
        <dsp:cNvPr id="0" name=""/>
        <dsp:cNvSpPr/>
      </dsp:nvSpPr>
      <dsp:spPr>
        <a:xfrm>
          <a:off x="313143" y="1528940"/>
          <a:ext cx="569351" cy="56935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C3E89A-D6CA-4BB8-93A8-775152924BFC}">
      <dsp:nvSpPr>
        <dsp:cNvPr id="0" name=""/>
        <dsp:cNvSpPr/>
      </dsp:nvSpPr>
      <dsp:spPr>
        <a:xfrm>
          <a:off x="1195638" y="1296024"/>
          <a:ext cx="5461130" cy="10351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9557" tIns="109557" rIns="109557" bIns="109557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Remote Access</a:t>
          </a:r>
        </a:p>
      </dsp:txBody>
      <dsp:txXfrm>
        <a:off x="1195638" y="1296024"/>
        <a:ext cx="5461130" cy="1035185"/>
      </dsp:txXfrm>
    </dsp:sp>
    <dsp:sp modelId="{DB5B6AAE-B636-4E49-89F1-9257B0B136C3}">
      <dsp:nvSpPr>
        <dsp:cNvPr id="0" name=""/>
        <dsp:cNvSpPr/>
      </dsp:nvSpPr>
      <dsp:spPr>
        <a:xfrm>
          <a:off x="0" y="2590005"/>
          <a:ext cx="6656769" cy="103518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BC7414-890E-4A98-9E34-93BB1E8C3A68}">
      <dsp:nvSpPr>
        <dsp:cNvPr id="0" name=""/>
        <dsp:cNvSpPr/>
      </dsp:nvSpPr>
      <dsp:spPr>
        <a:xfrm>
          <a:off x="313143" y="2822922"/>
          <a:ext cx="569351" cy="56935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85C300-D2C3-427B-8633-24E601CCAACC}">
      <dsp:nvSpPr>
        <dsp:cNvPr id="0" name=""/>
        <dsp:cNvSpPr/>
      </dsp:nvSpPr>
      <dsp:spPr>
        <a:xfrm>
          <a:off x="1195638" y="2590005"/>
          <a:ext cx="5461130" cy="10351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9557" tIns="109557" rIns="109557" bIns="109557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Email Access</a:t>
          </a:r>
        </a:p>
      </dsp:txBody>
      <dsp:txXfrm>
        <a:off x="1195638" y="2590005"/>
        <a:ext cx="5461130" cy="1035185"/>
      </dsp:txXfrm>
    </dsp:sp>
    <dsp:sp modelId="{B32E255F-9391-497C-A71B-803663CDF56B}">
      <dsp:nvSpPr>
        <dsp:cNvPr id="0" name=""/>
        <dsp:cNvSpPr/>
      </dsp:nvSpPr>
      <dsp:spPr>
        <a:xfrm>
          <a:off x="0" y="3883987"/>
          <a:ext cx="6656769" cy="103518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22278A-1F36-4467-BA4D-C35B851734A0}">
      <dsp:nvSpPr>
        <dsp:cNvPr id="0" name=""/>
        <dsp:cNvSpPr/>
      </dsp:nvSpPr>
      <dsp:spPr>
        <a:xfrm>
          <a:off x="313143" y="4116903"/>
          <a:ext cx="569351" cy="56935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488B64-D558-4A3E-8B8A-DB13F3FD3480}">
      <dsp:nvSpPr>
        <dsp:cNvPr id="0" name=""/>
        <dsp:cNvSpPr/>
      </dsp:nvSpPr>
      <dsp:spPr>
        <a:xfrm>
          <a:off x="1195638" y="3883987"/>
          <a:ext cx="5461130" cy="10351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9557" tIns="109557" rIns="109557" bIns="109557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/>
            <a:t>Eset</a:t>
          </a:r>
          <a:r>
            <a:rPr lang="en-US" sz="2200" kern="1200" dirty="0"/>
            <a:t>, Okta, DUO, RSA </a:t>
          </a:r>
          <a:r>
            <a:rPr lang="en-US" sz="2200" kern="1200" dirty="0" err="1"/>
            <a:t>etc</a:t>
          </a:r>
          <a:endParaRPr lang="en-US" sz="2200" kern="1200" dirty="0"/>
        </a:p>
      </dsp:txBody>
      <dsp:txXfrm>
        <a:off x="1195638" y="3883987"/>
        <a:ext cx="5461130" cy="103518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7A1670-2B9E-4A2B-BF8D-51366F409215}">
      <dsp:nvSpPr>
        <dsp:cNvPr id="0" name=""/>
        <dsp:cNvSpPr/>
      </dsp:nvSpPr>
      <dsp:spPr>
        <a:xfrm>
          <a:off x="0" y="2042"/>
          <a:ext cx="6656769" cy="103518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C73066-9B47-4877-836A-6E409A90E76A}">
      <dsp:nvSpPr>
        <dsp:cNvPr id="0" name=""/>
        <dsp:cNvSpPr/>
      </dsp:nvSpPr>
      <dsp:spPr>
        <a:xfrm>
          <a:off x="313143" y="234959"/>
          <a:ext cx="569351" cy="56935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31D9D8-7A2A-4CAC-B074-754EEEB5DE2D}">
      <dsp:nvSpPr>
        <dsp:cNvPr id="0" name=""/>
        <dsp:cNvSpPr/>
      </dsp:nvSpPr>
      <dsp:spPr>
        <a:xfrm>
          <a:off x="1195638" y="2042"/>
          <a:ext cx="5461130" cy="10351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9557" tIns="109557" rIns="109557" bIns="109557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How many records</a:t>
          </a:r>
        </a:p>
      </dsp:txBody>
      <dsp:txXfrm>
        <a:off x="1195638" y="2042"/>
        <a:ext cx="5461130" cy="1035185"/>
      </dsp:txXfrm>
    </dsp:sp>
    <dsp:sp modelId="{BDDBE6BB-C75D-4F00-AE26-6A371DB038F3}">
      <dsp:nvSpPr>
        <dsp:cNvPr id="0" name=""/>
        <dsp:cNvSpPr/>
      </dsp:nvSpPr>
      <dsp:spPr>
        <a:xfrm>
          <a:off x="0" y="1296024"/>
          <a:ext cx="6656769" cy="103518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702062-CE7F-400B-BA9A-1D094E948D72}">
      <dsp:nvSpPr>
        <dsp:cNvPr id="0" name=""/>
        <dsp:cNvSpPr/>
      </dsp:nvSpPr>
      <dsp:spPr>
        <a:xfrm>
          <a:off x="313143" y="1528940"/>
          <a:ext cx="569351" cy="56935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059E41-553F-4B4A-9BBB-78C68BA36063}">
      <dsp:nvSpPr>
        <dsp:cNvPr id="0" name=""/>
        <dsp:cNvSpPr/>
      </dsp:nvSpPr>
      <dsp:spPr>
        <a:xfrm>
          <a:off x="1195638" y="1296024"/>
          <a:ext cx="5461130" cy="10351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9557" tIns="109557" rIns="109557" bIns="109557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Where to find it</a:t>
          </a:r>
        </a:p>
      </dsp:txBody>
      <dsp:txXfrm>
        <a:off x="1195638" y="1296024"/>
        <a:ext cx="5461130" cy="1035185"/>
      </dsp:txXfrm>
    </dsp:sp>
    <dsp:sp modelId="{B6EE9737-2807-466E-8ED2-CDFC6C03AF81}">
      <dsp:nvSpPr>
        <dsp:cNvPr id="0" name=""/>
        <dsp:cNvSpPr/>
      </dsp:nvSpPr>
      <dsp:spPr>
        <a:xfrm>
          <a:off x="0" y="2590005"/>
          <a:ext cx="6656769" cy="103518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513C20-8446-4E51-B5E4-7D2B901AA5CE}">
      <dsp:nvSpPr>
        <dsp:cNvPr id="0" name=""/>
        <dsp:cNvSpPr/>
      </dsp:nvSpPr>
      <dsp:spPr>
        <a:xfrm>
          <a:off x="313143" y="2822922"/>
          <a:ext cx="569351" cy="56935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4978DD-295E-4C14-9DEF-CFF1869524CA}">
      <dsp:nvSpPr>
        <dsp:cNvPr id="0" name=""/>
        <dsp:cNvSpPr/>
      </dsp:nvSpPr>
      <dsp:spPr>
        <a:xfrm>
          <a:off x="1195638" y="2590005"/>
          <a:ext cx="5461130" cy="10351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9557" tIns="109557" rIns="109557" bIns="109557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Servers</a:t>
          </a:r>
        </a:p>
      </dsp:txBody>
      <dsp:txXfrm>
        <a:off x="1195638" y="2590005"/>
        <a:ext cx="5461130" cy="1035185"/>
      </dsp:txXfrm>
    </dsp:sp>
    <dsp:sp modelId="{C42C5C76-7E16-4370-9344-80E0D82A0E9C}">
      <dsp:nvSpPr>
        <dsp:cNvPr id="0" name=""/>
        <dsp:cNvSpPr/>
      </dsp:nvSpPr>
      <dsp:spPr>
        <a:xfrm>
          <a:off x="0" y="3883987"/>
          <a:ext cx="6656769" cy="103518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6FEE86-4DBC-4232-8941-7E57B80FBB89}">
      <dsp:nvSpPr>
        <dsp:cNvPr id="0" name=""/>
        <dsp:cNvSpPr/>
      </dsp:nvSpPr>
      <dsp:spPr>
        <a:xfrm>
          <a:off x="313143" y="4116903"/>
          <a:ext cx="569351" cy="56935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FAC529-F326-49BF-AA51-439618BD7782}">
      <dsp:nvSpPr>
        <dsp:cNvPr id="0" name=""/>
        <dsp:cNvSpPr/>
      </dsp:nvSpPr>
      <dsp:spPr>
        <a:xfrm>
          <a:off x="1195638" y="3883987"/>
          <a:ext cx="5461130" cy="10351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9557" tIns="109557" rIns="109557" bIns="109557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Workstation</a:t>
          </a:r>
        </a:p>
      </dsp:txBody>
      <dsp:txXfrm>
        <a:off x="1195638" y="3883987"/>
        <a:ext cx="5461130" cy="103518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20C32D-7BD3-469D-9AB9-3BC4A5B1C933}">
      <dsp:nvSpPr>
        <dsp:cNvPr id="0" name=""/>
        <dsp:cNvSpPr/>
      </dsp:nvSpPr>
      <dsp:spPr>
        <a:xfrm>
          <a:off x="0" y="2042"/>
          <a:ext cx="6656769" cy="103518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BD2F0E-4125-435E-8A25-DFB4A0891A5E}">
      <dsp:nvSpPr>
        <dsp:cNvPr id="0" name=""/>
        <dsp:cNvSpPr/>
      </dsp:nvSpPr>
      <dsp:spPr>
        <a:xfrm>
          <a:off x="313143" y="234959"/>
          <a:ext cx="569351" cy="56935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441809-05F7-4467-ABBE-939562E7326F}">
      <dsp:nvSpPr>
        <dsp:cNvPr id="0" name=""/>
        <dsp:cNvSpPr/>
      </dsp:nvSpPr>
      <dsp:spPr>
        <a:xfrm>
          <a:off x="1195638" y="2042"/>
          <a:ext cx="5461130" cy="10351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9557" tIns="109557" rIns="109557" bIns="109557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Video training</a:t>
          </a:r>
        </a:p>
      </dsp:txBody>
      <dsp:txXfrm>
        <a:off x="1195638" y="2042"/>
        <a:ext cx="5461130" cy="1035185"/>
      </dsp:txXfrm>
    </dsp:sp>
    <dsp:sp modelId="{52CA7BB5-97B5-45D2-BFF6-EA5EA02DEAFF}">
      <dsp:nvSpPr>
        <dsp:cNvPr id="0" name=""/>
        <dsp:cNvSpPr/>
      </dsp:nvSpPr>
      <dsp:spPr>
        <a:xfrm>
          <a:off x="0" y="1296024"/>
          <a:ext cx="6656769" cy="103518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EE4A28-6F22-49DE-8735-44EAC5298D8B}">
      <dsp:nvSpPr>
        <dsp:cNvPr id="0" name=""/>
        <dsp:cNvSpPr/>
      </dsp:nvSpPr>
      <dsp:spPr>
        <a:xfrm>
          <a:off x="313143" y="1528940"/>
          <a:ext cx="569351" cy="56935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CB951C-C22E-4B02-88D8-3AF331DC5596}">
      <dsp:nvSpPr>
        <dsp:cNvPr id="0" name=""/>
        <dsp:cNvSpPr/>
      </dsp:nvSpPr>
      <dsp:spPr>
        <a:xfrm>
          <a:off x="1195638" y="1296024"/>
          <a:ext cx="5461130" cy="10351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9557" tIns="109557" rIns="109557" bIns="109557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Phishing testing</a:t>
          </a:r>
        </a:p>
      </dsp:txBody>
      <dsp:txXfrm>
        <a:off x="1195638" y="1296024"/>
        <a:ext cx="5461130" cy="1035185"/>
      </dsp:txXfrm>
    </dsp:sp>
    <dsp:sp modelId="{52EC3244-AB31-4D83-BC60-D9D56B36D570}">
      <dsp:nvSpPr>
        <dsp:cNvPr id="0" name=""/>
        <dsp:cNvSpPr/>
      </dsp:nvSpPr>
      <dsp:spPr>
        <a:xfrm>
          <a:off x="0" y="2590005"/>
          <a:ext cx="6656769" cy="103518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518CDC-8FF6-4745-878D-A4C842492489}">
      <dsp:nvSpPr>
        <dsp:cNvPr id="0" name=""/>
        <dsp:cNvSpPr/>
      </dsp:nvSpPr>
      <dsp:spPr>
        <a:xfrm>
          <a:off x="313143" y="2822922"/>
          <a:ext cx="569351" cy="56935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033529-11C8-4F3F-8FAF-14C62E552AC3}">
      <dsp:nvSpPr>
        <dsp:cNvPr id="0" name=""/>
        <dsp:cNvSpPr/>
      </dsp:nvSpPr>
      <dsp:spPr>
        <a:xfrm>
          <a:off x="1195638" y="2590005"/>
          <a:ext cx="5461130" cy="10351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9557" tIns="109557" rIns="109557" bIns="109557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Automated</a:t>
          </a:r>
        </a:p>
      </dsp:txBody>
      <dsp:txXfrm>
        <a:off x="1195638" y="2590005"/>
        <a:ext cx="5461130" cy="1035185"/>
      </dsp:txXfrm>
    </dsp:sp>
    <dsp:sp modelId="{687C0E64-9635-4011-B38E-2DCBB72A4684}">
      <dsp:nvSpPr>
        <dsp:cNvPr id="0" name=""/>
        <dsp:cNvSpPr/>
      </dsp:nvSpPr>
      <dsp:spPr>
        <a:xfrm>
          <a:off x="0" y="3883987"/>
          <a:ext cx="6656769" cy="103518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4DC9B6-3E8D-4868-9523-B1BB3D186535}">
      <dsp:nvSpPr>
        <dsp:cNvPr id="0" name=""/>
        <dsp:cNvSpPr/>
      </dsp:nvSpPr>
      <dsp:spPr>
        <a:xfrm>
          <a:off x="313143" y="4116903"/>
          <a:ext cx="569351" cy="56935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C2B7B4-1DC4-4F94-AE06-D0B18F359BA2}">
      <dsp:nvSpPr>
        <dsp:cNvPr id="0" name=""/>
        <dsp:cNvSpPr/>
      </dsp:nvSpPr>
      <dsp:spPr>
        <a:xfrm>
          <a:off x="1195638" y="3883987"/>
          <a:ext cx="5461130" cy="10351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9557" tIns="109557" rIns="109557" bIns="109557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KnowBe4, Proofpoint, Webroot</a:t>
          </a:r>
        </a:p>
      </dsp:txBody>
      <dsp:txXfrm>
        <a:off x="1195638" y="3883987"/>
        <a:ext cx="5461130" cy="103518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C8E33E-BBB7-48BC-ABEE-3B24287DEA67}">
      <dsp:nvSpPr>
        <dsp:cNvPr id="0" name=""/>
        <dsp:cNvSpPr/>
      </dsp:nvSpPr>
      <dsp:spPr>
        <a:xfrm>
          <a:off x="0" y="333727"/>
          <a:ext cx="6656769" cy="131040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5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l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600" kern="1200"/>
            <a:t>Microsoft 365</a:t>
          </a:r>
        </a:p>
      </dsp:txBody>
      <dsp:txXfrm>
        <a:off x="63968" y="397695"/>
        <a:ext cx="6528833" cy="1182464"/>
      </dsp:txXfrm>
    </dsp:sp>
    <dsp:sp modelId="{2010674A-3C51-413F-BF6E-B2A330FBFD01}">
      <dsp:nvSpPr>
        <dsp:cNvPr id="0" name=""/>
        <dsp:cNvSpPr/>
      </dsp:nvSpPr>
      <dsp:spPr>
        <a:xfrm>
          <a:off x="0" y="1805407"/>
          <a:ext cx="6656769" cy="1310400"/>
        </a:xfrm>
        <a:prstGeom prst="roundRect">
          <a:avLst/>
        </a:prstGeom>
        <a:gradFill rotWithShape="0">
          <a:gsLst>
            <a:gs pos="0">
              <a:schemeClr val="accent5">
                <a:hueOff val="3005351"/>
                <a:satOff val="-13190"/>
                <a:lumOff val="3921"/>
                <a:alphaOff val="0"/>
                <a:tint val="96000"/>
                <a:lumMod val="100000"/>
              </a:schemeClr>
            </a:gs>
            <a:gs pos="78000">
              <a:schemeClr val="accent5">
                <a:hueOff val="3005351"/>
                <a:satOff val="-13190"/>
                <a:lumOff val="3921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l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600" kern="1200"/>
            <a:t>Google</a:t>
          </a:r>
        </a:p>
      </dsp:txBody>
      <dsp:txXfrm>
        <a:off x="63968" y="1869375"/>
        <a:ext cx="6528833" cy="1182464"/>
      </dsp:txXfrm>
    </dsp:sp>
    <dsp:sp modelId="{3D6B4412-6838-4E96-8A29-2A5B9BFD332B}">
      <dsp:nvSpPr>
        <dsp:cNvPr id="0" name=""/>
        <dsp:cNvSpPr/>
      </dsp:nvSpPr>
      <dsp:spPr>
        <a:xfrm>
          <a:off x="0" y="3277087"/>
          <a:ext cx="6656769" cy="1310400"/>
        </a:xfrm>
        <a:prstGeom prst="roundRect">
          <a:avLst/>
        </a:prstGeom>
        <a:gradFill rotWithShape="0">
          <a:gsLst>
            <a:gs pos="0">
              <a:schemeClr val="accent5">
                <a:hueOff val="6010703"/>
                <a:satOff val="-26380"/>
                <a:lumOff val="7843"/>
                <a:alphaOff val="0"/>
                <a:tint val="96000"/>
                <a:lumMod val="100000"/>
              </a:schemeClr>
            </a:gs>
            <a:gs pos="78000">
              <a:schemeClr val="accent5">
                <a:hueOff val="6010703"/>
                <a:satOff val="-26380"/>
                <a:lumOff val="7843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l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600" kern="1200" dirty="0"/>
            <a:t>Must have 2FA/MFA</a:t>
          </a:r>
        </a:p>
      </dsp:txBody>
      <dsp:txXfrm>
        <a:off x="63968" y="3341055"/>
        <a:ext cx="6528833" cy="118246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C8E33E-BBB7-48BC-ABEE-3B24287DEA67}">
      <dsp:nvSpPr>
        <dsp:cNvPr id="0" name=""/>
        <dsp:cNvSpPr/>
      </dsp:nvSpPr>
      <dsp:spPr>
        <a:xfrm>
          <a:off x="0" y="28807"/>
          <a:ext cx="6656769" cy="154440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5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ATP (Advanced Threat Protection)</a:t>
          </a:r>
        </a:p>
      </dsp:txBody>
      <dsp:txXfrm>
        <a:off x="75391" y="104198"/>
        <a:ext cx="6505987" cy="1393618"/>
      </dsp:txXfrm>
    </dsp:sp>
    <dsp:sp modelId="{2010674A-3C51-413F-BF6E-B2A330FBFD01}">
      <dsp:nvSpPr>
        <dsp:cNvPr id="0" name=""/>
        <dsp:cNvSpPr/>
      </dsp:nvSpPr>
      <dsp:spPr>
        <a:xfrm>
          <a:off x="0" y="1688407"/>
          <a:ext cx="6656769" cy="1544400"/>
        </a:xfrm>
        <a:prstGeom prst="roundRect">
          <a:avLst/>
        </a:prstGeom>
        <a:gradFill rotWithShape="0">
          <a:gsLst>
            <a:gs pos="0">
              <a:schemeClr val="accent5">
                <a:hueOff val="3005351"/>
                <a:satOff val="-13190"/>
                <a:lumOff val="3921"/>
                <a:alphaOff val="0"/>
                <a:tint val="96000"/>
                <a:lumMod val="100000"/>
              </a:schemeClr>
            </a:gs>
            <a:gs pos="78000">
              <a:schemeClr val="accent5">
                <a:hueOff val="3005351"/>
                <a:satOff val="-13190"/>
                <a:lumOff val="3921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Hosted email security</a:t>
          </a:r>
        </a:p>
      </dsp:txBody>
      <dsp:txXfrm>
        <a:off x="75391" y="1763798"/>
        <a:ext cx="6505987" cy="1393618"/>
      </dsp:txXfrm>
    </dsp:sp>
    <dsp:sp modelId="{3D6B4412-6838-4E96-8A29-2A5B9BFD332B}">
      <dsp:nvSpPr>
        <dsp:cNvPr id="0" name=""/>
        <dsp:cNvSpPr/>
      </dsp:nvSpPr>
      <dsp:spPr>
        <a:xfrm>
          <a:off x="0" y="3348007"/>
          <a:ext cx="6656769" cy="1544400"/>
        </a:xfrm>
        <a:prstGeom prst="roundRect">
          <a:avLst/>
        </a:prstGeom>
        <a:gradFill rotWithShape="0">
          <a:gsLst>
            <a:gs pos="0">
              <a:schemeClr val="accent5">
                <a:hueOff val="6010703"/>
                <a:satOff val="-26380"/>
                <a:lumOff val="7843"/>
                <a:alphaOff val="0"/>
                <a:tint val="96000"/>
                <a:lumMod val="100000"/>
              </a:schemeClr>
            </a:gs>
            <a:gs pos="78000">
              <a:schemeClr val="accent5">
                <a:hueOff val="6010703"/>
                <a:satOff val="-26380"/>
                <a:lumOff val="7843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Proofpoint, Microsoft</a:t>
          </a:r>
        </a:p>
      </dsp:txBody>
      <dsp:txXfrm>
        <a:off x="75391" y="3423398"/>
        <a:ext cx="6505987" cy="139361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1638B6-CBF6-481A-9591-225001C117E1}">
      <dsp:nvSpPr>
        <dsp:cNvPr id="0" name=""/>
        <dsp:cNvSpPr/>
      </dsp:nvSpPr>
      <dsp:spPr>
        <a:xfrm>
          <a:off x="0" y="799697"/>
          <a:ext cx="6656769" cy="147636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572267-6F84-4198-B9EC-F7ECCD18691D}">
      <dsp:nvSpPr>
        <dsp:cNvPr id="0" name=""/>
        <dsp:cNvSpPr/>
      </dsp:nvSpPr>
      <dsp:spPr>
        <a:xfrm>
          <a:off x="446600" y="1131879"/>
          <a:ext cx="812000" cy="812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E61CD0-E239-4009-8DDC-378D64DF6E1F}">
      <dsp:nvSpPr>
        <dsp:cNvPr id="0" name=""/>
        <dsp:cNvSpPr/>
      </dsp:nvSpPr>
      <dsp:spPr>
        <a:xfrm>
          <a:off x="1705200" y="799697"/>
          <a:ext cx="2995546" cy="14763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49" tIns="156249" rIns="156249" bIns="156249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Antivirus</a:t>
          </a:r>
        </a:p>
      </dsp:txBody>
      <dsp:txXfrm>
        <a:off x="1705200" y="799697"/>
        <a:ext cx="2995546" cy="1476364"/>
      </dsp:txXfrm>
    </dsp:sp>
    <dsp:sp modelId="{77D675C7-D79E-4C92-ACDF-7E574C7D3E13}">
      <dsp:nvSpPr>
        <dsp:cNvPr id="0" name=""/>
        <dsp:cNvSpPr/>
      </dsp:nvSpPr>
      <dsp:spPr>
        <a:xfrm>
          <a:off x="4700747" y="799697"/>
          <a:ext cx="1956021" cy="14763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49" tIns="156249" rIns="156249" bIns="156249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Webroot</a:t>
          </a:r>
        </a:p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 err="1"/>
            <a:t>Eset</a:t>
          </a:r>
          <a:endParaRPr lang="en-US" sz="1500" kern="1200" dirty="0"/>
        </a:p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Symantec</a:t>
          </a:r>
        </a:p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 err="1"/>
            <a:t>Crowdstrike</a:t>
          </a:r>
          <a:endParaRPr lang="en-US" sz="1500" kern="1200" dirty="0"/>
        </a:p>
      </dsp:txBody>
      <dsp:txXfrm>
        <a:off x="4700747" y="799697"/>
        <a:ext cx="1956021" cy="1476364"/>
      </dsp:txXfrm>
    </dsp:sp>
    <dsp:sp modelId="{BF4804C9-8236-4263-BC2D-C30830AAFCC7}">
      <dsp:nvSpPr>
        <dsp:cNvPr id="0" name=""/>
        <dsp:cNvSpPr/>
      </dsp:nvSpPr>
      <dsp:spPr>
        <a:xfrm>
          <a:off x="0" y="2645153"/>
          <a:ext cx="6656769" cy="147636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A18254-9B11-4A2E-BD2A-4B9B0554B9F8}">
      <dsp:nvSpPr>
        <dsp:cNvPr id="0" name=""/>
        <dsp:cNvSpPr/>
      </dsp:nvSpPr>
      <dsp:spPr>
        <a:xfrm>
          <a:off x="446600" y="2977335"/>
          <a:ext cx="812000" cy="812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B634C2-5B0B-4F97-98D4-C785670EC132}">
      <dsp:nvSpPr>
        <dsp:cNvPr id="0" name=""/>
        <dsp:cNvSpPr/>
      </dsp:nvSpPr>
      <dsp:spPr>
        <a:xfrm>
          <a:off x="1705200" y="2645153"/>
          <a:ext cx="2995546" cy="14763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49" tIns="156249" rIns="156249" bIns="156249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Managed Detection and Response</a:t>
          </a:r>
        </a:p>
      </dsp:txBody>
      <dsp:txXfrm>
        <a:off x="1705200" y="2645153"/>
        <a:ext cx="2995546" cy="1476364"/>
      </dsp:txXfrm>
    </dsp:sp>
    <dsp:sp modelId="{2E26BF0C-9AF1-45F1-8579-6D44105913A0}">
      <dsp:nvSpPr>
        <dsp:cNvPr id="0" name=""/>
        <dsp:cNvSpPr/>
      </dsp:nvSpPr>
      <dsp:spPr>
        <a:xfrm>
          <a:off x="4700747" y="2645153"/>
          <a:ext cx="1956021" cy="14763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49" tIns="156249" rIns="156249" bIns="156249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Blackpoint</a:t>
          </a:r>
        </a:p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Carbon Black</a:t>
          </a:r>
        </a:p>
      </dsp:txBody>
      <dsp:txXfrm>
        <a:off x="4700747" y="2645153"/>
        <a:ext cx="1956021" cy="147636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3D7C79-92CA-43AA-AF86-C6C9D2CE5B03}">
      <dsp:nvSpPr>
        <dsp:cNvPr id="0" name=""/>
        <dsp:cNvSpPr/>
      </dsp:nvSpPr>
      <dsp:spPr>
        <a:xfrm>
          <a:off x="0" y="262447"/>
          <a:ext cx="6656769" cy="100620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5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/>
            <a:t>Regular</a:t>
          </a:r>
        </a:p>
      </dsp:txBody>
      <dsp:txXfrm>
        <a:off x="49119" y="311566"/>
        <a:ext cx="6558531" cy="907962"/>
      </dsp:txXfrm>
    </dsp:sp>
    <dsp:sp modelId="{40C79043-0497-4000-A15D-E2CFEC464616}">
      <dsp:nvSpPr>
        <dsp:cNvPr id="0" name=""/>
        <dsp:cNvSpPr/>
      </dsp:nvSpPr>
      <dsp:spPr>
        <a:xfrm>
          <a:off x="0" y="1392487"/>
          <a:ext cx="6656769" cy="1006200"/>
        </a:xfrm>
        <a:prstGeom prst="roundRect">
          <a:avLst/>
        </a:prstGeom>
        <a:gradFill rotWithShape="0">
          <a:gsLst>
            <a:gs pos="0">
              <a:schemeClr val="accent5">
                <a:hueOff val="2003568"/>
                <a:satOff val="-8793"/>
                <a:lumOff val="2614"/>
                <a:alphaOff val="0"/>
                <a:tint val="96000"/>
                <a:lumMod val="100000"/>
              </a:schemeClr>
            </a:gs>
            <a:gs pos="78000">
              <a:schemeClr val="accent5">
                <a:hueOff val="2003568"/>
                <a:satOff val="-8793"/>
                <a:lumOff val="2614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/>
            <a:t>Automated</a:t>
          </a:r>
        </a:p>
      </dsp:txBody>
      <dsp:txXfrm>
        <a:off x="49119" y="1441606"/>
        <a:ext cx="6558531" cy="907962"/>
      </dsp:txXfrm>
    </dsp:sp>
    <dsp:sp modelId="{39E508B4-630E-4688-9477-24694FC3A655}">
      <dsp:nvSpPr>
        <dsp:cNvPr id="0" name=""/>
        <dsp:cNvSpPr/>
      </dsp:nvSpPr>
      <dsp:spPr>
        <a:xfrm>
          <a:off x="0" y="2522527"/>
          <a:ext cx="6656769" cy="1006200"/>
        </a:xfrm>
        <a:prstGeom prst="roundRect">
          <a:avLst/>
        </a:prstGeom>
        <a:gradFill rotWithShape="0">
          <a:gsLst>
            <a:gs pos="0">
              <a:schemeClr val="accent5">
                <a:hueOff val="4007135"/>
                <a:satOff val="-17587"/>
                <a:lumOff val="5229"/>
                <a:alphaOff val="0"/>
                <a:tint val="96000"/>
                <a:lumMod val="100000"/>
              </a:schemeClr>
            </a:gs>
            <a:gs pos="78000">
              <a:schemeClr val="accent5">
                <a:hueOff val="4007135"/>
                <a:satOff val="-17587"/>
                <a:lumOff val="522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/>
            <a:t>All the other applications</a:t>
          </a:r>
        </a:p>
      </dsp:txBody>
      <dsp:txXfrm>
        <a:off x="49119" y="2571646"/>
        <a:ext cx="6558531" cy="907962"/>
      </dsp:txXfrm>
    </dsp:sp>
    <dsp:sp modelId="{D0C5644E-AE57-4C76-9136-F8426452048D}">
      <dsp:nvSpPr>
        <dsp:cNvPr id="0" name=""/>
        <dsp:cNvSpPr/>
      </dsp:nvSpPr>
      <dsp:spPr>
        <a:xfrm>
          <a:off x="0" y="3652567"/>
          <a:ext cx="6656769" cy="1006200"/>
        </a:xfrm>
        <a:prstGeom prst="roundRect">
          <a:avLst/>
        </a:prstGeom>
        <a:gradFill rotWithShape="0">
          <a:gsLst>
            <a:gs pos="0">
              <a:schemeClr val="accent5">
                <a:hueOff val="6010703"/>
                <a:satOff val="-26380"/>
                <a:lumOff val="7843"/>
                <a:alphaOff val="0"/>
                <a:tint val="96000"/>
                <a:lumMod val="100000"/>
              </a:schemeClr>
            </a:gs>
            <a:gs pos="78000">
              <a:schemeClr val="accent5">
                <a:hueOff val="6010703"/>
                <a:satOff val="-26380"/>
                <a:lumOff val="7843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/>
            <a:t>Microsoft, Kaseya, Datto</a:t>
          </a:r>
        </a:p>
      </dsp:txBody>
      <dsp:txXfrm>
        <a:off x="49119" y="3701686"/>
        <a:ext cx="6558531" cy="9079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1882" cy="347386"/>
          </a:xfrm>
          <a:prstGeom prst="rect">
            <a:avLst/>
          </a:prstGeom>
        </p:spPr>
        <p:txBody>
          <a:bodyPr vert="horz" lIns="90654" tIns="45327" rIns="90654" bIns="453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2106" y="0"/>
            <a:ext cx="4001882" cy="347386"/>
          </a:xfrm>
          <a:prstGeom prst="rect">
            <a:avLst/>
          </a:prstGeom>
        </p:spPr>
        <p:txBody>
          <a:bodyPr vert="horz" lIns="90654" tIns="45327" rIns="90654" bIns="45327" rtlCol="0"/>
          <a:lstStyle>
            <a:lvl1pPr algn="r">
              <a:defRPr sz="1200"/>
            </a:lvl1pPr>
          </a:lstStyle>
          <a:p>
            <a:fld id="{97433A75-DD72-AE44-AA62-62A13C7FCBDF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01504"/>
            <a:ext cx="4001882" cy="347386"/>
          </a:xfrm>
          <a:prstGeom prst="rect">
            <a:avLst/>
          </a:prstGeom>
        </p:spPr>
        <p:txBody>
          <a:bodyPr vert="horz" lIns="90654" tIns="45327" rIns="90654" bIns="4532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2106" y="6601504"/>
            <a:ext cx="4001882" cy="347386"/>
          </a:xfrm>
          <a:prstGeom prst="rect">
            <a:avLst/>
          </a:prstGeom>
        </p:spPr>
        <p:txBody>
          <a:bodyPr vert="horz" lIns="90654" tIns="45327" rIns="90654" bIns="45327" rtlCol="0" anchor="b"/>
          <a:lstStyle>
            <a:lvl1pPr algn="r">
              <a:defRPr sz="1200"/>
            </a:lvl1pPr>
          </a:lstStyle>
          <a:p>
            <a:fld id="{5F2253E2-B74E-AC4D-BF97-0D5F85F59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0816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300" cy="347504"/>
          </a:xfrm>
          <a:prstGeom prst="rect">
            <a:avLst/>
          </a:prstGeom>
        </p:spPr>
        <p:txBody>
          <a:bodyPr vert="horz" lIns="92485" tIns="46243" rIns="92485" bIns="4624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1638" y="0"/>
            <a:ext cx="4002300" cy="347504"/>
          </a:xfrm>
          <a:prstGeom prst="rect">
            <a:avLst/>
          </a:prstGeom>
        </p:spPr>
        <p:txBody>
          <a:bodyPr vert="horz" lIns="92485" tIns="46243" rIns="92485" bIns="46243" rtlCol="0"/>
          <a:lstStyle>
            <a:lvl1pPr algn="r">
              <a:defRPr sz="1200"/>
            </a:lvl1pPr>
          </a:lstStyle>
          <a:p>
            <a:fld id="{0B2A2195-50A4-427B-B0E4-3B2FFF407204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03463" y="522288"/>
            <a:ext cx="4629150" cy="26050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5" tIns="46243" rIns="92485" bIns="4624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608" y="3301286"/>
            <a:ext cx="7388860" cy="3127534"/>
          </a:xfrm>
          <a:prstGeom prst="rect">
            <a:avLst/>
          </a:prstGeom>
        </p:spPr>
        <p:txBody>
          <a:bodyPr vert="horz" lIns="92485" tIns="46243" rIns="92485" bIns="4624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01365"/>
            <a:ext cx="4002300" cy="347504"/>
          </a:xfrm>
          <a:prstGeom prst="rect">
            <a:avLst/>
          </a:prstGeom>
        </p:spPr>
        <p:txBody>
          <a:bodyPr vert="horz" lIns="92485" tIns="46243" rIns="92485" bIns="4624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1638" y="6601365"/>
            <a:ext cx="4002300" cy="347504"/>
          </a:xfrm>
          <a:prstGeom prst="rect">
            <a:avLst/>
          </a:prstGeom>
        </p:spPr>
        <p:txBody>
          <a:bodyPr vert="horz" lIns="92485" tIns="46243" rIns="92485" bIns="46243" rtlCol="0" anchor="b"/>
          <a:lstStyle>
            <a:lvl1pPr algn="r">
              <a:defRPr sz="1200"/>
            </a:lvl1pPr>
          </a:lstStyle>
          <a:p>
            <a:fld id="{7D1E7494-0B44-4C2A-A5B3-7727FF944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783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03463" y="522288"/>
            <a:ext cx="4629150" cy="26050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1E7494-0B44-4C2A-A5B3-7727FF9448F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847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B91AE-BE5B-48A8-A074-9B3FBB6BA99A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3993F0AC-7627-4DB5-861E-DA3D16F975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6344" y="6199632"/>
            <a:ext cx="2497257" cy="658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101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B91AE-BE5B-48A8-A074-9B3FBB6BA99A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D83E2-FCB3-4D58-9708-62CB12BFD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46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B91AE-BE5B-48A8-A074-9B3FBB6BA99A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D83E2-FCB3-4D58-9708-62CB12BFD8E0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853815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B91AE-BE5B-48A8-A074-9B3FBB6BA99A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D83E2-FCB3-4D58-9708-62CB12BFD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4967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B91AE-BE5B-48A8-A074-9B3FBB6BA99A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D83E2-FCB3-4D58-9708-62CB12BFD8E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137243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B91AE-BE5B-48A8-A074-9B3FBB6BA99A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D83E2-FCB3-4D58-9708-62CB12BFD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2023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B91AE-BE5B-48A8-A074-9B3FBB6BA99A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D83E2-FCB3-4D58-9708-62CB12BFD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1566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B91AE-BE5B-48A8-A074-9B3FBB6BA99A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D83E2-FCB3-4D58-9708-62CB12BFD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594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0888642-E969-5F06-C52A-D9704571BF9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4517" y="5339128"/>
            <a:ext cx="2789536" cy="16936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26406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B91AE-BE5B-48A8-A074-9B3FBB6BA99A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D83E2-FCB3-4D58-9708-62CB12BFD8E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073659-35B2-D236-6A3C-45A92E364A8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4517" y="5339128"/>
            <a:ext cx="2789536" cy="16936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59253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B91AE-BE5B-48A8-A074-9B3FBB6BA99A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D83E2-FCB3-4D58-9708-62CB12BFD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581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B91AE-BE5B-48A8-A074-9B3FBB6BA99A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D83E2-FCB3-4D58-9708-62CB12BFD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44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B91AE-BE5B-48A8-A074-9B3FBB6BA99A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D83E2-FCB3-4D58-9708-62CB12BFD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470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B91AE-BE5B-48A8-A074-9B3FBB6BA99A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D83E2-FCB3-4D58-9708-62CB12BFD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76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B91AE-BE5B-48A8-A074-9B3FBB6BA99A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D83E2-FCB3-4D58-9708-62CB12BFD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890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B91AE-BE5B-48A8-A074-9B3FBB6BA99A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D83E2-FCB3-4D58-9708-62CB12BFD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311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B91AE-BE5B-48A8-A074-9B3FBB6BA99A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16D83E2-FCB3-4D58-9708-62CB12BFD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0352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4" r:id="rId1"/>
    <p:sldLayoutId id="2147483865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  <p:sldLayoutId id="2147483875" r:id="rId12"/>
    <p:sldLayoutId id="2147483876" r:id="rId13"/>
    <p:sldLayoutId id="2147483877" r:id="rId14"/>
    <p:sldLayoutId id="2147483878" r:id="rId15"/>
    <p:sldLayoutId id="214748387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reativecommons.org/licenses/by-nd/3.0/" TargetMode="External"/><Relationship Id="rId4" Type="http://schemas.openxmlformats.org/officeDocument/2006/relationships/hyperlink" Target="http://theconversation.com/jpmorgan-hack-signals-banks-and-retailers-can-do-more-to-keep-our-data-safe-32659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ColoradoSupport" TargetMode="External"/><Relationship Id="rId2" Type="http://schemas.openxmlformats.org/officeDocument/2006/relationships/hyperlink" Target="mailto:Blake.schwank@coloradosupport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urtis.hyde@coloradosupport.com" TargetMode="External"/><Relationship Id="rId5" Type="http://schemas.openxmlformats.org/officeDocument/2006/relationships/hyperlink" Target="https://calendly.com/blake-schwank/ccs-itpros-meeting" TargetMode="External"/><Relationship Id="rId4" Type="http://schemas.openxmlformats.org/officeDocument/2006/relationships/hyperlink" Target="https://www.linkedin.com/company/colorado-computer-support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D5FD13B3-3F58-4777-997E-5447AA079D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EFE7BD20-6D81-4370-9DB7-04C9B4E9FC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E08F0ECF-D673-4442-A82C-CDA64905A9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2AF8E598-80EA-41AD-A0F3-9543D601A0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AC7D6F9C-7670-4ACC-ACE1-A6BD24F5CF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FF420142-D3AA-46D3-A3A5-250686CD7A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051037D6-83DE-41D6-9103-84ABD0FEEB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FCAED6F3-E1FA-489A-A2B1-E97972EB47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AA247423-55F2-4D5D-806A-BE33BE6B19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B2FE1F39-B712-4260-8DA6-3B6A941028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Isosceles Triangle 21">
              <a:extLst>
                <a:ext uri="{FF2B5EF4-FFF2-40B4-BE49-F238E27FC236}">
                  <a16:creationId xmlns:a16="http://schemas.microsoft.com/office/drawing/2014/main" id="{0259AF7F-DAB9-4EE7-BBEF-7B961E5CF3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7334" y="609599"/>
            <a:ext cx="8596668" cy="1622093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 algn="l"/>
            <a:r>
              <a:rPr lang="en-US" sz="3600" b="1" dirty="0"/>
              <a:t>Reducing your Cyber Liability – the tools and the answers for your practice and cyber policy.</a:t>
            </a:r>
            <a:endParaRPr lang="en-US" sz="36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77334" y="2160589"/>
            <a:ext cx="3957349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Calisto MT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Calisto MT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alisto MT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Calisto MT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Calisto MT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>
              <a:spcBef>
                <a:spcPts val="1000"/>
              </a:spcBef>
              <a:buClr>
                <a:schemeClr val="accent1"/>
              </a:buClr>
              <a:buSzPct val="80000"/>
              <a:buNone/>
              <a:tabLst>
                <a:tab pos="1481138" algn="l"/>
              </a:tabLs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Blake Schwank</a:t>
            </a:r>
          </a:p>
          <a:p>
            <a:pPr marL="0" indent="0" defTabSz="457200">
              <a:spcBef>
                <a:spcPts val="1000"/>
              </a:spcBef>
              <a:buClr>
                <a:schemeClr val="accent1"/>
              </a:buClr>
              <a:buSzPct val="80000"/>
              <a:buNone/>
              <a:tabLst>
                <a:tab pos="1481138" algn="l"/>
              </a:tabLst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0" indent="0" defTabSz="457200">
              <a:spcBef>
                <a:spcPts val="1000"/>
              </a:spcBef>
              <a:buClr>
                <a:schemeClr val="accent1"/>
              </a:buClr>
              <a:buSzPct val="80000"/>
              <a:buNone/>
              <a:tabLst>
                <a:tab pos="1481138" algn="l"/>
              </a:tabLst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0" indent="0" defTabSz="457200">
              <a:spcBef>
                <a:spcPts val="1000"/>
              </a:spcBef>
              <a:buClr>
                <a:schemeClr val="accent1"/>
              </a:buClr>
              <a:buSzPct val="80000"/>
              <a:buNone/>
              <a:tabLst>
                <a:tab pos="1481138" algn="l"/>
              </a:tabLs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Colorado Computer Support</a:t>
            </a:r>
          </a:p>
        </p:txBody>
      </p:sp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FDFE4296-7FD5-48AF-A69D-5592B1B44A7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l="22387" r="7390"/>
          <a:stretch/>
        </p:blipFill>
        <p:spPr>
          <a:xfrm>
            <a:off x="4857451" y="2159331"/>
            <a:ext cx="4415050" cy="388236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D862D3D-1078-496D-B873-206B687B1ACE}"/>
              </a:ext>
            </a:extLst>
          </p:cNvPr>
          <p:cNvSpPr txBox="1"/>
          <p:nvPr/>
        </p:nvSpPr>
        <p:spPr>
          <a:xfrm>
            <a:off x="6729817" y="5841638"/>
            <a:ext cx="2542684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4" tooltip="http://theconversation.com/jpmorgan-hack-signals-banks-and-retailers-can-do-more-to-keep-our-data-safe-3265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5" tooltip="https://creativecommons.org/licenses/by-nd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BY-ND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3986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DA27254-207B-4B52-973B-03A6D7C253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D8D7C15-D4C1-009A-54E3-3BD194BDB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en-US" sz="4400"/>
              <a:t>Backups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E3358E8-FEB4-4E5C-903A-92C75E6BDD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65FE9BA5-5847-4FF3-960A-4E3AC28E37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76D98C19-CACB-4DEB-9AA7-5E1D776DBC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23">
              <a:extLst>
                <a:ext uri="{FF2B5EF4-FFF2-40B4-BE49-F238E27FC236}">
                  <a16:creationId xmlns:a16="http://schemas.microsoft.com/office/drawing/2014/main" id="{8EA0C28F-AA7D-46C7-8D8A-CE97E7EB07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5">
              <a:extLst>
                <a:ext uri="{FF2B5EF4-FFF2-40B4-BE49-F238E27FC236}">
                  <a16:creationId xmlns:a16="http://schemas.microsoft.com/office/drawing/2014/main" id="{50B7A449-3821-4275-97E9-6B1FF91DE1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D15285ED-C1E9-4539-9551-2D9D3B897D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7">
              <a:extLst>
                <a:ext uri="{FF2B5EF4-FFF2-40B4-BE49-F238E27FC236}">
                  <a16:creationId xmlns:a16="http://schemas.microsoft.com/office/drawing/2014/main" id="{A57A772B-029C-402F-8961-04AD1B611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8">
              <a:extLst>
                <a:ext uri="{FF2B5EF4-FFF2-40B4-BE49-F238E27FC236}">
                  <a16:creationId xmlns:a16="http://schemas.microsoft.com/office/drawing/2014/main" id="{43A98072-A351-47FB-8807-1EEDBF77E3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9">
              <a:extLst>
                <a:ext uri="{FF2B5EF4-FFF2-40B4-BE49-F238E27FC236}">
                  <a16:creationId xmlns:a16="http://schemas.microsoft.com/office/drawing/2014/main" id="{3BC2C561-1ADE-495B-A04A-92DE414F5D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Isosceles Triangle 21">
              <a:extLst>
                <a:ext uri="{FF2B5EF4-FFF2-40B4-BE49-F238E27FC236}">
                  <a16:creationId xmlns:a16="http://schemas.microsoft.com/office/drawing/2014/main" id="{FE633B79-4994-47EC-9479-56BA3E3A58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id="{D6188152-70CA-4742-AA0D-863A7FDB47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5AE464E3-6FC7-2468-D663-4058EEDADD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5266793"/>
              </p:ext>
            </p:extLst>
          </p:nvPr>
        </p:nvGraphicFramePr>
        <p:xfrm>
          <a:off x="4876847" y="944563"/>
          <a:ext cx="6656769" cy="49212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333217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DA27254-207B-4B52-973B-03A6D7C253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388697E-0AE6-2E2E-7604-52E500080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en-US" sz="3700" dirty="0"/>
              <a:t>Multi Factor or Two Factor Authentication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E3358E8-FEB4-4E5C-903A-92C75E6BDD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5FE9BA5-5847-4FF3-960A-4E3AC28E37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6D98C19-CACB-4DEB-9AA7-5E1D776DBC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8EA0C28F-AA7D-46C7-8D8A-CE97E7EB07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50B7A449-3821-4275-97E9-6B1FF91DE1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D15285ED-C1E9-4539-9551-2D9D3B897D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A57A772B-029C-402F-8961-04AD1B611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43A98072-A351-47FB-8807-1EEDBF77E3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3BC2C561-1ADE-495B-A04A-92DE414F5D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FE633B79-4994-47EC-9479-56BA3E3A58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D6188152-70CA-4742-AA0D-863A7FDB47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E799309-7885-F41C-97DB-765F4E8F11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071197"/>
              </p:ext>
            </p:extLst>
          </p:nvPr>
        </p:nvGraphicFramePr>
        <p:xfrm>
          <a:off x="4876847" y="944563"/>
          <a:ext cx="6656769" cy="49212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777804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DA27254-207B-4B52-973B-03A6D7C253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5525DE-0669-DDCE-BC5D-4998CE3D3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en-US" sz="4400" dirty="0"/>
              <a:t>PII and ePHI inventory	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E3358E8-FEB4-4E5C-903A-92C75E6BDD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5FE9BA5-5847-4FF3-960A-4E3AC28E37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6D98C19-CACB-4DEB-9AA7-5E1D776DBC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8EA0C28F-AA7D-46C7-8D8A-CE97E7EB07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50B7A449-3821-4275-97E9-6B1FF91DE1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D15285ED-C1E9-4539-9551-2D9D3B897D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A57A772B-029C-402F-8961-04AD1B611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43A98072-A351-47FB-8807-1EEDBF77E3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3BC2C561-1ADE-495B-A04A-92DE414F5D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FE633B79-4994-47EC-9479-56BA3E3A58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D6188152-70CA-4742-AA0D-863A7FDB47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4018FCD-44D6-697B-88DF-4C63BDF15E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0352831"/>
              </p:ext>
            </p:extLst>
          </p:nvPr>
        </p:nvGraphicFramePr>
        <p:xfrm>
          <a:off x="4876847" y="944563"/>
          <a:ext cx="6656769" cy="49212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092171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DA27254-207B-4B52-973B-03A6D7C253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96EB1A-FFBC-6DE8-72E9-78FD95BD3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en-US" sz="4400" dirty="0"/>
              <a:t>Security Awareness Training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E3358E8-FEB4-4E5C-903A-92C75E6BDD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5FE9BA5-5847-4FF3-960A-4E3AC28E37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6D98C19-CACB-4DEB-9AA7-5E1D776DBC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8EA0C28F-AA7D-46C7-8D8A-CE97E7EB07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50B7A449-3821-4275-97E9-6B1FF91DE1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D15285ED-C1E9-4539-9551-2D9D3B897D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A57A772B-029C-402F-8961-04AD1B611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43A98072-A351-47FB-8807-1EEDBF77E3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3BC2C561-1ADE-495B-A04A-92DE414F5D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FE633B79-4994-47EC-9479-56BA3E3A58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D6188152-70CA-4742-AA0D-863A7FDB47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2570D6E-F800-169D-7FBD-A3F877D515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3754797"/>
              </p:ext>
            </p:extLst>
          </p:nvPr>
        </p:nvGraphicFramePr>
        <p:xfrm>
          <a:off x="4876847" y="944563"/>
          <a:ext cx="6656769" cy="49212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759787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DA27254-207B-4B52-973B-03A6D7C253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BA2259-5D0D-2BA5-B878-994CB0D7F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en-US" sz="4400"/>
              <a:t>Email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E3358E8-FEB4-4E5C-903A-92C75E6BDD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5FE9BA5-5847-4FF3-960A-4E3AC28E37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12">
              <a:extLst>
                <a:ext uri="{FF2B5EF4-FFF2-40B4-BE49-F238E27FC236}">
                  <a16:creationId xmlns:a16="http://schemas.microsoft.com/office/drawing/2014/main" id="{76D98C19-CACB-4DEB-9AA7-5E1D776DBC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8EA0C28F-AA7D-46C7-8D8A-CE97E7EB07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50B7A449-3821-4275-97E9-6B1FF91DE1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D15285ED-C1E9-4539-9551-2D9D3B897D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A57A772B-029C-402F-8961-04AD1B611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43A98072-A351-47FB-8807-1EEDBF77E3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3BC2C561-1ADE-495B-A04A-92DE414F5D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FE633B79-4994-47EC-9479-56BA3E3A58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D6188152-70CA-4742-AA0D-863A7FDB47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553A304-3ADA-9F40-D4BC-03CC0AAD13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8637273"/>
              </p:ext>
            </p:extLst>
          </p:nvPr>
        </p:nvGraphicFramePr>
        <p:xfrm>
          <a:off x="4876847" y="944563"/>
          <a:ext cx="6656769" cy="49212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277246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DA27254-207B-4B52-973B-03A6D7C253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BA2259-5D0D-2BA5-B878-994CB0D7F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en-US" sz="4400" dirty="0"/>
              <a:t>Email Protection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E3358E8-FEB4-4E5C-903A-92C75E6BDD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5FE9BA5-5847-4FF3-960A-4E3AC28E37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12">
              <a:extLst>
                <a:ext uri="{FF2B5EF4-FFF2-40B4-BE49-F238E27FC236}">
                  <a16:creationId xmlns:a16="http://schemas.microsoft.com/office/drawing/2014/main" id="{76D98C19-CACB-4DEB-9AA7-5E1D776DBC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8EA0C28F-AA7D-46C7-8D8A-CE97E7EB07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50B7A449-3821-4275-97E9-6B1FF91DE1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D15285ED-C1E9-4539-9551-2D9D3B897D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A57A772B-029C-402F-8961-04AD1B611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43A98072-A351-47FB-8807-1EEDBF77E3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3BC2C561-1ADE-495B-A04A-92DE414F5D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FE633B79-4994-47EC-9479-56BA3E3A58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D6188152-70CA-4742-AA0D-863A7FDB47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553A304-3ADA-9F40-D4BC-03CC0AAD13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1968516"/>
              </p:ext>
            </p:extLst>
          </p:nvPr>
        </p:nvGraphicFramePr>
        <p:xfrm>
          <a:off x="4876847" y="944563"/>
          <a:ext cx="6656769" cy="49212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222843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DA27254-207B-4B52-973B-03A6D7C253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6A4C98-2D03-A3C5-7BEE-54ED5A87A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en-US" sz="4400"/>
              <a:t>Endpoint Protection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E3358E8-FEB4-4E5C-903A-92C75E6BDD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5FE9BA5-5847-4FF3-960A-4E3AC28E37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6D98C19-CACB-4DEB-9AA7-5E1D776DBC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8EA0C28F-AA7D-46C7-8D8A-CE97E7EB07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50B7A449-3821-4275-97E9-6B1FF91DE1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D15285ED-C1E9-4539-9551-2D9D3B897D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A57A772B-029C-402F-8961-04AD1B611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43A98072-A351-47FB-8807-1EEDBF77E3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3BC2C561-1ADE-495B-A04A-92DE414F5D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FE633B79-4994-47EC-9479-56BA3E3A58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D6188152-70CA-4742-AA0D-863A7FDB47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3B46BB5-FB68-1E17-502D-D31F3F94A6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7164263"/>
              </p:ext>
            </p:extLst>
          </p:nvPr>
        </p:nvGraphicFramePr>
        <p:xfrm>
          <a:off x="4876847" y="944563"/>
          <a:ext cx="6656769" cy="49212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1255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DA27254-207B-4B52-973B-03A6D7C253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1ADE68-A6D1-AFBA-F9B8-79E2C5C43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en-US" sz="4400"/>
              <a:t>Patch and Update Installation Process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E3358E8-FEB4-4E5C-903A-92C75E6BDD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5FE9BA5-5847-4FF3-960A-4E3AC28E37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6D98C19-CACB-4DEB-9AA7-5E1D776DBC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8EA0C28F-AA7D-46C7-8D8A-CE97E7EB07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50B7A449-3821-4275-97E9-6B1FF91DE1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D15285ED-C1E9-4539-9551-2D9D3B897D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A57A772B-029C-402F-8961-04AD1B611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43A98072-A351-47FB-8807-1EEDBF77E3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3BC2C561-1ADE-495B-A04A-92DE414F5D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FE633B79-4994-47EC-9479-56BA3E3A58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D6188152-70CA-4742-AA0D-863A7FDB47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F2DCEFF-0E9F-5F80-1173-5036C4FDBA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5239577"/>
              </p:ext>
            </p:extLst>
          </p:nvPr>
        </p:nvGraphicFramePr>
        <p:xfrm>
          <a:off x="4876847" y="944563"/>
          <a:ext cx="6656769" cy="49212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754058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DA27254-207B-4B52-973B-03A6D7C253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24E2F9-64B6-4A84-BAA7-F4A0D6466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en-US" sz="4400"/>
              <a:t>Do you have a SOC (Security Operations Center)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E3358E8-FEB4-4E5C-903A-92C75E6BDD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5FE9BA5-5847-4FF3-960A-4E3AC28E37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6D98C19-CACB-4DEB-9AA7-5E1D776DBC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8EA0C28F-AA7D-46C7-8D8A-CE97E7EB07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50B7A449-3821-4275-97E9-6B1FF91DE1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D15285ED-C1E9-4539-9551-2D9D3B897D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A57A772B-029C-402F-8961-04AD1B611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43A98072-A351-47FB-8807-1EEDBF77E3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3BC2C561-1ADE-495B-A04A-92DE414F5D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FE633B79-4994-47EC-9479-56BA3E3A58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D6188152-70CA-4742-AA0D-863A7FDB47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54A80B2-DD49-28CB-2473-93EC8BD66C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1782185"/>
              </p:ext>
            </p:extLst>
          </p:nvPr>
        </p:nvGraphicFramePr>
        <p:xfrm>
          <a:off x="4876847" y="944563"/>
          <a:ext cx="6656769" cy="49212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366617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DA27254-207B-4B52-973B-03A6D7C253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DB04B8-CD33-95BB-1851-5C0393BA3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en-US" sz="4400"/>
              <a:t>Are Your Firewalls Securely Configured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E3358E8-FEB4-4E5C-903A-92C75E6BDD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5FE9BA5-5847-4FF3-960A-4E3AC28E37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6D98C19-CACB-4DEB-9AA7-5E1D776DBC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8EA0C28F-AA7D-46C7-8D8A-CE97E7EB07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50B7A449-3821-4275-97E9-6B1FF91DE1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D15285ED-C1E9-4539-9551-2D9D3B897D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A57A772B-029C-402F-8961-04AD1B611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43A98072-A351-47FB-8807-1EEDBF77E3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3BC2C561-1ADE-495B-A04A-92DE414F5D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FE633B79-4994-47EC-9479-56BA3E3A58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D6188152-70CA-4742-AA0D-863A7FDB47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F36769E-7A52-6FA1-AB13-C0596BC5840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1635135"/>
              </p:ext>
            </p:extLst>
          </p:nvPr>
        </p:nvGraphicFramePr>
        <p:xfrm>
          <a:off x="4876847" y="944563"/>
          <a:ext cx="6656769" cy="49212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495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26839-5FEB-4E4D-BE4A-EA3DFA544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AA2FF-1916-4AD8-8253-3450DEEBF8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Cyber Liability Insurance</a:t>
            </a:r>
          </a:p>
          <a:p>
            <a:r>
              <a:rPr lang="en-US" dirty="0"/>
              <a:t>Why is Cyber Insurance Important</a:t>
            </a:r>
          </a:p>
          <a:p>
            <a:r>
              <a:rPr lang="en-US" dirty="0"/>
              <a:t>What happens when you are ransomed</a:t>
            </a:r>
          </a:p>
          <a:p>
            <a:r>
              <a:rPr lang="en-US" dirty="0"/>
              <a:t>Who should answer the questionnaire</a:t>
            </a:r>
          </a:p>
          <a:p>
            <a:r>
              <a:rPr lang="en-US" dirty="0"/>
              <a:t>What are the tough questions</a:t>
            </a:r>
          </a:p>
          <a:p>
            <a:r>
              <a:rPr lang="en-US" dirty="0"/>
              <a:t>When to prepare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0415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DA27254-207B-4B52-973B-03A6D7C253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203E0F-1E21-93ED-A23F-E5A3578A0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en-US" sz="4400" dirty="0"/>
              <a:t>Annual Testing of Network Security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E3358E8-FEB4-4E5C-903A-92C75E6BDD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5FE9BA5-5847-4FF3-960A-4E3AC28E37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6D98C19-CACB-4DEB-9AA7-5E1D776DBC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8EA0C28F-AA7D-46C7-8D8A-CE97E7EB07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50B7A449-3821-4275-97E9-6B1FF91DE1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D15285ED-C1E9-4539-9551-2D9D3B897D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A57A772B-029C-402F-8961-04AD1B611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43A98072-A351-47FB-8807-1EEDBF77E3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3BC2C561-1ADE-495B-A04A-92DE414F5D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FE633B79-4994-47EC-9479-56BA3E3A58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D6188152-70CA-4742-AA0D-863A7FDB47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FF74797-AB47-A8AF-CBE9-1015D1CD82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8505538"/>
              </p:ext>
            </p:extLst>
          </p:nvPr>
        </p:nvGraphicFramePr>
        <p:xfrm>
          <a:off x="4876847" y="944563"/>
          <a:ext cx="6656769" cy="49212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581940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DA27254-207B-4B52-973B-03A6D7C253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93AC69-6A42-15FB-9E20-E77DFFECD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en-US" sz="4400"/>
              <a:t>Remote Access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E3358E8-FEB4-4E5C-903A-92C75E6BDD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5FE9BA5-5847-4FF3-960A-4E3AC28E37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6D98C19-CACB-4DEB-9AA7-5E1D776DBC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8EA0C28F-AA7D-46C7-8D8A-CE97E7EB07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50B7A449-3821-4275-97E9-6B1FF91DE1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D15285ED-C1E9-4539-9551-2D9D3B897D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A57A772B-029C-402F-8961-04AD1B611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43A98072-A351-47FB-8807-1EEDBF77E3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3BC2C561-1ADE-495B-A04A-92DE414F5D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FE633B79-4994-47EC-9479-56BA3E3A58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D6188152-70CA-4742-AA0D-863A7FDB47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73D3DC9-ECA6-7CBA-409F-295ED00BB4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3812724"/>
              </p:ext>
            </p:extLst>
          </p:nvPr>
        </p:nvGraphicFramePr>
        <p:xfrm>
          <a:off x="4876847" y="944563"/>
          <a:ext cx="6656769" cy="49212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378336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DA27254-207B-4B52-973B-03A6D7C253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ECF1A4-BA5F-F42C-87BF-EE7198119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en-US" sz="4400"/>
              <a:t>Physical Security Controls to Networks and Data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E3358E8-FEB4-4E5C-903A-92C75E6BDD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5FE9BA5-5847-4FF3-960A-4E3AC28E37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6D98C19-CACB-4DEB-9AA7-5E1D776DBC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8EA0C28F-AA7D-46C7-8D8A-CE97E7EB07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50B7A449-3821-4275-97E9-6B1FF91DE1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D15285ED-C1E9-4539-9551-2D9D3B897D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A57A772B-029C-402F-8961-04AD1B611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43A98072-A351-47FB-8807-1EEDBF77E3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3BC2C561-1ADE-495B-A04A-92DE414F5D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FE633B79-4994-47EC-9479-56BA3E3A58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D6188152-70CA-4742-AA0D-863A7FDB47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6EEEC1A-2FBF-EB1D-3AC8-98271E0A45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9149512"/>
              </p:ext>
            </p:extLst>
          </p:nvPr>
        </p:nvGraphicFramePr>
        <p:xfrm>
          <a:off x="4876847" y="944563"/>
          <a:ext cx="6656769" cy="49212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040585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DA27254-207B-4B52-973B-03A6D7C253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C7BDE1-E0C4-14D7-1428-0F25FF5B9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en-US" sz="4400"/>
              <a:t>Do you control and track changes to your network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E3358E8-FEB4-4E5C-903A-92C75E6BDD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5FE9BA5-5847-4FF3-960A-4E3AC28E37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6D98C19-CACB-4DEB-9AA7-5E1D776DBC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8EA0C28F-AA7D-46C7-8D8A-CE97E7EB07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50B7A449-3821-4275-97E9-6B1FF91DE1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D15285ED-C1E9-4539-9551-2D9D3B897D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A57A772B-029C-402F-8961-04AD1B611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43A98072-A351-47FB-8807-1EEDBF77E3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3BC2C561-1ADE-495B-A04A-92DE414F5D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FE633B79-4994-47EC-9479-56BA3E3A58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D6188152-70CA-4742-AA0D-863A7FDB47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B35A4EC-3BFC-D990-D079-1F9D066B0F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3418650"/>
              </p:ext>
            </p:extLst>
          </p:nvPr>
        </p:nvGraphicFramePr>
        <p:xfrm>
          <a:off x="4876847" y="944563"/>
          <a:ext cx="6656769" cy="49212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779355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DA27254-207B-4B52-973B-03A6D7C253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C7BDE1-E0C4-14D7-1428-0F25FF5B9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en-US" sz="4400" dirty="0"/>
              <a:t>Is all data on servers and databases encrypted?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E3358E8-FEB4-4E5C-903A-92C75E6BDD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65FE9BA5-5847-4FF3-960A-4E3AC28E37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6D98C19-CACB-4DEB-9AA7-5E1D776DBC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8EA0C28F-AA7D-46C7-8D8A-CE97E7EB07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50B7A449-3821-4275-97E9-6B1FF91DE1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D15285ED-C1E9-4539-9551-2D9D3B897D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A57A772B-029C-402F-8961-04AD1B611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43A98072-A351-47FB-8807-1EEDBF77E3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3BC2C561-1ADE-495B-A04A-92DE414F5D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FE633B79-4994-47EC-9479-56BA3E3A58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D6188152-70CA-4742-AA0D-863A7FDB47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B35A4EC-3BFC-D990-D079-1F9D066B0F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9137352"/>
              </p:ext>
            </p:extLst>
          </p:nvPr>
        </p:nvGraphicFramePr>
        <p:xfrm>
          <a:off x="4876847" y="944563"/>
          <a:ext cx="6656769" cy="49212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38002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69972-837A-0620-4B05-E93FF550F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Who’s Responsibility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5456E9-C163-D96F-D876-640E920713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Business Owner is Final Reviewer</a:t>
            </a:r>
          </a:p>
          <a:p>
            <a:r>
              <a:rPr lang="en-US" dirty="0"/>
              <a:t>Significant Liability</a:t>
            </a:r>
          </a:p>
          <a:p>
            <a:r>
              <a:rPr lang="en-US" dirty="0"/>
              <a:t>Completed by senior engineer or security officer</a:t>
            </a:r>
          </a:p>
          <a:p>
            <a:r>
              <a:rPr lang="en-US" dirty="0"/>
              <a:t>Do not hand to a tier 1</a:t>
            </a:r>
          </a:p>
        </p:txBody>
      </p:sp>
    </p:spTree>
    <p:extLst>
      <p:ext uri="{BB962C8B-B14F-4D97-AF65-F5344CB8AC3E}">
        <p14:creationId xmlns:p14="http://schemas.microsoft.com/office/powerpoint/2010/main" val="38267187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878DB-F212-460E-BCAE-8AAE59ED1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FF24D-7C4F-4AF3-B7ED-46A7D81540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3599" y="1524000"/>
            <a:ext cx="6629401" cy="5105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Blake Schwank</a:t>
            </a:r>
          </a:p>
          <a:p>
            <a:pPr marL="0" indent="0" algn="ctr">
              <a:buNone/>
            </a:pPr>
            <a:r>
              <a:rPr lang="en-US" dirty="0"/>
              <a:t>Colorado Computer Support</a:t>
            </a:r>
          </a:p>
          <a:p>
            <a:pPr marL="0" indent="0" algn="ctr">
              <a:buNone/>
            </a:pPr>
            <a:r>
              <a:rPr lang="en-US" dirty="0"/>
              <a:t>719-238-1691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92D05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Blake.schwank@coloradosupport.com</a:t>
            </a:r>
            <a:endParaRPr lang="en-US" dirty="0">
              <a:solidFill>
                <a:srgbClr val="92D050"/>
              </a:solidFill>
            </a:endParaRPr>
          </a:p>
          <a:p>
            <a:r>
              <a:rPr lang="en-US" dirty="0">
                <a:solidFill>
                  <a:srgbClr val="92D05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https://www.facebook.com/ColoradoSupport</a:t>
            </a:r>
            <a:endParaRPr lang="en-US" dirty="0">
              <a:solidFill>
                <a:srgbClr val="92D050"/>
              </a:solidFill>
            </a:endParaRPr>
          </a:p>
          <a:p>
            <a:r>
              <a:rPr lang="en-US" dirty="0">
                <a:solidFill>
                  <a:srgbClr val="92D05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https://www.linkedin.com/company/colorado-computer-support/</a:t>
            </a:r>
            <a:endParaRPr lang="en-US" dirty="0">
              <a:solidFill>
                <a:srgbClr val="92D050"/>
              </a:solidFill>
            </a:endParaRPr>
          </a:p>
          <a:p>
            <a:pPr marL="0">
              <a:spcBef>
                <a:spcPts val="0"/>
              </a:spcBef>
            </a:pPr>
            <a:r>
              <a:rPr lang="en-US" b="1" u="sng" dirty="0">
                <a:solidFill>
                  <a:srgbClr val="92D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Schedule a Meeting With Me</a:t>
            </a:r>
            <a:endParaRPr lang="en-US" dirty="0">
              <a:solidFill>
                <a:srgbClr val="92D05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>
              <a:spcBef>
                <a:spcPts val="0"/>
              </a:spcBef>
            </a:pPr>
            <a:r>
              <a:rPr lang="en-US" dirty="0">
                <a:solidFill>
                  <a:srgbClr val="92D05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https://calendly.com/blake-schwank/ccs-itpros-meeting</a:t>
            </a:r>
            <a:endParaRPr lang="en-US" dirty="0">
              <a:solidFill>
                <a:srgbClr val="92D050"/>
              </a:solidFill>
              <a:latin typeface="Tahom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spcBef>
                <a:spcPts val="0"/>
              </a:spcBef>
            </a:pPr>
            <a:endParaRPr lang="en-US" dirty="0">
              <a:solidFill>
                <a:schemeClr val="accent2"/>
              </a:solidFill>
              <a:latin typeface="Tahom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dirty="0"/>
              <a:t>Curtis Hyde</a:t>
            </a:r>
          </a:p>
          <a:p>
            <a:pPr marL="0" indent="0" algn="ctr">
              <a:buNone/>
            </a:pPr>
            <a:r>
              <a:rPr lang="en-US" dirty="0">
                <a:hlinkClick r:id="rId6"/>
              </a:rPr>
              <a:t>Curtis.hyde@coloradosupport.com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719-310-3035</a:t>
            </a:r>
            <a:endParaRPr lang="en-US" dirty="0">
              <a:solidFill>
                <a:schemeClr val="accent2"/>
              </a:solidFill>
              <a:latin typeface="Tahom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spcBef>
                <a:spcPts val="0"/>
              </a:spcBef>
            </a:pPr>
            <a:endParaRPr lang="en-US" dirty="0">
              <a:solidFill>
                <a:schemeClr val="accent2"/>
              </a:solidFill>
              <a:latin typeface="Tahom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spcBef>
                <a:spcPts val="0"/>
              </a:spcBef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pPr marL="0" indent="0" algn="ctr">
              <a:buNone/>
            </a:pP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035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72006-7251-4A6E-A3D7-6044FE46A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Colorado Computer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A9FFC7-5199-483C-88DE-C7D548AFE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Founded May 31, 2001</a:t>
            </a:r>
          </a:p>
          <a:p>
            <a:r>
              <a:rPr lang="en-US" dirty="0"/>
              <a:t>Supports Medical Practices and Critical Access Hospitals</a:t>
            </a:r>
          </a:p>
          <a:p>
            <a:r>
              <a:rPr lang="en-US" dirty="0"/>
              <a:t>Clients in Multiple States</a:t>
            </a:r>
          </a:p>
          <a:p>
            <a:r>
              <a:rPr lang="en-US" dirty="0"/>
              <a:t>Cybersecurity </a:t>
            </a:r>
          </a:p>
          <a:p>
            <a:r>
              <a:rPr lang="en-US" dirty="0"/>
              <a:t>Compliance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80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DA27254-207B-4B52-973B-03A6D7C253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81B4F3-FDD7-247A-EA5B-764F411EC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400" dirty="0"/>
              <a:t>Why You Need Cyber Insurance</a:t>
            </a:r>
            <a:br>
              <a:rPr lang="en-US" sz="4400" dirty="0"/>
            </a:br>
            <a:r>
              <a:rPr lang="en-US" sz="4400" dirty="0"/>
              <a:t>-</a:t>
            </a:r>
            <a:br>
              <a:rPr lang="en-US" sz="4400" dirty="0"/>
            </a:br>
            <a:r>
              <a:rPr lang="en-US" sz="4400" dirty="0"/>
              <a:t>Incident Response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E3358E8-FEB4-4E5C-903A-92C75E6BDD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5FE9BA5-5847-4FF3-960A-4E3AC28E37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6D98C19-CACB-4DEB-9AA7-5E1D776DBC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8EA0C28F-AA7D-46C7-8D8A-CE97E7EB07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50B7A449-3821-4275-97E9-6B1FF91DE1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D15285ED-C1E9-4539-9551-2D9D3B897D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A57A772B-029C-402F-8961-04AD1B611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43A98072-A351-47FB-8807-1EEDBF77E3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3BC2C561-1ADE-495B-A04A-92DE414F5D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FE633B79-4994-47EC-9479-56BA3E3A58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D6188152-70CA-4742-AA0D-863A7FDB47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37E24B9-3CAB-CEDF-F613-01CF87E903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1772129"/>
              </p:ext>
            </p:extLst>
          </p:nvPr>
        </p:nvGraphicFramePr>
        <p:xfrm>
          <a:off x="4876847" y="944563"/>
          <a:ext cx="6656769" cy="49212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00052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3DE04-CBD8-48F3-8FB8-1A0929C36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6601" y="816638"/>
            <a:ext cx="2525519" cy="5224724"/>
          </a:xfrm>
        </p:spPr>
        <p:txBody>
          <a:bodyPr anchor="ctr">
            <a:normAutofit/>
          </a:bodyPr>
          <a:lstStyle/>
          <a:p>
            <a:r>
              <a:rPr lang="en-US" dirty="0"/>
              <a:t>Protect Patient Privacy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6DE1AB-E77B-49BB-8E2F-430DB59C23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4722" y="816638"/>
            <a:ext cx="3464779" cy="5224724"/>
          </a:xfrm>
        </p:spPr>
        <p:txBody>
          <a:bodyPr anchor="ctr">
            <a:normAutofit/>
          </a:bodyPr>
          <a:lstStyle/>
          <a:p>
            <a:r>
              <a:rPr lang="en-US" dirty="0"/>
              <a:t>More than 93% of healthcare organizations have experienced a data breach over the past three years.</a:t>
            </a:r>
          </a:p>
          <a:p>
            <a:r>
              <a:rPr lang="en-US" dirty="0"/>
              <a:t>Patient data is frequently found on laptops, despite policies, due to employee error.</a:t>
            </a:r>
          </a:p>
          <a:p>
            <a:r>
              <a:rPr lang="en-US" dirty="0"/>
              <a:t>Ransomware attackers frequently threaten to expose patient data – not just encrypt servers.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439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3DE04-CBD8-48F3-8FB8-1A0929C36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6963" y="1179152"/>
            <a:ext cx="2475485" cy="4463889"/>
          </a:xfrm>
        </p:spPr>
        <p:txBody>
          <a:bodyPr anchor="ctr">
            <a:normAutofit/>
          </a:bodyPr>
          <a:lstStyle/>
          <a:p>
            <a:r>
              <a:rPr lang="en-US" dirty="0"/>
              <a:t>Protect Your Business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936DE1AB-E77B-49BB-8E2F-430DB59C23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8188" y="1109145"/>
            <a:ext cx="4755762" cy="4603900"/>
          </a:xfrm>
        </p:spPr>
        <p:txBody>
          <a:bodyPr anchor="ctr"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1700" dirty="0"/>
              <a:t>43% of cyber attacks target small businesses.</a:t>
            </a:r>
          </a:p>
          <a:p>
            <a:pPr>
              <a:lnSpc>
                <a:spcPct val="90000"/>
              </a:lnSpc>
            </a:pPr>
            <a:r>
              <a:rPr lang="en-US" sz="1700" dirty="0"/>
              <a:t>34% of businesses hit with malware took more than a week to regain access to their data</a:t>
            </a:r>
          </a:p>
          <a:p>
            <a:pPr>
              <a:lnSpc>
                <a:spcPct val="90000"/>
              </a:lnSpc>
            </a:pPr>
            <a:r>
              <a:rPr lang="en-US" sz="1700" dirty="0"/>
              <a:t>Average cost of a ransomware attack on businesses was $133,000</a:t>
            </a:r>
          </a:p>
          <a:p>
            <a:pPr>
              <a:lnSpc>
                <a:spcPct val="90000"/>
              </a:lnSpc>
            </a:pPr>
            <a:r>
              <a:rPr lang="en-US" sz="1700" dirty="0"/>
              <a:t>Of the 1,100 IT professionals surveyed, 90% had clients that suffered ransomware attacks in the past year.</a:t>
            </a:r>
          </a:p>
          <a:p>
            <a:pPr>
              <a:lnSpc>
                <a:spcPct val="90000"/>
              </a:lnSpc>
            </a:pPr>
            <a:r>
              <a:rPr lang="en-US" sz="1700" dirty="0"/>
              <a:t>Since COVID-19, the FBI reported a 300% increase in reported cybercrimes.</a:t>
            </a:r>
          </a:p>
          <a:p>
            <a:pPr>
              <a:lnSpc>
                <a:spcPct val="90000"/>
              </a:lnSpc>
            </a:pPr>
            <a:r>
              <a:rPr lang="en-US" sz="1700" dirty="0"/>
              <a:t>Human intelligence and comprehension is the best protection against phishing email attacks.</a:t>
            </a:r>
          </a:p>
          <a:p>
            <a:pPr>
              <a:lnSpc>
                <a:spcPct val="90000"/>
              </a:lnSpc>
            </a:pPr>
            <a:r>
              <a:rPr lang="en-US" sz="1700" dirty="0"/>
              <a:t>95% of cybersecurity breaches are due to human error.</a:t>
            </a:r>
          </a:p>
          <a:p>
            <a:pPr>
              <a:lnSpc>
                <a:spcPct val="90000"/>
              </a:lnSpc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1493039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CFB76-58BE-4D3B-9418-A69E67BE1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Root Causes of Small Business Data Breaches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B97ADD-3722-4749-B399-404EBC30EF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Negligent employee or contractor 48%</a:t>
            </a:r>
          </a:p>
          <a:p>
            <a:r>
              <a:rPr lang="en-US" dirty="0"/>
              <a:t>Third party mistakes 41%</a:t>
            </a:r>
          </a:p>
          <a:p>
            <a:r>
              <a:rPr lang="en-US" dirty="0"/>
              <a:t>Error in system or operating process</a:t>
            </a:r>
          </a:p>
          <a:p>
            <a:r>
              <a:rPr lang="en-US" dirty="0"/>
              <a:t>Don’t know</a:t>
            </a:r>
          </a:p>
          <a:p>
            <a:r>
              <a:rPr lang="en-US" dirty="0"/>
              <a:t>External (hacker) attacks 27%</a:t>
            </a:r>
          </a:p>
          <a:p>
            <a:r>
              <a:rPr lang="en-US" dirty="0"/>
              <a:t>Malicious insider 5%</a:t>
            </a:r>
          </a:p>
          <a:p>
            <a:r>
              <a:rPr lang="en-US" dirty="0"/>
              <a:t>Other 2%</a:t>
            </a:r>
          </a:p>
        </p:txBody>
      </p:sp>
    </p:spTree>
    <p:extLst>
      <p:ext uri="{BB962C8B-B14F-4D97-AF65-F5344CB8AC3E}">
        <p14:creationId xmlns:p14="http://schemas.microsoft.com/office/powerpoint/2010/main" val="1113986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53630-D71A-4E9E-A241-EC7558056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High Risk Security Risk Assessment Findings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D87618-D508-464F-9397-0F2495291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Lack of Policies</a:t>
            </a:r>
          </a:p>
          <a:p>
            <a:r>
              <a:rPr lang="en-US" dirty="0"/>
              <a:t>Lack of Password Management</a:t>
            </a:r>
          </a:p>
          <a:p>
            <a:r>
              <a:rPr lang="en-US" dirty="0"/>
              <a:t>Lack of Multi Factor Authentication</a:t>
            </a:r>
          </a:p>
          <a:p>
            <a:r>
              <a:rPr lang="en-US" dirty="0"/>
              <a:t>Lack of Workstation Timeouts</a:t>
            </a:r>
          </a:p>
          <a:p>
            <a:r>
              <a:rPr lang="en-US" dirty="0"/>
              <a:t>Poor Computer and Server Patch Management</a:t>
            </a:r>
          </a:p>
          <a:p>
            <a:r>
              <a:rPr lang="en-US" dirty="0"/>
              <a:t>Lack of Offsite, Encrypted Backups</a:t>
            </a:r>
          </a:p>
          <a:p>
            <a:r>
              <a:rPr lang="en-US" dirty="0"/>
              <a:t>Lack of Intrusion Detection </a:t>
            </a:r>
          </a:p>
        </p:txBody>
      </p:sp>
    </p:spTree>
    <p:extLst>
      <p:ext uri="{BB962C8B-B14F-4D97-AF65-F5344CB8AC3E}">
        <p14:creationId xmlns:p14="http://schemas.microsoft.com/office/powerpoint/2010/main" val="5677883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CF697A4-CEC7-4A84-97A1-183A1422D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Are We Here?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E72CC9-29B7-4A96-9CC0-8A49D00F015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Protect your Patients and Your Business</a:t>
            </a:r>
          </a:p>
        </p:txBody>
      </p:sp>
    </p:spTree>
    <p:extLst>
      <p:ext uri="{BB962C8B-B14F-4D97-AF65-F5344CB8AC3E}">
        <p14:creationId xmlns:p14="http://schemas.microsoft.com/office/powerpoint/2010/main" val="227847701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7AAF0D5FAE4B4AB39E221F31ADCC12" ma:contentTypeVersion="0" ma:contentTypeDescription="Create a new document." ma:contentTypeScope="" ma:versionID="50e5da452d0f1eabcde137def71fc3e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74A0D62-B34D-4D06-8F03-9D000F2BCB9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AA379CF-AD5D-4AC7-8884-64FEECC04F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A590A18-49DF-492D-BAD1-52D7E7F16C29}">
  <ds:schemaRefs>
    <ds:schemaRef ds:uri="http://www.w3.org/XML/1998/namespace"/>
    <ds:schemaRef ds:uri="http://purl.org/dc/dcmitype/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13501</TotalTime>
  <Words>776</Words>
  <Application>Microsoft Office PowerPoint</Application>
  <PresentationFormat>Widescreen</PresentationFormat>
  <Paragraphs>161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Tahoma</vt:lpstr>
      <vt:lpstr>Trebuchet MS</vt:lpstr>
      <vt:lpstr>Wingdings 3</vt:lpstr>
      <vt:lpstr>Facet</vt:lpstr>
      <vt:lpstr>Reducing your Cyber Liability – the tools and the answers for your practice and cyber policy.</vt:lpstr>
      <vt:lpstr>Agenda</vt:lpstr>
      <vt:lpstr>About Colorado Computer Support</vt:lpstr>
      <vt:lpstr>Why You Need Cyber Insurance - Incident Response</vt:lpstr>
      <vt:lpstr>Protect Patient Privacy</vt:lpstr>
      <vt:lpstr>Protect Your Business</vt:lpstr>
      <vt:lpstr>Root Causes of Small Business Data Breaches</vt:lpstr>
      <vt:lpstr>Common High Risk Security Risk Assessment Findings</vt:lpstr>
      <vt:lpstr>Why Are We Here?</vt:lpstr>
      <vt:lpstr>Backups</vt:lpstr>
      <vt:lpstr>Multi Factor or Two Factor Authentication</vt:lpstr>
      <vt:lpstr>PII and ePHI inventory </vt:lpstr>
      <vt:lpstr>Security Awareness Training</vt:lpstr>
      <vt:lpstr>Email</vt:lpstr>
      <vt:lpstr>Email Protection</vt:lpstr>
      <vt:lpstr>Endpoint Protection</vt:lpstr>
      <vt:lpstr>Patch and Update Installation Process</vt:lpstr>
      <vt:lpstr>Do you have a SOC (Security Operations Center)</vt:lpstr>
      <vt:lpstr>Are Your Firewalls Securely Configured</vt:lpstr>
      <vt:lpstr>Annual Testing of Network Security</vt:lpstr>
      <vt:lpstr>Remote Access</vt:lpstr>
      <vt:lpstr>Physical Security Controls to Networks and Data</vt:lpstr>
      <vt:lpstr>Do you control and track changes to your network</vt:lpstr>
      <vt:lpstr>Is all data on servers and databases encrypted?</vt:lpstr>
      <vt:lpstr>Who’s Responsibility</vt:lpstr>
      <vt:lpstr>Contact 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Technology to Scale and Secure Your Business</dc:title>
  <dc:creator>Blake Schwank</dc:creator>
  <cp:lastModifiedBy>Blake Schwank</cp:lastModifiedBy>
  <cp:revision>44</cp:revision>
  <cp:lastPrinted>2021-03-19T16:38:07Z</cp:lastPrinted>
  <dcterms:created xsi:type="dcterms:W3CDTF">2020-05-20T18:46:12Z</dcterms:created>
  <dcterms:modified xsi:type="dcterms:W3CDTF">2022-09-14T00:15:16Z</dcterms:modified>
</cp:coreProperties>
</file>