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2.xml" ContentType="application/vnd.openxmlformats-officedocument.presentationml.comment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16" r:id="rId4"/>
  </p:sldMasterIdLst>
  <p:notesMasterIdLst>
    <p:notesMasterId r:id="rId38"/>
  </p:notesMasterIdLst>
  <p:handoutMasterIdLst>
    <p:handoutMasterId r:id="rId39"/>
  </p:handoutMasterIdLst>
  <p:sldIdLst>
    <p:sldId id="817" r:id="rId5"/>
    <p:sldId id="818" r:id="rId6"/>
    <p:sldId id="834" r:id="rId7"/>
    <p:sldId id="854" r:id="rId8"/>
    <p:sldId id="855" r:id="rId9"/>
    <p:sldId id="870" r:id="rId10"/>
    <p:sldId id="826" r:id="rId11"/>
    <p:sldId id="856" r:id="rId12"/>
    <p:sldId id="835" r:id="rId13"/>
    <p:sldId id="871" r:id="rId14"/>
    <p:sldId id="828" r:id="rId15"/>
    <p:sldId id="857" r:id="rId16"/>
    <p:sldId id="852" r:id="rId17"/>
    <p:sldId id="861" r:id="rId18"/>
    <p:sldId id="862" r:id="rId19"/>
    <p:sldId id="860" r:id="rId20"/>
    <p:sldId id="858" r:id="rId21"/>
    <p:sldId id="868" r:id="rId22"/>
    <p:sldId id="869" r:id="rId23"/>
    <p:sldId id="840" r:id="rId24"/>
    <p:sldId id="866" r:id="rId25"/>
    <p:sldId id="864" r:id="rId26"/>
    <p:sldId id="865" r:id="rId27"/>
    <p:sldId id="867" r:id="rId28"/>
    <p:sldId id="820" r:id="rId29"/>
    <p:sldId id="843" r:id="rId30"/>
    <p:sldId id="844" r:id="rId31"/>
    <p:sldId id="846" r:id="rId32"/>
    <p:sldId id="847" r:id="rId33"/>
    <p:sldId id="853" r:id="rId34"/>
    <p:sldId id="849" r:id="rId35"/>
    <p:sldId id="850" r:id="rId36"/>
    <p:sldId id="851" r:id="rId37"/>
  </p:sldIdLst>
  <p:sldSz cx="12192000" cy="6858000"/>
  <p:notesSz cx="6934200" cy="9220200"/>
  <p:embeddedFontLst>
    <p:embeddedFont>
      <p:font typeface="BLK Fort" panose="020B0503030202060203" pitchFamily="34" charset="77"/>
      <p:regular r:id="rId40"/>
      <p:bold r:id="rId41"/>
      <p:italic r:id="rId42"/>
      <p:boldItalic r:id="rId43"/>
    </p:embeddedFont>
    <p:embeddedFont>
      <p:font typeface="BLK Fort Cond Light" panose="020B0306030202060103" pitchFamily="34" charset="77"/>
      <p:regular r:id="rId44"/>
    </p:embeddedFont>
    <p:embeddedFont>
      <p:font typeface="BLK Fort Extrabold" panose="020B0903030202060203" pitchFamily="34" charset="77"/>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5" userDrawn="1">
          <p15:clr>
            <a:srgbClr val="A4A3A4"/>
          </p15:clr>
        </p15:guide>
        <p15:guide id="2" pos="218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one, Jeanne" initials="PJ" lastIdx="38" clrIdx="0">
    <p:extLst>
      <p:ext uri="{19B8F6BF-5375-455C-9EA6-DF929625EA0E}">
        <p15:presenceInfo xmlns:p15="http://schemas.microsoft.com/office/powerpoint/2012/main" userId="S::jeanne.perrone@etrade.com::5c905a53-5049-4881-ac0e-6dac104b781c" providerId="AD"/>
      </p:ext>
    </p:extLst>
  </p:cmAuthor>
  <p:cmAuthor id="2" name="Capps, James" initials="CJ" lastIdx="16" clrIdx="1">
    <p:extLst>
      <p:ext uri="{19B8F6BF-5375-455C-9EA6-DF929625EA0E}">
        <p15:presenceInfo xmlns:p15="http://schemas.microsoft.com/office/powerpoint/2012/main" userId="S::james.capps@etrade.com::06a94b87-53fb-4e4d-8c60-71096c396dd0" providerId="AD"/>
      </p:ext>
    </p:extLst>
  </p:cmAuthor>
  <p:cmAuthor id="3" name="Shapiro, Corey" initials="SC" lastIdx="6" clrIdx="2">
    <p:extLst>
      <p:ext uri="{19B8F6BF-5375-455C-9EA6-DF929625EA0E}">
        <p15:presenceInfo xmlns:p15="http://schemas.microsoft.com/office/powerpoint/2012/main" userId="S::Corey.Shapiro@blackrock.com::dd70390c-a536-49a2-93e1-4bd6132442d6" providerId="AD"/>
      </p:ext>
    </p:extLst>
  </p:cmAuthor>
  <p:cmAuthor id="4" name="Alquist, Cristina" initials="AC" lastIdx="2" clrIdx="3">
    <p:extLst>
      <p:ext uri="{19B8F6BF-5375-455C-9EA6-DF929625EA0E}">
        <p15:presenceInfo xmlns:p15="http://schemas.microsoft.com/office/powerpoint/2012/main" userId="S::Cristina.Alquist@cachematrix.com::44a6103b-ee86-4632-b620-10edb3ae6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2E1F5-8F67-EF49-B728-AD27BEFAD334}" v="56" dt="2021-09-22T12:03:58.598"/>
  </p1510:revLst>
</p1510:revInfo>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wholeTbl>
      <a:tcTxStyle>
        <a:fontRef idx="minor">
          <a:scrgbClr r="0" g="0" b="0"/>
        </a:fontRef>
        <a:schemeClr val="tx1"/>
      </a:tcTxStyle>
      <a:tcStyle>
        <a:tcBdr>
          <a:left>
            <a:ln>
              <a:noFill/>
            </a:ln>
          </a:left>
          <a:right>
            <a:ln>
              <a:noFill/>
            </a:ln>
          </a:right>
          <a:top>
            <a:ln>
              <a:noFill/>
            </a:ln>
          </a:top>
          <a:bottom>
            <a:ln w="9525" cmpd="sng">
              <a:solidFill>
                <a:srgbClr val="7C7B7F"/>
              </a:solidFill>
            </a:ln>
          </a:bottom>
          <a:insideH>
            <a:ln w="9525" cmpd="sng">
              <a:solidFill>
                <a:srgbClr val="7C7B7F"/>
              </a:solidFill>
            </a:ln>
          </a:insideH>
          <a:insideV>
            <a:ln w="9525" cmpd="sng">
              <a:solidFill>
                <a:srgbClr val="7C7B7F"/>
              </a:solidFill>
            </a:ln>
          </a:insideV>
        </a:tcBdr>
        <a:fill>
          <a:noFill/>
        </a:fill>
      </a:tcStyle>
    </a:wholeTbl>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0178" autoAdjust="0"/>
  </p:normalViewPr>
  <p:slideViewPr>
    <p:cSldViewPr snapToGrid="0" showGuides="1">
      <p:cViewPr varScale="1">
        <p:scale>
          <a:sx n="104" d="100"/>
          <a:sy n="104" d="100"/>
        </p:scale>
        <p:origin x="976" y="2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2" d="100"/>
        <a:sy n="62" d="100"/>
      </p:scale>
      <p:origin x="0" y="0"/>
    </p:cViewPr>
  </p:sorterViewPr>
  <p:notesViewPr>
    <p:cSldViewPr snapToGrid="0" showGuides="1">
      <p:cViewPr varScale="1">
        <p:scale>
          <a:sx n="52" d="100"/>
          <a:sy n="52" d="100"/>
        </p:scale>
        <p:origin x="2850" y="84"/>
      </p:cViewPr>
      <p:guideLst>
        <p:guide orient="horz" pos="2905"/>
        <p:guide pos="21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8885030533698"/>
          <c:y val="7.1753033966869301E-2"/>
          <c:w val="0.51563855245097101"/>
          <c:h val="0.85649393206626101"/>
        </c:manualLayout>
      </c:layout>
      <c:doughnutChart>
        <c:varyColors val="1"/>
        <c:ser>
          <c:idx val="0"/>
          <c:order val="0"/>
          <c:tx>
            <c:strRef>
              <c:f>Sheet1!$B$1</c:f>
              <c:strCache>
                <c:ptCount val="1"/>
                <c:pt idx="0">
                  <c:v>Allocation</c:v>
                </c:pt>
              </c:strCache>
            </c:strRef>
          </c:tx>
          <c:dPt>
            <c:idx val="0"/>
            <c:bubble3D val="0"/>
            <c:spPr>
              <a:solidFill>
                <a:schemeClr val="accent1">
                  <a:shade val="80000"/>
                  <a:satMod val="150000"/>
                </a:schemeClr>
              </a:solidFill>
              <a:ln>
                <a:noFill/>
              </a:ln>
              <a:effectLst/>
            </c:spPr>
            <c:extLst>
              <c:ext xmlns:c16="http://schemas.microsoft.com/office/drawing/2014/chart" uri="{C3380CC4-5D6E-409C-BE32-E72D297353CC}">
                <c16:uniqueId val="{00000001-C05F-4226-806B-A71082508E6C}"/>
              </c:ext>
            </c:extLst>
          </c:dPt>
          <c:dPt>
            <c:idx val="1"/>
            <c:bubble3D val="0"/>
            <c:spPr>
              <a:solidFill>
                <a:schemeClr val="accent2">
                  <a:shade val="80000"/>
                  <a:satMod val="150000"/>
                </a:schemeClr>
              </a:solidFill>
              <a:ln>
                <a:noFill/>
              </a:ln>
              <a:effectLst/>
            </c:spPr>
            <c:extLst>
              <c:ext xmlns:c16="http://schemas.microsoft.com/office/drawing/2014/chart" uri="{C3380CC4-5D6E-409C-BE32-E72D297353CC}">
                <c16:uniqueId val="{00000005-C05F-4226-806B-A71082508E6C}"/>
              </c:ext>
            </c:extLst>
          </c:dPt>
          <c:cat>
            <c:strRef>
              <c:f>Sheet1!$A$2:$A$4</c:f>
              <c:strCache>
                <c:ptCount val="2"/>
                <c:pt idx="0">
                  <c:v>Factor</c:v>
                </c:pt>
                <c:pt idx="1">
                  <c:v>Index</c:v>
                </c:pt>
              </c:strCache>
            </c:strRef>
          </c:cat>
          <c:val>
            <c:numRef>
              <c:f>Sheet1!$B$2:$B$4</c:f>
              <c:numCache>
                <c:formatCode>General</c:formatCode>
                <c:ptCount val="2"/>
                <c:pt idx="0">
                  <c:v>27</c:v>
                </c:pt>
                <c:pt idx="1">
                  <c:v>73</c:v>
                </c:pt>
              </c:numCache>
            </c:numRef>
          </c:val>
          <c:extLst>
            <c:ext xmlns:c16="http://schemas.microsoft.com/office/drawing/2014/chart" uri="{C3380CC4-5D6E-409C-BE32-E72D297353CC}">
              <c16:uniqueId val="{00000006-C05F-4226-806B-A71082508E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8885030533698"/>
          <c:y val="7.1753033966869301E-2"/>
          <c:w val="0.51563855245097101"/>
          <c:h val="0.85649393206626101"/>
        </c:manualLayout>
      </c:layout>
      <c:doughnutChart>
        <c:varyColors val="1"/>
        <c:ser>
          <c:idx val="0"/>
          <c:order val="0"/>
          <c:tx>
            <c:strRef>
              <c:f>Sheet1!$B$1</c:f>
              <c:strCache>
                <c:ptCount val="1"/>
                <c:pt idx="0">
                  <c:v>Allocation</c:v>
                </c:pt>
              </c:strCache>
            </c:strRef>
          </c:tx>
          <c:dPt>
            <c:idx val="0"/>
            <c:bubble3D val="0"/>
            <c:spPr>
              <a:solidFill>
                <a:schemeClr val="accent1">
                  <a:shade val="80000"/>
                  <a:satMod val="150000"/>
                </a:schemeClr>
              </a:solidFill>
              <a:ln>
                <a:noFill/>
              </a:ln>
              <a:effectLst/>
            </c:spPr>
            <c:extLst>
              <c:ext xmlns:c16="http://schemas.microsoft.com/office/drawing/2014/chart" uri="{C3380CC4-5D6E-409C-BE32-E72D297353CC}">
                <c16:uniqueId val="{00000001-33C1-4E29-ADEE-212584CA34D9}"/>
              </c:ext>
            </c:extLst>
          </c:dPt>
          <c:dPt>
            <c:idx val="1"/>
            <c:bubble3D val="0"/>
            <c:spPr>
              <a:solidFill>
                <a:schemeClr val="accent2">
                  <a:shade val="80000"/>
                  <a:satMod val="150000"/>
                </a:schemeClr>
              </a:solidFill>
              <a:ln>
                <a:noFill/>
              </a:ln>
              <a:effectLst/>
            </c:spPr>
            <c:extLst>
              <c:ext xmlns:c16="http://schemas.microsoft.com/office/drawing/2014/chart" uri="{C3380CC4-5D6E-409C-BE32-E72D297353CC}">
                <c16:uniqueId val="{00000005-33C1-4E29-ADEE-212584CA34D9}"/>
              </c:ext>
            </c:extLst>
          </c:dPt>
          <c:cat>
            <c:strRef>
              <c:f>Sheet1!$A$2:$A$4</c:f>
              <c:strCache>
                <c:ptCount val="2"/>
                <c:pt idx="0">
                  <c:v>Factor</c:v>
                </c:pt>
                <c:pt idx="1">
                  <c:v>Index</c:v>
                </c:pt>
              </c:strCache>
            </c:strRef>
          </c:cat>
          <c:val>
            <c:numRef>
              <c:f>Sheet1!$B$2:$B$4</c:f>
              <c:numCache>
                <c:formatCode>General</c:formatCode>
                <c:ptCount val="2"/>
                <c:pt idx="0">
                  <c:v>75</c:v>
                </c:pt>
                <c:pt idx="1">
                  <c:v>25</c:v>
                </c:pt>
              </c:numCache>
            </c:numRef>
          </c:val>
          <c:extLst>
            <c:ext xmlns:c16="http://schemas.microsoft.com/office/drawing/2014/chart" uri="{C3380CC4-5D6E-409C-BE32-E72D297353CC}">
              <c16:uniqueId val="{00000006-33C1-4E29-ADEE-212584CA34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8885030533698"/>
          <c:y val="7.1753033966869301E-2"/>
          <c:w val="0.51563855245097101"/>
          <c:h val="0.85649393206626101"/>
        </c:manualLayout>
      </c:layout>
      <c:doughnutChart>
        <c:varyColors val="1"/>
        <c:ser>
          <c:idx val="0"/>
          <c:order val="0"/>
          <c:tx>
            <c:strRef>
              <c:f>Sheet1!$B$1</c:f>
              <c:strCache>
                <c:ptCount val="1"/>
                <c:pt idx="0">
                  <c:v>Allocation</c:v>
                </c:pt>
              </c:strCache>
            </c:strRef>
          </c:tx>
          <c:dPt>
            <c:idx val="0"/>
            <c:bubble3D val="0"/>
            <c:spPr>
              <a:solidFill>
                <a:schemeClr val="accent1">
                  <a:shade val="80000"/>
                  <a:satMod val="150000"/>
                </a:schemeClr>
              </a:solidFill>
              <a:ln>
                <a:noFill/>
              </a:ln>
              <a:effectLst/>
            </c:spPr>
            <c:extLst>
              <c:ext xmlns:c16="http://schemas.microsoft.com/office/drawing/2014/chart" uri="{C3380CC4-5D6E-409C-BE32-E72D297353CC}">
                <c16:uniqueId val="{00000001-3A54-422E-993E-99136ABA0CB7}"/>
              </c:ext>
            </c:extLst>
          </c:dPt>
          <c:dPt>
            <c:idx val="1"/>
            <c:bubble3D val="0"/>
            <c:spPr>
              <a:solidFill>
                <a:schemeClr val="accent2">
                  <a:shade val="80000"/>
                  <a:satMod val="150000"/>
                </a:schemeClr>
              </a:solidFill>
              <a:ln>
                <a:noFill/>
              </a:ln>
              <a:effectLst/>
            </c:spPr>
            <c:extLst>
              <c:ext xmlns:c16="http://schemas.microsoft.com/office/drawing/2014/chart" uri="{C3380CC4-5D6E-409C-BE32-E72D297353CC}">
                <c16:uniqueId val="{00000005-3A54-422E-993E-99136ABA0CB7}"/>
              </c:ext>
            </c:extLst>
          </c:dPt>
          <c:dLbls>
            <c:delete val="1"/>
          </c:dLbls>
          <c:cat>
            <c:strRef>
              <c:f>Sheet1!$A$2:$A$4</c:f>
              <c:strCache>
                <c:ptCount val="2"/>
                <c:pt idx="0">
                  <c:v>Factor</c:v>
                </c:pt>
                <c:pt idx="1">
                  <c:v>Index</c:v>
                </c:pt>
              </c:strCache>
            </c:strRef>
          </c:cat>
          <c:val>
            <c:numRef>
              <c:f>Sheet1!$B$2:$B$4</c:f>
              <c:numCache>
                <c:formatCode>General</c:formatCode>
                <c:ptCount val="2"/>
                <c:pt idx="0">
                  <c:v>63</c:v>
                </c:pt>
                <c:pt idx="1">
                  <c:v>37</c:v>
                </c:pt>
              </c:numCache>
            </c:numRef>
          </c:val>
          <c:extLst>
            <c:ext xmlns:c16="http://schemas.microsoft.com/office/drawing/2014/chart" uri="{C3380CC4-5D6E-409C-BE32-E72D297353CC}">
              <c16:uniqueId val="{00000006-3A54-422E-993E-99136ABA0CB7}"/>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Sheet2!$A$1:$A$10</c:f>
              <c:strCache>
                <c:ptCount val="8"/>
                <c:pt idx="0">
                  <c:v>Made a payment/sent money</c:v>
                </c:pt>
                <c:pt idx="1">
                  <c:v>Booked an Uber or any taxi service </c:v>
                </c:pt>
                <c:pt idx="2">
                  <c:v>Controlling smart home devices </c:v>
                </c:pt>
                <c:pt idx="3">
                  <c:v>Ordered a meal </c:v>
                </c:pt>
                <c:pt idx="4">
                  <c:v>Bought products (groceries/home care/clothes) </c:v>
                </c:pt>
                <c:pt idx="5">
                  <c:v>Accessing customer service/support for a brand </c:v>
                </c:pt>
                <c:pt idx="6">
                  <c:v>Playing music or streaming videos </c:v>
                </c:pt>
                <c:pt idx="7">
                  <c:v>Seeking information—news, weather, recipes, appointments, relationship advice, offers </c:v>
                </c:pt>
              </c:strCache>
            </c:strRef>
          </c:cat>
          <c:val>
            <c:numRef>
              <c:f>Sheet2!$B$1:$B$8</c:f>
              <c:numCache>
                <c:formatCode>General</c:formatCode>
                <c:ptCount val="8"/>
                <c:pt idx="0">
                  <c:v>28</c:v>
                </c:pt>
                <c:pt idx="1">
                  <c:v>28</c:v>
                </c:pt>
                <c:pt idx="2">
                  <c:v>31</c:v>
                </c:pt>
                <c:pt idx="3">
                  <c:v>34</c:v>
                </c:pt>
                <c:pt idx="4">
                  <c:v>35</c:v>
                </c:pt>
                <c:pt idx="5">
                  <c:v>36</c:v>
                </c:pt>
                <c:pt idx="6">
                  <c:v>67</c:v>
                </c:pt>
                <c:pt idx="7">
                  <c:v>82</c:v>
                </c:pt>
              </c:numCache>
            </c:numRef>
          </c:val>
          <c:extLst>
            <c:ext xmlns:c16="http://schemas.microsoft.com/office/drawing/2014/chart" uri="{C3380CC4-5D6E-409C-BE32-E72D297353CC}">
              <c16:uniqueId val="{00000000-B5DB-4388-8F60-1E685C59334F}"/>
            </c:ext>
          </c:extLst>
        </c:ser>
        <c:dLbls>
          <c:dLblPos val="inEnd"/>
          <c:showLegendKey val="0"/>
          <c:showVal val="1"/>
          <c:showCatName val="0"/>
          <c:showSerName val="0"/>
          <c:showPercent val="0"/>
          <c:showBubbleSize val="0"/>
        </c:dLbls>
        <c:gapWidth val="65"/>
        <c:axId val="71829711"/>
        <c:axId val="71831391"/>
      </c:barChart>
      <c:catAx>
        <c:axId val="71829711"/>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solidFill>
                <a:latin typeface="+mn-lt"/>
                <a:ea typeface="+mn-ea"/>
                <a:cs typeface="+mn-cs"/>
              </a:defRPr>
            </a:pPr>
            <a:endParaRPr lang="en-US"/>
          </a:p>
        </c:txPr>
        <c:crossAx val="71831391"/>
        <c:crosses val="autoZero"/>
        <c:auto val="1"/>
        <c:lblAlgn val="ctr"/>
        <c:lblOffset val="100"/>
        <c:noMultiLvlLbl val="0"/>
      </c:catAx>
      <c:valAx>
        <c:axId val="7183139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71829711"/>
        <c:crosses val="autoZero"/>
        <c:crossBetween val="between"/>
      </c:valAx>
      <c:spPr>
        <a:noFill/>
        <a:ln>
          <a:noFill/>
        </a:ln>
        <a:effectLst/>
      </c:spPr>
    </c:plotArea>
    <c:plotVisOnly val="1"/>
    <c:dispBlanksAs val="gap"/>
    <c:showDLblsOverMax val="0"/>
  </c:chart>
  <c:spPr>
    <a:solidFill>
      <a:schemeClr val="lt1"/>
    </a:solidFill>
    <a:ln w="10795" cap="flat" cmpd="sng" algn="ctr">
      <a:noFill/>
      <a:prstDash val="solid"/>
      <a:roun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0-02-05T13:33:33.923" idx="1">
    <p:pos x="6655" y="1120"/>
    <p:text>Source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2-05T10:58:35.794" idx="5">
    <p:pos x="7461" y="25"/>
    <p:text>Do we need a source?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BBFEA-84EF-2444-92F4-32BDA6A514C9}" type="doc">
      <dgm:prSet loTypeId="urn:microsoft.com/office/officeart/2005/8/layout/pyramid1" loCatId="" qsTypeId="urn:microsoft.com/office/officeart/2005/8/quickstyle/simple1" qsCatId="simple" csTypeId="urn:microsoft.com/office/officeart/2005/8/colors/colorful5" csCatId="colorful" phldr="1"/>
      <dgm:spPr/>
    </dgm:pt>
    <dgm:pt modelId="{2B667634-09ED-3B4A-BDED-4C81D1845746}">
      <dgm:prSet phldrT="[Text]" custT="1"/>
      <dgm:spPr>
        <a:solidFill>
          <a:schemeClr val="accent4"/>
        </a:solidFill>
      </dgm:spPr>
      <dgm:t>
        <a:bodyPr/>
        <a:lstStyle/>
        <a:p>
          <a:endParaRPr lang="en-US" sz="2000" dirty="0">
            <a:solidFill>
              <a:schemeClr val="tx1"/>
            </a:solidFill>
          </a:endParaRPr>
        </a:p>
      </dgm:t>
    </dgm:pt>
    <dgm:pt modelId="{F7C6D8DF-E690-5941-82AD-0256F6E2E041}" type="parTrans" cxnId="{2C1EFCCD-912D-D146-945C-AFE2E6499B90}">
      <dgm:prSet/>
      <dgm:spPr/>
      <dgm:t>
        <a:bodyPr/>
        <a:lstStyle/>
        <a:p>
          <a:endParaRPr lang="en-US">
            <a:solidFill>
              <a:schemeClr val="bg1"/>
            </a:solidFill>
          </a:endParaRPr>
        </a:p>
      </dgm:t>
    </dgm:pt>
    <dgm:pt modelId="{11608222-F94D-8D48-9740-666A78278C32}" type="sibTrans" cxnId="{2C1EFCCD-912D-D146-945C-AFE2E6499B90}">
      <dgm:prSet/>
      <dgm:spPr/>
      <dgm:t>
        <a:bodyPr/>
        <a:lstStyle/>
        <a:p>
          <a:endParaRPr lang="en-US">
            <a:solidFill>
              <a:schemeClr val="bg1"/>
            </a:solidFill>
          </a:endParaRPr>
        </a:p>
      </dgm:t>
    </dgm:pt>
    <dgm:pt modelId="{4EA100EC-8F3E-384D-9A74-60717B7CDFF9}">
      <dgm:prSet phldrT="[Text]" custT="1"/>
      <dgm:spPr>
        <a:solidFill>
          <a:schemeClr val="accent1"/>
        </a:solidFill>
      </dgm:spPr>
      <dgm:t>
        <a:bodyPr/>
        <a:lstStyle/>
        <a:p>
          <a:r>
            <a:rPr lang="en-US" sz="2000" dirty="0">
              <a:solidFill>
                <a:schemeClr val="bg1"/>
              </a:solidFill>
            </a:rPr>
            <a:t>Systems</a:t>
          </a:r>
        </a:p>
      </dgm:t>
    </dgm:pt>
    <dgm:pt modelId="{0BC9772E-ABFD-914F-B0AC-B3A104B7E0B7}" type="parTrans" cxnId="{F6FF56BA-BE76-034F-88CA-475C23C1505E}">
      <dgm:prSet/>
      <dgm:spPr/>
      <dgm:t>
        <a:bodyPr/>
        <a:lstStyle/>
        <a:p>
          <a:endParaRPr lang="en-US">
            <a:solidFill>
              <a:schemeClr val="bg1"/>
            </a:solidFill>
          </a:endParaRPr>
        </a:p>
      </dgm:t>
    </dgm:pt>
    <dgm:pt modelId="{A3018348-0A17-F14A-9953-44372B6E60D0}" type="sibTrans" cxnId="{F6FF56BA-BE76-034F-88CA-475C23C1505E}">
      <dgm:prSet/>
      <dgm:spPr/>
      <dgm:t>
        <a:bodyPr/>
        <a:lstStyle/>
        <a:p>
          <a:endParaRPr lang="en-US">
            <a:solidFill>
              <a:schemeClr val="bg1"/>
            </a:solidFill>
          </a:endParaRPr>
        </a:p>
      </dgm:t>
    </dgm:pt>
    <dgm:pt modelId="{51C81895-85DC-5E47-82BB-1D2DF6B29F50}">
      <dgm:prSet phldrT="[Text]" custT="1"/>
      <dgm:spPr>
        <a:solidFill>
          <a:schemeClr val="tx1"/>
        </a:solidFill>
      </dgm:spPr>
      <dgm:t>
        <a:bodyPr/>
        <a:lstStyle/>
        <a:p>
          <a:r>
            <a:rPr lang="en-US" sz="2000" dirty="0">
              <a:solidFill>
                <a:schemeClr val="bg1"/>
              </a:solidFill>
              <a:latin typeface="BLK Fort" panose="020B0503030202060203" pitchFamily="34" charset="0"/>
            </a:rPr>
            <a:t>Cyber Security</a:t>
          </a:r>
        </a:p>
      </dgm:t>
    </dgm:pt>
    <dgm:pt modelId="{0448ACA5-31AB-614F-A1E0-FF969D21CE85}" type="parTrans" cxnId="{ADB61BB9-6196-0545-8230-1A8BD7E299CA}">
      <dgm:prSet/>
      <dgm:spPr/>
      <dgm:t>
        <a:bodyPr/>
        <a:lstStyle/>
        <a:p>
          <a:endParaRPr lang="en-US">
            <a:solidFill>
              <a:schemeClr val="bg1"/>
            </a:solidFill>
          </a:endParaRPr>
        </a:p>
      </dgm:t>
    </dgm:pt>
    <dgm:pt modelId="{1CD1294B-F3CE-134C-B816-061D6B77C82B}" type="sibTrans" cxnId="{ADB61BB9-6196-0545-8230-1A8BD7E299CA}">
      <dgm:prSet/>
      <dgm:spPr/>
      <dgm:t>
        <a:bodyPr/>
        <a:lstStyle/>
        <a:p>
          <a:endParaRPr lang="en-US">
            <a:solidFill>
              <a:schemeClr val="bg1"/>
            </a:solidFill>
          </a:endParaRPr>
        </a:p>
      </dgm:t>
    </dgm:pt>
    <dgm:pt modelId="{9824A494-2460-DE4E-9E4D-AD667B701820}">
      <dgm:prSet custT="1"/>
      <dgm:spPr>
        <a:solidFill>
          <a:schemeClr val="accent3"/>
        </a:solidFill>
      </dgm:spPr>
      <dgm:t>
        <a:bodyPr/>
        <a:lstStyle/>
        <a:p>
          <a:r>
            <a:rPr lang="en-US" sz="2000" dirty="0">
              <a:solidFill>
                <a:schemeClr val="bg1"/>
              </a:solidFill>
            </a:rPr>
            <a:t>Processes</a:t>
          </a:r>
        </a:p>
      </dgm:t>
    </dgm:pt>
    <dgm:pt modelId="{04C55981-5187-BD45-BE45-377BE23B461A}" type="parTrans" cxnId="{F503BCF0-EBA4-3143-9C53-EAEB325AF5C0}">
      <dgm:prSet/>
      <dgm:spPr/>
      <dgm:t>
        <a:bodyPr/>
        <a:lstStyle/>
        <a:p>
          <a:endParaRPr lang="en-US">
            <a:solidFill>
              <a:schemeClr val="bg1"/>
            </a:solidFill>
          </a:endParaRPr>
        </a:p>
      </dgm:t>
    </dgm:pt>
    <dgm:pt modelId="{FB4D0A7D-45F0-4445-9BE0-590C3F7E197A}" type="sibTrans" cxnId="{F503BCF0-EBA4-3143-9C53-EAEB325AF5C0}">
      <dgm:prSet/>
      <dgm:spPr/>
      <dgm:t>
        <a:bodyPr/>
        <a:lstStyle/>
        <a:p>
          <a:endParaRPr lang="en-US">
            <a:solidFill>
              <a:schemeClr val="bg1"/>
            </a:solidFill>
          </a:endParaRPr>
        </a:p>
      </dgm:t>
    </dgm:pt>
    <dgm:pt modelId="{D205034D-0A8B-0E41-9AF1-AAAD8A27B165}">
      <dgm:prSet custT="1"/>
      <dgm:spPr>
        <a:solidFill>
          <a:schemeClr val="accent2"/>
        </a:solidFill>
      </dgm:spPr>
      <dgm:t>
        <a:bodyPr/>
        <a:lstStyle/>
        <a:p>
          <a:r>
            <a:rPr lang="en-US" sz="2000" dirty="0">
              <a:solidFill>
                <a:schemeClr val="tx1"/>
              </a:solidFill>
            </a:rPr>
            <a:t>Data</a:t>
          </a:r>
        </a:p>
      </dgm:t>
    </dgm:pt>
    <dgm:pt modelId="{D4EB0855-8938-A742-B14B-1B20B426E597}" type="parTrans" cxnId="{55350AC7-5943-CB41-AA67-010DC22A69A4}">
      <dgm:prSet/>
      <dgm:spPr/>
      <dgm:t>
        <a:bodyPr/>
        <a:lstStyle/>
        <a:p>
          <a:endParaRPr lang="en-US">
            <a:solidFill>
              <a:schemeClr val="bg1"/>
            </a:solidFill>
          </a:endParaRPr>
        </a:p>
      </dgm:t>
    </dgm:pt>
    <dgm:pt modelId="{CA7B1FD7-C715-3346-A370-CC2C4D9D54E3}" type="sibTrans" cxnId="{55350AC7-5943-CB41-AA67-010DC22A69A4}">
      <dgm:prSet/>
      <dgm:spPr/>
      <dgm:t>
        <a:bodyPr/>
        <a:lstStyle/>
        <a:p>
          <a:endParaRPr lang="en-US">
            <a:solidFill>
              <a:schemeClr val="bg1"/>
            </a:solidFill>
          </a:endParaRPr>
        </a:p>
      </dgm:t>
    </dgm:pt>
    <dgm:pt modelId="{C97521C7-DA80-6545-B346-01DC8A1A59DC}" type="pres">
      <dgm:prSet presAssocID="{9D8BBFEA-84EF-2444-92F4-32BDA6A514C9}" presName="Name0" presStyleCnt="0">
        <dgm:presLayoutVars>
          <dgm:dir/>
          <dgm:animLvl val="lvl"/>
          <dgm:resizeHandles val="exact"/>
        </dgm:presLayoutVars>
      </dgm:prSet>
      <dgm:spPr/>
    </dgm:pt>
    <dgm:pt modelId="{3F7ACEA2-5D37-6542-AD4A-4627ACB827D9}" type="pres">
      <dgm:prSet presAssocID="{2B667634-09ED-3B4A-BDED-4C81D1845746}" presName="Name8" presStyleCnt="0"/>
      <dgm:spPr/>
    </dgm:pt>
    <dgm:pt modelId="{C7716998-B375-8B47-9793-4F7E80FB1E2F}" type="pres">
      <dgm:prSet presAssocID="{2B667634-09ED-3B4A-BDED-4C81D1845746}" presName="level" presStyleLbl="node1" presStyleIdx="0" presStyleCnt="5">
        <dgm:presLayoutVars>
          <dgm:chMax val="1"/>
          <dgm:bulletEnabled val="1"/>
        </dgm:presLayoutVars>
      </dgm:prSet>
      <dgm:spPr/>
    </dgm:pt>
    <dgm:pt modelId="{061DFF0E-4273-294B-9B99-17B864B9CB60}" type="pres">
      <dgm:prSet presAssocID="{2B667634-09ED-3B4A-BDED-4C81D1845746}" presName="levelTx" presStyleLbl="revTx" presStyleIdx="0" presStyleCnt="0">
        <dgm:presLayoutVars>
          <dgm:chMax val="1"/>
          <dgm:bulletEnabled val="1"/>
        </dgm:presLayoutVars>
      </dgm:prSet>
      <dgm:spPr/>
    </dgm:pt>
    <dgm:pt modelId="{1D7D956F-3091-5E40-8CA1-3D4E78A33234}" type="pres">
      <dgm:prSet presAssocID="{9824A494-2460-DE4E-9E4D-AD667B701820}" presName="Name8" presStyleCnt="0"/>
      <dgm:spPr/>
    </dgm:pt>
    <dgm:pt modelId="{10FEDF40-D37B-4E49-B59C-6747DBA662B8}" type="pres">
      <dgm:prSet presAssocID="{9824A494-2460-DE4E-9E4D-AD667B701820}" presName="level" presStyleLbl="node1" presStyleIdx="1" presStyleCnt="5">
        <dgm:presLayoutVars>
          <dgm:chMax val="1"/>
          <dgm:bulletEnabled val="1"/>
        </dgm:presLayoutVars>
      </dgm:prSet>
      <dgm:spPr/>
    </dgm:pt>
    <dgm:pt modelId="{8064550E-7291-EA4B-89EF-2F2DF42F9533}" type="pres">
      <dgm:prSet presAssocID="{9824A494-2460-DE4E-9E4D-AD667B701820}" presName="levelTx" presStyleLbl="revTx" presStyleIdx="0" presStyleCnt="0">
        <dgm:presLayoutVars>
          <dgm:chMax val="1"/>
          <dgm:bulletEnabled val="1"/>
        </dgm:presLayoutVars>
      </dgm:prSet>
      <dgm:spPr/>
    </dgm:pt>
    <dgm:pt modelId="{3CAA7E27-9477-C946-B732-0B4DFB54B946}" type="pres">
      <dgm:prSet presAssocID="{D205034D-0A8B-0E41-9AF1-AAAD8A27B165}" presName="Name8" presStyleCnt="0"/>
      <dgm:spPr/>
    </dgm:pt>
    <dgm:pt modelId="{51C4C2B5-641E-4C45-AFD0-E2240DBFA2B0}" type="pres">
      <dgm:prSet presAssocID="{D205034D-0A8B-0E41-9AF1-AAAD8A27B165}" presName="level" presStyleLbl="node1" presStyleIdx="2" presStyleCnt="5">
        <dgm:presLayoutVars>
          <dgm:chMax val="1"/>
          <dgm:bulletEnabled val="1"/>
        </dgm:presLayoutVars>
      </dgm:prSet>
      <dgm:spPr/>
    </dgm:pt>
    <dgm:pt modelId="{B138AF7C-860F-E248-9A5C-04386E173CF6}" type="pres">
      <dgm:prSet presAssocID="{D205034D-0A8B-0E41-9AF1-AAAD8A27B165}" presName="levelTx" presStyleLbl="revTx" presStyleIdx="0" presStyleCnt="0">
        <dgm:presLayoutVars>
          <dgm:chMax val="1"/>
          <dgm:bulletEnabled val="1"/>
        </dgm:presLayoutVars>
      </dgm:prSet>
      <dgm:spPr/>
    </dgm:pt>
    <dgm:pt modelId="{0B994BC3-7A62-8B42-8F95-B32ADDF27ED6}" type="pres">
      <dgm:prSet presAssocID="{4EA100EC-8F3E-384D-9A74-60717B7CDFF9}" presName="Name8" presStyleCnt="0"/>
      <dgm:spPr/>
    </dgm:pt>
    <dgm:pt modelId="{C78A83D8-68A3-1A47-9E93-21BF936FA67D}" type="pres">
      <dgm:prSet presAssocID="{4EA100EC-8F3E-384D-9A74-60717B7CDFF9}" presName="level" presStyleLbl="node1" presStyleIdx="3" presStyleCnt="5">
        <dgm:presLayoutVars>
          <dgm:chMax val="1"/>
          <dgm:bulletEnabled val="1"/>
        </dgm:presLayoutVars>
      </dgm:prSet>
      <dgm:spPr/>
    </dgm:pt>
    <dgm:pt modelId="{1F68EED8-F06F-A24E-9633-117C5BFC1AAF}" type="pres">
      <dgm:prSet presAssocID="{4EA100EC-8F3E-384D-9A74-60717B7CDFF9}" presName="levelTx" presStyleLbl="revTx" presStyleIdx="0" presStyleCnt="0">
        <dgm:presLayoutVars>
          <dgm:chMax val="1"/>
          <dgm:bulletEnabled val="1"/>
        </dgm:presLayoutVars>
      </dgm:prSet>
      <dgm:spPr/>
    </dgm:pt>
    <dgm:pt modelId="{C381F27A-5B96-DB41-AFC1-A0A77EFE146B}" type="pres">
      <dgm:prSet presAssocID="{51C81895-85DC-5E47-82BB-1D2DF6B29F50}" presName="Name8" presStyleCnt="0"/>
      <dgm:spPr/>
    </dgm:pt>
    <dgm:pt modelId="{A9E12CAB-C851-C04D-A713-389C796CEB87}" type="pres">
      <dgm:prSet presAssocID="{51C81895-85DC-5E47-82BB-1D2DF6B29F50}" presName="level" presStyleLbl="node1" presStyleIdx="4" presStyleCnt="5">
        <dgm:presLayoutVars>
          <dgm:chMax val="1"/>
          <dgm:bulletEnabled val="1"/>
        </dgm:presLayoutVars>
      </dgm:prSet>
      <dgm:spPr/>
    </dgm:pt>
    <dgm:pt modelId="{B02A285E-EEA1-6B4F-99E9-AB361A80B855}" type="pres">
      <dgm:prSet presAssocID="{51C81895-85DC-5E47-82BB-1D2DF6B29F50}" presName="levelTx" presStyleLbl="revTx" presStyleIdx="0" presStyleCnt="0">
        <dgm:presLayoutVars>
          <dgm:chMax val="1"/>
          <dgm:bulletEnabled val="1"/>
        </dgm:presLayoutVars>
      </dgm:prSet>
      <dgm:spPr/>
    </dgm:pt>
  </dgm:ptLst>
  <dgm:cxnLst>
    <dgm:cxn modelId="{D6101E65-3904-4B42-AB98-1B19D9615F39}" type="presOf" srcId="{51C81895-85DC-5E47-82BB-1D2DF6B29F50}" destId="{B02A285E-EEA1-6B4F-99E9-AB361A80B855}" srcOrd="1" destOrd="0" presId="urn:microsoft.com/office/officeart/2005/8/layout/pyramid1"/>
    <dgm:cxn modelId="{223E676F-A881-1A4F-8756-F3613F478A5F}" type="presOf" srcId="{9824A494-2460-DE4E-9E4D-AD667B701820}" destId="{8064550E-7291-EA4B-89EF-2F2DF42F9533}" srcOrd="1" destOrd="0" presId="urn:microsoft.com/office/officeart/2005/8/layout/pyramid1"/>
    <dgm:cxn modelId="{8EA33A7E-4D44-9145-A637-9A1A9B402B20}" type="presOf" srcId="{D205034D-0A8B-0E41-9AF1-AAAD8A27B165}" destId="{B138AF7C-860F-E248-9A5C-04386E173CF6}" srcOrd="1" destOrd="0" presId="urn:microsoft.com/office/officeart/2005/8/layout/pyramid1"/>
    <dgm:cxn modelId="{6651C48A-E46D-FC4E-BE3C-C0CF799D571E}" type="presOf" srcId="{9D8BBFEA-84EF-2444-92F4-32BDA6A514C9}" destId="{C97521C7-DA80-6545-B346-01DC8A1A59DC}" srcOrd="0" destOrd="0" presId="urn:microsoft.com/office/officeart/2005/8/layout/pyramid1"/>
    <dgm:cxn modelId="{282CCDA0-32B0-594B-AE7E-A111465A5077}" type="presOf" srcId="{2B667634-09ED-3B4A-BDED-4C81D1845746}" destId="{C7716998-B375-8B47-9793-4F7E80FB1E2F}" srcOrd="0" destOrd="0" presId="urn:microsoft.com/office/officeart/2005/8/layout/pyramid1"/>
    <dgm:cxn modelId="{6C8FA4A5-30DB-464E-B134-73D826836D44}" type="presOf" srcId="{4EA100EC-8F3E-384D-9A74-60717B7CDFF9}" destId="{1F68EED8-F06F-A24E-9633-117C5BFC1AAF}" srcOrd="1" destOrd="0" presId="urn:microsoft.com/office/officeart/2005/8/layout/pyramid1"/>
    <dgm:cxn modelId="{ADB61BB9-6196-0545-8230-1A8BD7E299CA}" srcId="{9D8BBFEA-84EF-2444-92F4-32BDA6A514C9}" destId="{51C81895-85DC-5E47-82BB-1D2DF6B29F50}" srcOrd="4" destOrd="0" parTransId="{0448ACA5-31AB-614F-A1E0-FF969D21CE85}" sibTransId="{1CD1294B-F3CE-134C-B816-061D6B77C82B}"/>
    <dgm:cxn modelId="{F6FF56BA-BE76-034F-88CA-475C23C1505E}" srcId="{9D8BBFEA-84EF-2444-92F4-32BDA6A514C9}" destId="{4EA100EC-8F3E-384D-9A74-60717B7CDFF9}" srcOrd="3" destOrd="0" parTransId="{0BC9772E-ABFD-914F-B0AC-B3A104B7E0B7}" sibTransId="{A3018348-0A17-F14A-9953-44372B6E60D0}"/>
    <dgm:cxn modelId="{55350AC7-5943-CB41-AA67-010DC22A69A4}" srcId="{9D8BBFEA-84EF-2444-92F4-32BDA6A514C9}" destId="{D205034D-0A8B-0E41-9AF1-AAAD8A27B165}" srcOrd="2" destOrd="0" parTransId="{D4EB0855-8938-A742-B14B-1B20B426E597}" sibTransId="{CA7B1FD7-C715-3346-A370-CC2C4D9D54E3}"/>
    <dgm:cxn modelId="{DA0511CB-8821-8249-817E-FA5084FA1DD0}" type="presOf" srcId="{9824A494-2460-DE4E-9E4D-AD667B701820}" destId="{10FEDF40-D37B-4E49-B59C-6747DBA662B8}" srcOrd="0" destOrd="0" presId="urn:microsoft.com/office/officeart/2005/8/layout/pyramid1"/>
    <dgm:cxn modelId="{53755FCB-8A19-1C48-9601-0E66CBA6A3CD}" type="presOf" srcId="{51C81895-85DC-5E47-82BB-1D2DF6B29F50}" destId="{A9E12CAB-C851-C04D-A713-389C796CEB87}" srcOrd="0" destOrd="0" presId="urn:microsoft.com/office/officeart/2005/8/layout/pyramid1"/>
    <dgm:cxn modelId="{D21F6DCD-839E-1749-B54E-091B84121347}" type="presOf" srcId="{2B667634-09ED-3B4A-BDED-4C81D1845746}" destId="{061DFF0E-4273-294B-9B99-17B864B9CB60}" srcOrd="1" destOrd="0" presId="urn:microsoft.com/office/officeart/2005/8/layout/pyramid1"/>
    <dgm:cxn modelId="{2C1EFCCD-912D-D146-945C-AFE2E6499B90}" srcId="{9D8BBFEA-84EF-2444-92F4-32BDA6A514C9}" destId="{2B667634-09ED-3B4A-BDED-4C81D1845746}" srcOrd="0" destOrd="0" parTransId="{F7C6D8DF-E690-5941-82AD-0256F6E2E041}" sibTransId="{11608222-F94D-8D48-9740-666A78278C32}"/>
    <dgm:cxn modelId="{F503BCF0-EBA4-3143-9C53-EAEB325AF5C0}" srcId="{9D8BBFEA-84EF-2444-92F4-32BDA6A514C9}" destId="{9824A494-2460-DE4E-9E4D-AD667B701820}" srcOrd="1" destOrd="0" parTransId="{04C55981-5187-BD45-BE45-377BE23B461A}" sibTransId="{FB4D0A7D-45F0-4445-9BE0-590C3F7E197A}"/>
    <dgm:cxn modelId="{76FFB8F2-3374-B649-8C7A-308AD5C5571D}" type="presOf" srcId="{D205034D-0A8B-0E41-9AF1-AAAD8A27B165}" destId="{51C4C2B5-641E-4C45-AFD0-E2240DBFA2B0}" srcOrd="0" destOrd="0" presId="urn:microsoft.com/office/officeart/2005/8/layout/pyramid1"/>
    <dgm:cxn modelId="{C52613F8-96B6-5D49-AB6F-99A20F736433}" type="presOf" srcId="{4EA100EC-8F3E-384D-9A74-60717B7CDFF9}" destId="{C78A83D8-68A3-1A47-9E93-21BF936FA67D}" srcOrd="0" destOrd="0" presId="urn:microsoft.com/office/officeart/2005/8/layout/pyramid1"/>
    <dgm:cxn modelId="{9466DA2C-307F-9943-951B-DCD4AF785179}" type="presParOf" srcId="{C97521C7-DA80-6545-B346-01DC8A1A59DC}" destId="{3F7ACEA2-5D37-6542-AD4A-4627ACB827D9}" srcOrd="0" destOrd="0" presId="urn:microsoft.com/office/officeart/2005/8/layout/pyramid1"/>
    <dgm:cxn modelId="{EB9ECA39-9E3E-3B49-9246-BA16ECB00BF8}" type="presParOf" srcId="{3F7ACEA2-5D37-6542-AD4A-4627ACB827D9}" destId="{C7716998-B375-8B47-9793-4F7E80FB1E2F}" srcOrd="0" destOrd="0" presId="urn:microsoft.com/office/officeart/2005/8/layout/pyramid1"/>
    <dgm:cxn modelId="{F1B934E6-9E67-0041-93EB-C0CE58A06B1C}" type="presParOf" srcId="{3F7ACEA2-5D37-6542-AD4A-4627ACB827D9}" destId="{061DFF0E-4273-294B-9B99-17B864B9CB60}" srcOrd="1" destOrd="0" presId="urn:microsoft.com/office/officeart/2005/8/layout/pyramid1"/>
    <dgm:cxn modelId="{5A988809-416E-FC49-92F0-97E5333C2715}" type="presParOf" srcId="{C97521C7-DA80-6545-B346-01DC8A1A59DC}" destId="{1D7D956F-3091-5E40-8CA1-3D4E78A33234}" srcOrd="1" destOrd="0" presId="urn:microsoft.com/office/officeart/2005/8/layout/pyramid1"/>
    <dgm:cxn modelId="{447BC978-7CA0-EE4E-9A69-B7B8FFF79699}" type="presParOf" srcId="{1D7D956F-3091-5E40-8CA1-3D4E78A33234}" destId="{10FEDF40-D37B-4E49-B59C-6747DBA662B8}" srcOrd="0" destOrd="0" presId="urn:microsoft.com/office/officeart/2005/8/layout/pyramid1"/>
    <dgm:cxn modelId="{3EB21E2C-3EF8-F04F-80DB-D256D78C2422}" type="presParOf" srcId="{1D7D956F-3091-5E40-8CA1-3D4E78A33234}" destId="{8064550E-7291-EA4B-89EF-2F2DF42F9533}" srcOrd="1" destOrd="0" presId="urn:microsoft.com/office/officeart/2005/8/layout/pyramid1"/>
    <dgm:cxn modelId="{22D2CFE7-18E5-DD40-AB84-9025C1D8DD35}" type="presParOf" srcId="{C97521C7-DA80-6545-B346-01DC8A1A59DC}" destId="{3CAA7E27-9477-C946-B732-0B4DFB54B946}" srcOrd="2" destOrd="0" presId="urn:microsoft.com/office/officeart/2005/8/layout/pyramid1"/>
    <dgm:cxn modelId="{40EEA3F5-3CCE-B441-89AC-560997DC0E73}" type="presParOf" srcId="{3CAA7E27-9477-C946-B732-0B4DFB54B946}" destId="{51C4C2B5-641E-4C45-AFD0-E2240DBFA2B0}" srcOrd="0" destOrd="0" presId="urn:microsoft.com/office/officeart/2005/8/layout/pyramid1"/>
    <dgm:cxn modelId="{AD5E2FA5-BBE5-9440-A170-0E0C1D633D74}" type="presParOf" srcId="{3CAA7E27-9477-C946-B732-0B4DFB54B946}" destId="{B138AF7C-860F-E248-9A5C-04386E173CF6}" srcOrd="1" destOrd="0" presId="urn:microsoft.com/office/officeart/2005/8/layout/pyramid1"/>
    <dgm:cxn modelId="{FA1FAC20-770E-5F4B-BAC2-589409EF8773}" type="presParOf" srcId="{C97521C7-DA80-6545-B346-01DC8A1A59DC}" destId="{0B994BC3-7A62-8B42-8F95-B32ADDF27ED6}" srcOrd="3" destOrd="0" presId="urn:microsoft.com/office/officeart/2005/8/layout/pyramid1"/>
    <dgm:cxn modelId="{039136B1-FB43-CA43-9CF9-B34984444ABA}" type="presParOf" srcId="{0B994BC3-7A62-8B42-8F95-B32ADDF27ED6}" destId="{C78A83D8-68A3-1A47-9E93-21BF936FA67D}" srcOrd="0" destOrd="0" presId="urn:microsoft.com/office/officeart/2005/8/layout/pyramid1"/>
    <dgm:cxn modelId="{2B348A79-8162-4C40-82B2-B604131FC3E6}" type="presParOf" srcId="{0B994BC3-7A62-8B42-8F95-B32ADDF27ED6}" destId="{1F68EED8-F06F-A24E-9633-117C5BFC1AAF}" srcOrd="1" destOrd="0" presId="urn:microsoft.com/office/officeart/2005/8/layout/pyramid1"/>
    <dgm:cxn modelId="{379F0187-515D-8D4F-9160-5745107B8DEC}" type="presParOf" srcId="{C97521C7-DA80-6545-B346-01DC8A1A59DC}" destId="{C381F27A-5B96-DB41-AFC1-A0A77EFE146B}" srcOrd="4" destOrd="0" presId="urn:microsoft.com/office/officeart/2005/8/layout/pyramid1"/>
    <dgm:cxn modelId="{91D93906-AC97-8B46-9605-7B03BE671FA1}" type="presParOf" srcId="{C381F27A-5B96-DB41-AFC1-A0A77EFE146B}" destId="{A9E12CAB-C851-C04D-A713-389C796CEB87}" srcOrd="0" destOrd="0" presId="urn:microsoft.com/office/officeart/2005/8/layout/pyramid1"/>
    <dgm:cxn modelId="{B6718064-2433-1948-8E40-C04E60A78E49}" type="presParOf" srcId="{C381F27A-5B96-DB41-AFC1-A0A77EFE146B}" destId="{B02A285E-EEA1-6B4F-99E9-AB361A80B85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16998-B375-8B47-9793-4F7E80FB1E2F}">
      <dsp:nvSpPr>
        <dsp:cNvPr id="0" name=""/>
        <dsp:cNvSpPr/>
      </dsp:nvSpPr>
      <dsp:spPr>
        <a:xfrm>
          <a:off x="2153305" y="0"/>
          <a:ext cx="1076652" cy="715398"/>
        </a:xfrm>
        <a:prstGeom prst="trapezoid">
          <a:avLst>
            <a:gd name="adj" fmla="val 75248"/>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2153305" y="0"/>
        <a:ext cx="1076652" cy="715398"/>
      </dsp:txXfrm>
    </dsp:sp>
    <dsp:sp modelId="{10FEDF40-D37B-4E49-B59C-6747DBA662B8}">
      <dsp:nvSpPr>
        <dsp:cNvPr id="0" name=""/>
        <dsp:cNvSpPr/>
      </dsp:nvSpPr>
      <dsp:spPr>
        <a:xfrm>
          <a:off x="1614978" y="715398"/>
          <a:ext cx="2153305" cy="715398"/>
        </a:xfrm>
        <a:prstGeom prst="trapezoid">
          <a:avLst>
            <a:gd name="adj" fmla="val 75248"/>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Processes</a:t>
          </a:r>
        </a:p>
      </dsp:txBody>
      <dsp:txXfrm>
        <a:off x="1991807" y="715398"/>
        <a:ext cx="1399648" cy="715398"/>
      </dsp:txXfrm>
    </dsp:sp>
    <dsp:sp modelId="{51C4C2B5-641E-4C45-AFD0-E2240DBFA2B0}">
      <dsp:nvSpPr>
        <dsp:cNvPr id="0" name=""/>
        <dsp:cNvSpPr/>
      </dsp:nvSpPr>
      <dsp:spPr>
        <a:xfrm>
          <a:off x="1076652" y="1430797"/>
          <a:ext cx="3229957" cy="715398"/>
        </a:xfrm>
        <a:prstGeom prst="trapezoid">
          <a:avLst>
            <a:gd name="adj" fmla="val 75248"/>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Data</a:t>
          </a:r>
        </a:p>
      </dsp:txBody>
      <dsp:txXfrm>
        <a:off x="1641895" y="1430797"/>
        <a:ext cx="2099472" cy="715398"/>
      </dsp:txXfrm>
    </dsp:sp>
    <dsp:sp modelId="{C78A83D8-68A3-1A47-9E93-21BF936FA67D}">
      <dsp:nvSpPr>
        <dsp:cNvPr id="0" name=""/>
        <dsp:cNvSpPr/>
      </dsp:nvSpPr>
      <dsp:spPr>
        <a:xfrm>
          <a:off x="538326" y="2146196"/>
          <a:ext cx="4306610" cy="715398"/>
        </a:xfrm>
        <a:prstGeom prst="trapezoid">
          <a:avLst>
            <a:gd name="adj" fmla="val 75248"/>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Systems</a:t>
          </a:r>
        </a:p>
      </dsp:txBody>
      <dsp:txXfrm>
        <a:off x="1291983" y="2146196"/>
        <a:ext cx="2799296" cy="715398"/>
      </dsp:txXfrm>
    </dsp:sp>
    <dsp:sp modelId="{A9E12CAB-C851-C04D-A713-389C796CEB87}">
      <dsp:nvSpPr>
        <dsp:cNvPr id="0" name=""/>
        <dsp:cNvSpPr/>
      </dsp:nvSpPr>
      <dsp:spPr>
        <a:xfrm>
          <a:off x="0" y="2861595"/>
          <a:ext cx="5383263" cy="715398"/>
        </a:xfrm>
        <a:prstGeom prst="trapezoid">
          <a:avLst>
            <a:gd name="adj" fmla="val 75248"/>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BLK Fort" panose="020B0503030202060203" pitchFamily="34" charset="0"/>
            </a:rPr>
            <a:t>Cyber Security</a:t>
          </a:r>
        </a:p>
      </dsp:txBody>
      <dsp:txXfrm>
        <a:off x="942071" y="2861595"/>
        <a:ext cx="3499120" cy="71539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3004821" cy="460791"/>
          </a:xfrm>
          <a:prstGeom prst="rect">
            <a:avLst/>
          </a:prstGeom>
        </p:spPr>
        <p:txBody>
          <a:bodyPr vert="horz" lIns="88092" tIns="44045" rIns="88092" bIns="44045" rtlCol="0"/>
          <a:lstStyle>
            <a:lvl1pPr algn="l">
              <a:defRPr sz="1200"/>
            </a:lvl1pPr>
          </a:lstStyle>
          <a:p>
            <a:endParaRPr/>
          </a:p>
        </p:txBody>
      </p:sp>
      <p:sp>
        <p:nvSpPr>
          <p:cNvPr id="4" name="Footer Placeholder 3"/>
          <p:cNvSpPr>
            <a:spLocks noGrp="1"/>
          </p:cNvSpPr>
          <p:nvPr>
            <p:ph type="ftr" sz="quarter" idx="2"/>
          </p:nvPr>
        </p:nvSpPr>
        <p:spPr>
          <a:xfrm>
            <a:off x="6" y="8757944"/>
            <a:ext cx="3004821" cy="460790"/>
          </a:xfrm>
          <a:prstGeom prst="rect">
            <a:avLst/>
          </a:prstGeom>
        </p:spPr>
        <p:txBody>
          <a:bodyPr vert="horz" lIns="88092" tIns="44045" rIns="88092" bIns="44045" rtlCol="0" anchor="b"/>
          <a:lstStyle>
            <a:lvl1pPr algn="l">
              <a:defRPr sz="1200"/>
            </a:lvl1pPr>
          </a:lstStyle>
          <a:p>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3004821" cy="460791"/>
          </a:xfrm>
          <a:prstGeom prst="rect">
            <a:avLst/>
          </a:prstGeom>
        </p:spPr>
        <p:txBody>
          <a:bodyPr vert="horz" lIns="88092" tIns="44045" rIns="88092" bIns="44045" rtlCol="0"/>
          <a:lstStyle>
            <a:lvl1pPr algn="l">
              <a:defRPr sz="1200"/>
            </a:lvl1pPr>
          </a:lstStyle>
          <a:p>
            <a:endParaRPr/>
          </a:p>
        </p:txBody>
      </p:sp>
      <p:sp>
        <p:nvSpPr>
          <p:cNvPr id="3" name="Date Placeholder 2"/>
          <p:cNvSpPr>
            <a:spLocks noGrp="1"/>
          </p:cNvSpPr>
          <p:nvPr>
            <p:ph type="dt" idx="1"/>
          </p:nvPr>
        </p:nvSpPr>
        <p:spPr>
          <a:xfrm>
            <a:off x="3927770" y="9"/>
            <a:ext cx="3004821" cy="460791"/>
          </a:xfrm>
          <a:prstGeom prst="rect">
            <a:avLst/>
          </a:prstGeom>
        </p:spPr>
        <p:txBody>
          <a:bodyPr vert="horz" lIns="88092" tIns="44045" rIns="88092" bIns="44045" rtlCol="0"/>
          <a:lstStyle>
            <a:lvl1pPr algn="r">
              <a:defRPr sz="1200"/>
            </a:lvl1pPr>
          </a:lstStyle>
          <a:p>
            <a:fld id="{CA7B17E1-9691-4CF0-8878-002E44B3FE99}" type="datetimeFigureOut">
              <a:rPr lang="en-US"/>
              <a:t>9/22/21</a:t>
            </a:fld>
            <a:endParaRPr/>
          </a:p>
        </p:txBody>
      </p:sp>
      <p:sp>
        <p:nvSpPr>
          <p:cNvPr id="4" name="Slide Image Placeholder 3"/>
          <p:cNvSpPr>
            <a:spLocks noGrp="1" noRot="1" noChangeAspect="1"/>
          </p:cNvSpPr>
          <p:nvPr>
            <p:ph type="sldImg" idx="2"/>
          </p:nvPr>
        </p:nvSpPr>
        <p:spPr>
          <a:xfrm>
            <a:off x="395288" y="692150"/>
            <a:ext cx="6143625" cy="3455988"/>
          </a:xfrm>
          <a:prstGeom prst="rect">
            <a:avLst/>
          </a:prstGeom>
          <a:noFill/>
          <a:ln w="12700">
            <a:solidFill>
              <a:prstClr val="black"/>
            </a:solidFill>
          </a:ln>
        </p:spPr>
        <p:txBody>
          <a:bodyPr vert="horz" lIns="88092" tIns="44045" rIns="88092" bIns="44045" rtlCol="0" anchor="ctr"/>
          <a:lstStyle/>
          <a:p>
            <a:endParaRPr/>
          </a:p>
        </p:txBody>
      </p:sp>
      <p:sp>
        <p:nvSpPr>
          <p:cNvPr id="5" name="Notes Placeholder 4"/>
          <p:cNvSpPr>
            <a:spLocks noGrp="1"/>
          </p:cNvSpPr>
          <p:nvPr>
            <p:ph type="body" sz="quarter" idx="3"/>
          </p:nvPr>
        </p:nvSpPr>
        <p:spPr>
          <a:xfrm>
            <a:off x="693424" y="4379715"/>
            <a:ext cx="5547359" cy="4148576"/>
          </a:xfrm>
          <a:prstGeom prst="rect">
            <a:avLst/>
          </a:prstGeom>
        </p:spPr>
        <p:txBody>
          <a:bodyPr vert="horz" lIns="88092" tIns="44045" rIns="88092" bIns="4404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6" y="8757944"/>
            <a:ext cx="3004821" cy="460790"/>
          </a:xfrm>
          <a:prstGeom prst="rect">
            <a:avLst/>
          </a:prstGeom>
        </p:spPr>
        <p:txBody>
          <a:bodyPr vert="horz" lIns="88092" tIns="44045" rIns="88092" bIns="44045" rtlCol="0" anchor="b"/>
          <a:lstStyle>
            <a:lvl1pPr algn="l">
              <a:defRPr sz="1200"/>
            </a:lvl1pPr>
          </a:lstStyle>
          <a:p>
            <a:endParaRPr/>
          </a:p>
        </p:txBody>
      </p:sp>
      <p:sp>
        <p:nvSpPr>
          <p:cNvPr id="7" name="Slide Number Placeholder 6"/>
          <p:cNvSpPr>
            <a:spLocks noGrp="1"/>
          </p:cNvSpPr>
          <p:nvPr>
            <p:ph type="sldNum" sz="quarter" idx="5"/>
          </p:nvPr>
        </p:nvSpPr>
        <p:spPr>
          <a:xfrm>
            <a:off x="3927770" y="8757944"/>
            <a:ext cx="3004821" cy="460790"/>
          </a:xfrm>
          <a:prstGeom prst="rect">
            <a:avLst/>
          </a:prstGeom>
        </p:spPr>
        <p:txBody>
          <a:bodyPr vert="horz" lIns="88092" tIns="44045" rIns="88092" bIns="44045" rtlCol="0" anchor="b"/>
          <a:lstStyle>
            <a:lvl1pPr algn="r">
              <a:defRPr sz="12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you about me</a:t>
            </a:r>
          </a:p>
          <a:p>
            <a:endParaRPr lang="en-US" dirty="0"/>
          </a:p>
          <a:p>
            <a:r>
              <a:rPr lang="en-US" dirty="0"/>
              <a:t>I like to fix today’s problems </a:t>
            </a:r>
          </a:p>
          <a:p>
            <a:endParaRPr lang="en-US" dirty="0"/>
          </a:p>
          <a:p>
            <a:r>
              <a:rPr lang="en-US" dirty="0">
                <a:effectLst/>
              </a:rPr>
              <a:t>China Daily is an English-language daily newspaper owned by the Publicity Department of the Chinese Communist Party.  Distributed to over  1.2B</a:t>
            </a:r>
          </a:p>
          <a:p>
            <a:endParaRPr lang="en-US" dirty="0">
              <a:effectLst/>
            </a:endParaRPr>
          </a:p>
          <a:p>
            <a:r>
              <a:rPr lang="en-US" dirty="0">
                <a:effectLst/>
              </a:rPr>
              <a:t>1995 on-line</a:t>
            </a:r>
          </a:p>
          <a:p>
            <a:endParaRPr lang="en-US" dirty="0"/>
          </a:p>
          <a:p>
            <a:r>
              <a:rPr lang="en-US" dirty="0"/>
              <a:t>Satellite Newspaper</a:t>
            </a:r>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1</a:t>
            </a:fld>
            <a:endParaRPr lang="en-US"/>
          </a:p>
        </p:txBody>
      </p:sp>
    </p:spTree>
    <p:extLst>
      <p:ext uri="{BB962C8B-B14F-4D97-AF65-F5344CB8AC3E}">
        <p14:creationId xmlns:p14="http://schemas.microsoft.com/office/powerpoint/2010/main" val="66745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14</a:t>
            </a:fld>
            <a:endParaRPr lang="en-US"/>
          </a:p>
        </p:txBody>
      </p:sp>
    </p:spTree>
    <p:extLst>
      <p:ext uri="{BB962C8B-B14F-4D97-AF65-F5344CB8AC3E}">
        <p14:creationId xmlns:p14="http://schemas.microsoft.com/office/powerpoint/2010/main" val="265294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slide – explain how this is what we discussed</a:t>
            </a:r>
          </a:p>
          <a:p>
            <a:r>
              <a:rPr lang="en-US" dirty="0"/>
              <a:t>Love it because its wrong</a:t>
            </a:r>
          </a:p>
          <a:p>
            <a:r>
              <a:rPr lang="en-US" dirty="0"/>
              <a:t>Centered on the patient.  Patients are idiots.</a:t>
            </a:r>
          </a:p>
        </p:txBody>
      </p:sp>
      <p:sp>
        <p:nvSpPr>
          <p:cNvPr id="4" name="Slide Number Placeholder 3"/>
          <p:cNvSpPr>
            <a:spLocks noGrp="1"/>
          </p:cNvSpPr>
          <p:nvPr>
            <p:ph type="sldNum" sz="quarter" idx="5"/>
          </p:nvPr>
        </p:nvSpPr>
        <p:spPr/>
        <p:txBody>
          <a:bodyPr/>
          <a:lstStyle/>
          <a:p>
            <a:fld id="{DC7191D3-4E4B-42E3-96E0-819975A3A0A6}" type="slidenum">
              <a:rPr lang="en-US" smtClean="0"/>
              <a:t>18</a:t>
            </a:fld>
            <a:endParaRPr lang="en-US"/>
          </a:p>
        </p:txBody>
      </p:sp>
    </p:spTree>
    <p:extLst>
      <p:ext uri="{BB962C8B-B14F-4D97-AF65-F5344CB8AC3E}">
        <p14:creationId xmlns:p14="http://schemas.microsoft.com/office/powerpoint/2010/main" val="57827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healthcare of the future</a:t>
            </a:r>
          </a:p>
        </p:txBody>
      </p:sp>
      <p:sp>
        <p:nvSpPr>
          <p:cNvPr id="4" name="Slide Number Placeholder 3"/>
          <p:cNvSpPr>
            <a:spLocks noGrp="1"/>
          </p:cNvSpPr>
          <p:nvPr>
            <p:ph type="sldNum" sz="quarter" idx="5"/>
          </p:nvPr>
        </p:nvSpPr>
        <p:spPr/>
        <p:txBody>
          <a:bodyPr/>
          <a:lstStyle/>
          <a:p>
            <a:fld id="{DC7191D3-4E4B-42E3-96E0-819975A3A0A6}" type="slidenum">
              <a:rPr lang="en-US" smtClean="0"/>
              <a:t>19</a:t>
            </a:fld>
            <a:endParaRPr lang="en-US"/>
          </a:p>
        </p:txBody>
      </p:sp>
    </p:spTree>
    <p:extLst>
      <p:ext uri="{BB962C8B-B14F-4D97-AF65-F5344CB8AC3E}">
        <p14:creationId xmlns:p14="http://schemas.microsoft.com/office/powerpoint/2010/main" val="85988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22</a:t>
            </a:fld>
            <a:endParaRPr lang="en-US"/>
          </a:p>
        </p:txBody>
      </p:sp>
    </p:spTree>
    <p:extLst>
      <p:ext uri="{BB962C8B-B14F-4D97-AF65-F5344CB8AC3E}">
        <p14:creationId xmlns:p14="http://schemas.microsoft.com/office/powerpoint/2010/main" val="375667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research on implementations of blockchain technology in healthcare that go beyond the state of concept studies or theoretical implementation ideas was explored in this mini review. Also, major publications were examined in detail and categorized into three different main use cases of blockchain implementations in healthcare. The study shows, that secure storage and access to medical data are becoming increasingly important. The development of a secure, reliable and digital solution for this need is increasingly linked to the principles of blockchain technology. It is shown that hybrid solutions based on conventional data storage and secure, blockchain-based access control are more effective and economical than complete data storage in a blockchain. In addition, automated blockchain solutions based on smart contracts are recommended, e.g., when tracking medical supply chains.</a:t>
            </a:r>
          </a:p>
          <a:p>
            <a:r>
              <a:rPr lang="en-US" dirty="0"/>
              <a:t>In the future, specific guidelines for the electronic storage of patient data, medical products, devices and materials used etc. should be developed, which are important for patients and indispensable for any further treatment. Then the information should be defined that can be encrypted but stored publicly </a:t>
            </a:r>
            <a:r>
              <a:rPr lang="en-US" i="1" dirty="0"/>
              <a:t>via</a:t>
            </a:r>
            <a:r>
              <a:rPr lang="en-US" dirty="0"/>
              <a:t> permissionless blockchains as well as the information that is encrypted and in addition may only be accessible to authorized network participants in permissioned blockchains. With this, the storage of larger amounts of data must also be considered. Further studies with decentralized off-chain storage systems such as IPFS are conceivable for that as well as studies with ML methods for extracting and storing only relevant information from large amounts of data. The securing of the anonymity of the patient data to be stored de-centrally, the legal framework and the protection against data theft by criminal parties must also be considered. By then, at the latest, prototypical applications must increasingly be developed and established that go beyond early stage implementations.</a:t>
            </a:r>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23</a:t>
            </a:fld>
            <a:endParaRPr lang="en-US"/>
          </a:p>
        </p:txBody>
      </p:sp>
    </p:spTree>
    <p:extLst>
      <p:ext uri="{BB962C8B-B14F-4D97-AF65-F5344CB8AC3E}">
        <p14:creationId xmlns:p14="http://schemas.microsoft.com/office/powerpoint/2010/main" val="71131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starkest differences between a legacy financial services institution and a Emerging Technology upstart comes down to fixed assets. Incumbents carry a huge burden of IT operating costs, stemming from layer upon layer of systems and code. They have bolted on a range of one-time regulatory fixes, fraud prevention, and cyber-security efforts, too. The ever-spreading cost base leaves less budget available for capital investment into new technology, driving a vicious cycle of increased operating costs. This is in clear contrast to the would-be disruptors, who typically have far lower operating costs, only buying what they need when they need it.</a:t>
            </a:r>
          </a:p>
          <a:p>
            <a:r>
              <a:rPr lang="en-US" dirty="0"/>
              <a:t>It doesn’t have to be that way. In fact, from our experience working with a wide variety of clients in banking and capital markets, insurance, and asset management, we think many financial institutions are spending up to twice as much as they need to on IT.</a:t>
            </a:r>
          </a:p>
          <a:p>
            <a:r>
              <a:rPr lang="en-US" b="1" dirty="0"/>
              <a:t>3. </a:t>
            </a:r>
            <a:endParaRPr lang="en-US" dirty="0"/>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26</a:t>
            </a:fld>
            <a:endParaRPr lang="en-US"/>
          </a:p>
        </p:txBody>
      </p:sp>
    </p:spTree>
    <p:extLst>
      <p:ext uri="{BB962C8B-B14F-4D97-AF65-F5344CB8AC3E}">
        <p14:creationId xmlns:p14="http://schemas.microsoft.com/office/powerpoint/2010/main" val="205728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systems are diverse, and they are getting more complex by the week. Now, financial institutions will need to layer on a more sophisticated view of federated identity management, because companies will be dealing with new classes of users. Systems architecture can be the key to balancing control and accessibility. That is, the way you assemble the technical building blocks can protect your institution against cyber-threats without adding needless barriers to discourage interaction.</a:t>
            </a:r>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28</a:t>
            </a:fld>
            <a:endParaRPr lang="en-US"/>
          </a:p>
        </p:txBody>
      </p:sp>
    </p:spTree>
    <p:extLst>
      <p:ext uri="{BB962C8B-B14F-4D97-AF65-F5344CB8AC3E}">
        <p14:creationId xmlns:p14="http://schemas.microsoft.com/office/powerpoint/2010/main" val="314349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Leveraging your grandkids is not a business plan</a:t>
            </a:r>
          </a:p>
        </p:txBody>
      </p:sp>
      <p:sp>
        <p:nvSpPr>
          <p:cNvPr id="4" name="Slide Number Placeholder 3"/>
          <p:cNvSpPr>
            <a:spLocks noGrp="1"/>
          </p:cNvSpPr>
          <p:nvPr>
            <p:ph type="sldNum" sz="quarter" idx="5"/>
          </p:nvPr>
        </p:nvSpPr>
        <p:spPr/>
        <p:txBody>
          <a:bodyPr/>
          <a:lstStyle/>
          <a:p>
            <a:fld id="{DC7191D3-4E4B-42E3-96E0-819975A3A0A6}" type="slidenum">
              <a:rPr lang="en-US" smtClean="0"/>
              <a:t>29</a:t>
            </a:fld>
            <a:endParaRPr lang="en-US"/>
          </a:p>
        </p:txBody>
      </p:sp>
    </p:spTree>
    <p:extLst>
      <p:ext uri="{BB962C8B-B14F-4D97-AF65-F5344CB8AC3E}">
        <p14:creationId xmlns:p14="http://schemas.microsoft.com/office/powerpoint/2010/main" val="25968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trending shift towards increased automation, mobility and digitization in financial services continues. Blockchain, machine learning, AI, and robotics, are making huge waves in Emerging Technology, bringing both synergy and disruption to the industry. </a:t>
            </a:r>
          </a:p>
          <a:p>
            <a:pPr marL="171450" indent="-171450">
              <a:buFont typeface="Arial" panose="020B0604020202020204" pitchFamily="34" charset="0"/>
              <a:buChar char="•"/>
            </a:pPr>
            <a:r>
              <a:rPr lang="en-US" dirty="0"/>
              <a:t>The competition is getting tougher while investors are becoming overly selective. Even the world's most established financial institutions feel this pressure which leads to an increasing number of partnerships and market acquisitions. </a:t>
            </a:r>
          </a:p>
          <a:p>
            <a:pPr marL="171450" indent="-171450">
              <a:buFont typeface="Arial" panose="020B0604020202020204" pitchFamily="34" charset="0"/>
              <a:buChar char="•"/>
            </a:pPr>
            <a:r>
              <a:rPr lang="en-US" dirty="0"/>
              <a:t>As Emerging Technology companies are becoming more mature and technology-oriented, they face the need to invest more into elaborate software backed by advanced analytics and personalized marketing campaigns. This leads Emerging Technology to a more customer-centric state where providers are driven by constantly changing demands and needs of their customers.</a:t>
            </a:r>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32</a:t>
            </a:fld>
            <a:endParaRPr lang="en-US"/>
          </a:p>
        </p:txBody>
      </p:sp>
    </p:spTree>
    <p:extLst>
      <p:ext uri="{BB962C8B-B14F-4D97-AF65-F5344CB8AC3E}">
        <p14:creationId xmlns:p14="http://schemas.microsoft.com/office/powerpoint/2010/main" val="376295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 to talk about the three most difficult parts of your jobs.</a:t>
            </a:r>
          </a:p>
          <a:p>
            <a:endParaRPr lang="en-US" dirty="0"/>
          </a:p>
          <a:p>
            <a:r>
              <a:rPr lang="en-US" dirty="0"/>
              <a:t>After significant research and work,</a:t>
            </a:r>
          </a:p>
          <a:p>
            <a:endParaRPr lang="en-US" dirty="0"/>
          </a:p>
          <a:p>
            <a:pPr marL="228600" indent="-228600">
              <a:buAutoNum type="arabicPeriod"/>
            </a:pPr>
            <a:r>
              <a:rPr lang="en-US" dirty="0"/>
              <a:t>The patients</a:t>
            </a:r>
          </a:p>
          <a:p>
            <a:pPr marL="228600" indent="-228600">
              <a:buAutoNum type="arabicPeriod"/>
            </a:pPr>
            <a:r>
              <a:rPr lang="en-US" dirty="0"/>
              <a:t>The docs</a:t>
            </a:r>
          </a:p>
          <a:p>
            <a:pPr marL="228600" indent="-228600">
              <a:buAutoNum type="arabicPeriod"/>
            </a:pPr>
            <a:r>
              <a:rPr lang="en-US" dirty="0"/>
              <a:t>Your staff</a:t>
            </a:r>
          </a:p>
          <a:p>
            <a:pPr marL="228600" indent="-228600">
              <a:buAutoNum type="arabicPeriod"/>
            </a:pPr>
            <a:endParaRPr lang="en-US" dirty="0"/>
          </a:p>
          <a:p>
            <a:pPr marL="228600" indent="-228600">
              <a:buAutoNum type="arabicPeriod"/>
            </a:pPr>
            <a:endParaRPr lang="en-US" dirty="0"/>
          </a:p>
          <a:p>
            <a:pPr marL="0" indent="0">
              <a:buNone/>
            </a:pPr>
            <a:r>
              <a:rPr lang="en-US" dirty="0"/>
              <a:t>Dr. Michelle </a:t>
            </a:r>
            <a:r>
              <a:rPr lang="en-US" dirty="0" err="1"/>
              <a:t>Sabick</a:t>
            </a:r>
            <a:r>
              <a:rPr lang="en-US" dirty="0"/>
              <a:t> Dean of college of Engineering and Mathematics at DU</a:t>
            </a:r>
          </a:p>
        </p:txBody>
      </p:sp>
      <p:sp>
        <p:nvSpPr>
          <p:cNvPr id="4" name="Slide Number Placeholder 3"/>
          <p:cNvSpPr>
            <a:spLocks noGrp="1"/>
          </p:cNvSpPr>
          <p:nvPr>
            <p:ph type="sldNum" sz="quarter" idx="5"/>
          </p:nvPr>
        </p:nvSpPr>
        <p:spPr/>
        <p:txBody>
          <a:bodyPr/>
          <a:lstStyle/>
          <a:p>
            <a:fld id="{DC7191D3-4E4B-42E3-96E0-819975A3A0A6}" type="slidenum">
              <a:rPr lang="en-US" smtClean="0"/>
              <a:t>2</a:t>
            </a:fld>
            <a:endParaRPr lang="en-US"/>
          </a:p>
        </p:txBody>
      </p:sp>
    </p:spTree>
    <p:extLst>
      <p:ext uri="{BB962C8B-B14F-4D97-AF65-F5344CB8AC3E}">
        <p14:creationId xmlns:p14="http://schemas.microsoft.com/office/powerpoint/2010/main" val="385512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ffectLst/>
              </a:rPr>
              <a:t>While healthtech is </a:t>
            </a:r>
            <a:r>
              <a:rPr lang="en-US" b="1">
                <a:effectLst/>
              </a:rPr>
              <a:t>centered around optimizing personal and preventative care</a:t>
            </a:r>
            <a:r>
              <a:rPr lang="en-US">
                <a:effectLst/>
              </a:rPr>
              <a:t>, the medical technology—</a:t>
            </a:r>
            <a:r>
              <a:rPr lang="en-US" err="1">
                <a:effectLst/>
              </a:rPr>
              <a:t>medtech</a:t>
            </a:r>
            <a:r>
              <a:rPr lang="en-US">
                <a:effectLst/>
              </a:rPr>
              <a:t>—vertical focuses on therapeutic technologies and medical devices that treat existing medical issues and diagnostic technologies that detect medical conditions </a:t>
            </a:r>
          </a:p>
        </p:txBody>
      </p:sp>
      <p:sp>
        <p:nvSpPr>
          <p:cNvPr id="4" name="Slide Number Placeholder 3"/>
          <p:cNvSpPr>
            <a:spLocks noGrp="1"/>
          </p:cNvSpPr>
          <p:nvPr>
            <p:ph type="sldNum" sz="quarter" idx="5"/>
          </p:nvPr>
        </p:nvSpPr>
        <p:spPr/>
        <p:txBody>
          <a:bodyPr/>
          <a:lstStyle/>
          <a:p>
            <a:fld id="{DC7191D3-4E4B-42E3-96E0-819975A3A0A6}" type="slidenum">
              <a:rPr lang="en-US" smtClean="0"/>
              <a:t>4</a:t>
            </a:fld>
            <a:endParaRPr lang="en-US"/>
          </a:p>
        </p:txBody>
      </p:sp>
    </p:spTree>
    <p:extLst>
      <p:ext uri="{BB962C8B-B14F-4D97-AF65-F5344CB8AC3E}">
        <p14:creationId xmlns:p14="http://schemas.microsoft.com/office/powerpoint/2010/main" val="265950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43625" cy="3455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191D3-4E4B-42E3-96E0-819975A3A0A6}" type="slidenum">
              <a:rPr lang="en-US" smtClean="0"/>
              <a:t>7</a:t>
            </a:fld>
            <a:endParaRPr lang="en-US" dirty="0"/>
          </a:p>
        </p:txBody>
      </p:sp>
    </p:spTree>
    <p:extLst>
      <p:ext uri="{BB962C8B-B14F-4D97-AF65-F5344CB8AC3E}">
        <p14:creationId xmlns:p14="http://schemas.microsoft.com/office/powerpoint/2010/main" val="84531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surveyed, 5000 hospital professionals identified these items as top trends to watch</a:t>
            </a:r>
          </a:p>
          <a:p>
            <a:r>
              <a:rPr lang="en-US"/>
              <a:t>Med and healthtech</a:t>
            </a:r>
          </a:p>
          <a:p>
            <a:endParaRPr lang="en-US"/>
          </a:p>
          <a:p>
            <a:r>
              <a:rPr lang="en-US"/>
              <a:t>Biosimilar drugs are almost the same as brand names</a:t>
            </a:r>
          </a:p>
          <a:p>
            <a:endParaRPr lang="en-US"/>
          </a:p>
        </p:txBody>
      </p:sp>
      <p:sp>
        <p:nvSpPr>
          <p:cNvPr id="4" name="Slide Number Placeholder 3"/>
          <p:cNvSpPr>
            <a:spLocks noGrp="1"/>
          </p:cNvSpPr>
          <p:nvPr>
            <p:ph type="sldNum" sz="quarter" idx="5"/>
          </p:nvPr>
        </p:nvSpPr>
        <p:spPr/>
        <p:txBody>
          <a:bodyPr/>
          <a:lstStyle/>
          <a:p>
            <a:fld id="{DC7191D3-4E4B-42E3-96E0-819975A3A0A6}" type="slidenum">
              <a:rPr lang="en-US" smtClean="0"/>
              <a:t>8</a:t>
            </a:fld>
            <a:endParaRPr lang="en-US"/>
          </a:p>
        </p:txBody>
      </p:sp>
    </p:spTree>
    <p:extLst>
      <p:ext uri="{BB962C8B-B14F-4D97-AF65-F5344CB8AC3E}">
        <p14:creationId xmlns:p14="http://schemas.microsoft.com/office/powerpoint/2010/main" val="233256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191D3-4E4B-42E3-96E0-819975A3A0A6}" type="slidenum">
              <a:rPr lang="en-US" smtClean="0"/>
              <a:t>10</a:t>
            </a:fld>
            <a:endParaRPr lang="en-US"/>
          </a:p>
        </p:txBody>
      </p:sp>
    </p:spTree>
    <p:extLst>
      <p:ext uri="{BB962C8B-B14F-4D97-AF65-F5344CB8AC3E}">
        <p14:creationId xmlns:p14="http://schemas.microsoft.com/office/powerpoint/2010/main" val="385088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43625" cy="3455988"/>
          </a:xfrm>
        </p:spPr>
      </p:sp>
      <p:sp>
        <p:nvSpPr>
          <p:cNvPr id="3" name="Notes Placeholder 2"/>
          <p:cNvSpPr>
            <a:spLocks noGrp="1"/>
          </p:cNvSpPr>
          <p:nvPr>
            <p:ph type="body" idx="1"/>
          </p:nvPr>
        </p:nvSpPr>
        <p:spPr/>
        <p:txBody>
          <a:bodyPr/>
          <a:lstStyle/>
          <a:p>
            <a:r>
              <a:rPr lang="en-US" dirty="0"/>
              <a:t>Take away – We are far from fulfilling the full potential of telemedicine</a:t>
            </a:r>
          </a:p>
          <a:p>
            <a:endParaRPr lang="en-US" dirty="0"/>
          </a:p>
          <a:p>
            <a:r>
              <a:rPr lang="en-US" dirty="0"/>
              <a:t>One to two years ago, physician experience (PX) was almost considered a stand-alone category within digital health. Companies would even pitch themselves as patient or physician experience companies. Experience is closely linked to outcomes, so companies gaining traction are solving bigger health challenges and embedding experience into the core of their product, rather than selling experience alone. More bluntly, companies that don’t weave PX into the fabric of their platforms will likely struggle to win.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11</a:t>
            </a:fld>
            <a:endParaRPr lang="en-US"/>
          </a:p>
        </p:txBody>
      </p:sp>
    </p:spTree>
    <p:extLst>
      <p:ext uri="{BB962C8B-B14F-4D97-AF65-F5344CB8AC3E}">
        <p14:creationId xmlns:p14="http://schemas.microsoft.com/office/powerpoint/2010/main" val="170672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12</a:t>
            </a:fld>
            <a:endParaRPr lang="en-US"/>
          </a:p>
        </p:txBody>
      </p:sp>
    </p:spTree>
    <p:extLst>
      <p:ext uri="{BB962C8B-B14F-4D97-AF65-F5344CB8AC3E}">
        <p14:creationId xmlns:p14="http://schemas.microsoft.com/office/powerpoint/2010/main" val="287763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43625" cy="3455988"/>
          </a:xfrm>
        </p:spPr>
      </p:sp>
      <p:sp>
        <p:nvSpPr>
          <p:cNvPr id="3" name="Notes Placeholder 2"/>
          <p:cNvSpPr>
            <a:spLocks noGrp="1"/>
          </p:cNvSpPr>
          <p:nvPr>
            <p:ph type="body" idx="1"/>
          </p:nvPr>
        </p:nvSpPr>
        <p:spPr/>
        <p:txBody>
          <a:bodyPr/>
          <a:lstStyle/>
          <a:p>
            <a:r>
              <a:rPr lang="en-US" dirty="0"/>
              <a:t>Unlike other telehealth methods, RPM services do not require interactive video communication nor is it restricted to a certain area. All RPM requires is a mode of technology that aggregates and interprets physiological patient data. It additionally helps in improving the effectiveness of medical care and in the end decreasing expenses. It guarantees an expansion in accessibility and improves the estimation of care for both the patients and the healthcare providers. </a:t>
            </a:r>
          </a:p>
          <a:p>
            <a:r>
              <a:rPr lang="en-US" dirty="0"/>
              <a:t>Nearly 88% of healthcare organizations are investing or considering to invest in remote patient monitoring systems, and the good news is, t also continues to improve in healthcare 2021. According to Consumer Technology Association (CTA), 68% of healthcare organizations strongly like patient monitoring solutions.</a:t>
            </a:r>
          </a:p>
          <a:p>
            <a:endParaRPr lang="en-US" dirty="0"/>
          </a:p>
        </p:txBody>
      </p:sp>
      <p:sp>
        <p:nvSpPr>
          <p:cNvPr id="4" name="Slide Number Placeholder 3"/>
          <p:cNvSpPr>
            <a:spLocks noGrp="1"/>
          </p:cNvSpPr>
          <p:nvPr>
            <p:ph type="sldNum" sz="quarter" idx="5"/>
          </p:nvPr>
        </p:nvSpPr>
        <p:spPr/>
        <p:txBody>
          <a:bodyPr/>
          <a:lstStyle/>
          <a:p>
            <a:fld id="{DC7191D3-4E4B-42E3-96E0-819975A3A0A6}" type="slidenum">
              <a:rPr lang="en-US" smtClean="0"/>
              <a:t>13</a:t>
            </a:fld>
            <a:endParaRPr lang="en-US"/>
          </a:p>
        </p:txBody>
      </p:sp>
    </p:spTree>
    <p:extLst>
      <p:ext uri="{BB962C8B-B14F-4D97-AF65-F5344CB8AC3E}">
        <p14:creationId xmlns:p14="http://schemas.microsoft.com/office/powerpoint/2010/main" val="949979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_custo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BBC63-3F0A-AD4F-873E-54DDA8BE095E}"/>
              </a:ext>
            </a:extLst>
          </p:cNvPr>
          <p:cNvPicPr>
            <a:picLocks noChangeAspect="1"/>
          </p:cNvPicPr>
          <p:nvPr userDrawn="1"/>
        </p:nvPicPr>
        <p:blipFill rotWithShape="1">
          <a:blip r:embed="rId2"/>
          <a:srcRect l="-1" t="8649" r="20870" b="24461"/>
          <a:stretch/>
        </p:blipFill>
        <p:spPr>
          <a:xfrm>
            <a:off x="1" y="0"/>
            <a:ext cx="12192000" cy="6858000"/>
          </a:xfrm>
          <a:prstGeom prst="rect">
            <a:avLst/>
          </a:prstGeom>
        </p:spPr>
      </p:pic>
      <p:sp>
        <p:nvSpPr>
          <p:cNvPr id="10" name="Footer Placeholder 3"/>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a:t>Limited Distribution</a:t>
            </a:r>
            <a:endParaRPr/>
          </a:p>
        </p:txBody>
      </p:sp>
      <p:sp>
        <p:nvSpPr>
          <p:cNvPr id="11" name="Rectangle 10">
            <a:extLst>
              <a:ext uri="{FF2B5EF4-FFF2-40B4-BE49-F238E27FC236}">
                <a16:creationId xmlns:a16="http://schemas.microsoft.com/office/drawing/2014/main" id="{682F3BF5-4354-0A4B-B8E5-CD0144AA35F2}"/>
              </a:ext>
            </a:extLst>
          </p:cNvPr>
          <p:cNvSpPr/>
          <p:nvPr userDrawn="1"/>
        </p:nvSpPr>
        <p:spPr>
          <a:xfrm>
            <a:off x="802150" y="696008"/>
            <a:ext cx="5943600" cy="480060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buClr>
                <a:schemeClr val="tx2"/>
              </a:buClr>
              <a:buSzPct val="110000"/>
            </a:pPr>
            <a:endParaRPr lang="en-US" sz="1400" b="1" kern="0" dirty="0" err="1"/>
          </a:p>
        </p:txBody>
      </p:sp>
      <p:sp>
        <p:nvSpPr>
          <p:cNvPr id="17" name="Title 1">
            <a:extLst>
              <a:ext uri="{FF2B5EF4-FFF2-40B4-BE49-F238E27FC236}">
                <a16:creationId xmlns:a16="http://schemas.microsoft.com/office/drawing/2014/main" id="{DF941D7D-5EEE-4DA5-B21E-5FDD04BA89DC}"/>
              </a:ext>
            </a:extLst>
          </p:cNvPr>
          <p:cNvSpPr>
            <a:spLocks noGrp="1"/>
          </p:cNvSpPr>
          <p:nvPr>
            <p:ph type="ctrTitle" hasCustomPrompt="1"/>
          </p:nvPr>
        </p:nvSpPr>
        <p:spPr>
          <a:xfrm>
            <a:off x="1321506" y="1769598"/>
            <a:ext cx="5510218" cy="2653419"/>
          </a:xfrm>
        </p:spPr>
        <p:txBody>
          <a:bodyPr lIns="0" tIns="0" rIns="0" bIns="0" anchor="t" anchorCtr="0">
            <a:noAutofit/>
          </a:bodyPr>
          <a:lstStyle>
            <a:lvl1pPr>
              <a:lnSpc>
                <a:spcPct val="85000"/>
              </a:lnSpc>
              <a:defRPr sz="5000" b="0" baseline="0">
                <a:solidFill>
                  <a:schemeClr val="tx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
        <p:nvSpPr>
          <p:cNvPr id="3" name="Text Placeholder 2">
            <a:extLst>
              <a:ext uri="{FF2B5EF4-FFF2-40B4-BE49-F238E27FC236}">
                <a16:creationId xmlns:a16="http://schemas.microsoft.com/office/drawing/2014/main" id="{23C6FBD4-0923-FD43-813C-F3679C6ED6A0}"/>
              </a:ext>
            </a:extLst>
          </p:cNvPr>
          <p:cNvSpPr>
            <a:spLocks noGrp="1"/>
          </p:cNvSpPr>
          <p:nvPr>
            <p:ph type="body" sz="quarter" idx="11"/>
          </p:nvPr>
        </p:nvSpPr>
        <p:spPr>
          <a:xfrm>
            <a:off x="1320800" y="4702613"/>
            <a:ext cx="4943475" cy="663575"/>
          </a:xfrm>
        </p:spPr>
        <p:txBody>
          <a:bodyPr/>
          <a:lstStyle>
            <a:lvl1pPr>
              <a:defRPr sz="2000"/>
            </a:lvl1pPr>
          </a:lstStyle>
          <a:p>
            <a:pPr lvl="0"/>
            <a:r>
              <a:rPr lang="en-US" dirty="0"/>
              <a:t>Click to edit Master text styles</a:t>
            </a:r>
          </a:p>
        </p:txBody>
      </p:sp>
      <p:pic>
        <p:nvPicPr>
          <p:cNvPr id="13" name="Picture 12">
            <a:extLst>
              <a:ext uri="{FF2B5EF4-FFF2-40B4-BE49-F238E27FC236}">
                <a16:creationId xmlns:a16="http://schemas.microsoft.com/office/drawing/2014/main" id="{5301BC19-229C-1E4F-AA6A-0553706072C6}"/>
              </a:ext>
            </a:extLst>
          </p:cNvPr>
          <p:cNvPicPr>
            <a:picLocks noChangeAspect="1"/>
          </p:cNvPicPr>
          <p:nvPr userDrawn="1"/>
        </p:nvPicPr>
        <p:blipFill>
          <a:blip r:embed="rId3"/>
          <a:stretch>
            <a:fillRect/>
          </a:stretch>
        </p:blipFill>
        <p:spPr>
          <a:xfrm>
            <a:off x="1320801" y="1172362"/>
            <a:ext cx="3168493" cy="228600"/>
          </a:xfrm>
          <a:prstGeom prst="rect">
            <a:avLst/>
          </a:prstGeom>
        </p:spPr>
      </p:pic>
    </p:spTree>
    <p:extLst>
      <p:ext uri="{BB962C8B-B14F-4D97-AF65-F5344CB8AC3E}">
        <p14:creationId xmlns:p14="http://schemas.microsoft.com/office/powerpoint/2010/main" val="3604892106"/>
      </p:ext>
    </p:extLst>
  </p:cSld>
  <p:clrMapOvr>
    <a:masterClrMapping/>
  </p:clrMapOvr>
  <p:extLst>
    <p:ext uri="{DCECCB84-F9BA-43D5-87BE-67443E8EF086}">
      <p15:sldGuideLst xmlns:p15="http://schemas.microsoft.com/office/powerpoint/2012/main">
        <p15:guide id="1" orient="horz" pos="2280">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ld Message - yellow">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
        <p:nvSpPr>
          <p:cNvPr id="7" name="Content Placeholder 8">
            <a:extLst>
              <a:ext uri="{FF2B5EF4-FFF2-40B4-BE49-F238E27FC236}">
                <a16:creationId xmlns:a16="http://schemas.microsoft.com/office/drawing/2014/main" id="{3CE5B71E-BF46-4143-9276-872E12F68450}"/>
              </a:ext>
            </a:extLst>
          </p:cNvPr>
          <p:cNvSpPr>
            <a:spLocks noGrp="1"/>
          </p:cNvSpPr>
          <p:nvPr>
            <p:ph sz="quarter" idx="14"/>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dirty="0"/>
              <a:t>Edit Master text styles</a:t>
            </a:r>
          </a:p>
          <a:p>
            <a:pPr lvl="1"/>
            <a:r>
              <a:rPr lang="en-US" dirty="0"/>
              <a:t>Second level</a:t>
            </a:r>
          </a:p>
        </p:txBody>
      </p:sp>
      <p:sp>
        <p:nvSpPr>
          <p:cNvPr id="8" name="Rectangle 7">
            <a:extLst>
              <a:ext uri="{FF2B5EF4-FFF2-40B4-BE49-F238E27FC236}">
                <a16:creationId xmlns:a16="http://schemas.microsoft.com/office/drawing/2014/main" id="{C8D2EA18-0EDF-49B9-B9E2-DD743B056CE8}"/>
              </a:ext>
            </a:extLst>
          </p:cNvPr>
          <p:cNvSpPr/>
          <p:nvPr userDrawn="1"/>
        </p:nvSpPr>
        <p:spPr>
          <a:xfrm>
            <a:off x="0" y="0"/>
            <a:ext cx="4572000" cy="6446520"/>
          </a:xfrm>
          <a:prstGeom prst="rect">
            <a:avLst/>
          </a:prstGeom>
          <a:solidFill>
            <a:schemeClr val="accent2"/>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9" name="Text Placeholder 6">
            <a:extLst>
              <a:ext uri="{FF2B5EF4-FFF2-40B4-BE49-F238E27FC236}">
                <a16:creationId xmlns:a16="http://schemas.microsoft.com/office/drawing/2014/main" id="{54059F89-D54A-477C-82EB-70BC02A13E56}"/>
              </a:ext>
            </a:extLst>
          </p:cNvPr>
          <p:cNvSpPr>
            <a:spLocks noGrp="1"/>
          </p:cNvSpPr>
          <p:nvPr>
            <p:ph type="body" sz="quarter" idx="13" hasCustomPrompt="1"/>
          </p:nvPr>
        </p:nvSpPr>
        <p:spPr>
          <a:xfrm>
            <a:off x="481312" y="475964"/>
            <a:ext cx="3657600" cy="5715000"/>
          </a:xfrm>
        </p:spPr>
        <p:txBody>
          <a:bodyPr anchor="ctr"/>
          <a:lstStyle>
            <a:lvl1pPr marL="0" indent="0" algn="l">
              <a:buFont typeface="Arial" panose="020B0604020202020204" pitchFamily="34" charset="0"/>
              <a:buNone/>
              <a:defRPr sz="3600" b="0">
                <a:solidFill>
                  <a:sysClr val="windowText" lastClr="000000"/>
                </a:solidFill>
                <a:latin typeface="+mj-lt"/>
              </a:defRPr>
            </a:lvl1pPr>
            <a:lvl2pPr marL="0" indent="0" algn="l">
              <a:buNone/>
              <a:defRPr sz="2800">
                <a:solidFill>
                  <a:sysClr val="windowText" lastClr="000000"/>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182762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ld Message - With Photo">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
        <p:nvSpPr>
          <p:cNvPr id="4" name="Picture Placeholder 5">
            <a:extLst>
              <a:ext uri="{FF2B5EF4-FFF2-40B4-BE49-F238E27FC236}">
                <a16:creationId xmlns:a16="http://schemas.microsoft.com/office/drawing/2014/main" id="{B250A101-F0AE-4E9B-8891-ACBA8DC7CF87}"/>
              </a:ext>
            </a:extLst>
          </p:cNvPr>
          <p:cNvSpPr>
            <a:spLocks noGrp="1"/>
          </p:cNvSpPr>
          <p:nvPr>
            <p:ph type="pic" sz="quarter" idx="14"/>
          </p:nvPr>
        </p:nvSpPr>
        <p:spPr>
          <a:xfrm>
            <a:off x="0" y="0"/>
            <a:ext cx="4572000" cy="6446520"/>
          </a:xfrm>
        </p:spPr>
        <p:txBody>
          <a:bodyPr bIns="0" anchor="ctr" anchorCtr="0"/>
          <a:lstStyle>
            <a:lvl1pPr algn="ctr">
              <a:defRPr/>
            </a:lvl1pPr>
          </a:lstStyle>
          <a:p>
            <a:r>
              <a:rPr lang="en-US"/>
              <a:t>Click icon to add picture</a:t>
            </a:r>
            <a:endParaRPr/>
          </a:p>
        </p:txBody>
      </p:sp>
      <p:sp>
        <p:nvSpPr>
          <p:cNvPr id="6" name="Content Placeholder 8">
            <a:extLst>
              <a:ext uri="{FF2B5EF4-FFF2-40B4-BE49-F238E27FC236}">
                <a16:creationId xmlns:a16="http://schemas.microsoft.com/office/drawing/2014/main" id="{E13A43B3-2194-4B0B-BBAD-79FAB7806A54}"/>
              </a:ext>
            </a:extLst>
          </p:cNvPr>
          <p:cNvSpPr>
            <a:spLocks noGrp="1"/>
          </p:cNvSpPr>
          <p:nvPr>
            <p:ph sz="quarter" idx="15"/>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2029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Text Placeholder 5"/>
          <p:cNvSpPr>
            <a:spLocks noGrp="1"/>
          </p:cNvSpPr>
          <p:nvPr>
            <p:ph type="body" sz="quarter" idx="15" hasCustomPrompt="1"/>
          </p:nvPr>
        </p:nvSpPr>
        <p:spPr>
          <a:xfrm>
            <a:off x="458724" y="1254072"/>
            <a:ext cx="11274552" cy="4846320"/>
          </a:xfrm>
        </p:spPr>
        <p:txBody>
          <a:bodyPr/>
          <a:lstStyle>
            <a:lvl1pPr>
              <a:defRPr/>
            </a:lvl1pPr>
          </a:lstStyle>
          <a:p>
            <a:pPr lvl="0"/>
            <a:r>
              <a:rPr dirty="0"/>
              <a:t>Click to add text – (14pt BLK Fort Bold). To apply bullets go to the increase/decrease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4" name="Footer Placeholder 3"/>
          <p:cNvSpPr>
            <a:spLocks noGrp="1"/>
          </p:cNvSpPr>
          <p:nvPr>
            <p:ph type="ftr" sz="quarter" idx="14"/>
          </p:nvPr>
        </p:nvSpPr>
        <p:spPr>
          <a:xfrm>
            <a:off x="1981200" y="6446520"/>
            <a:ext cx="8229600" cy="411480"/>
          </a:xfrm>
          <a:prstGeom prst="rect">
            <a:avLst/>
          </a:prstGeom>
        </p:spPr>
        <p:txBody>
          <a:bodyPr/>
          <a:lstStyle/>
          <a:p>
            <a:r>
              <a:rPr lang="en-US"/>
              <a:t>Limited Distribution</a:t>
            </a:r>
            <a:endParaRPr/>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72C0EE4-69B6-46A9-A546-A20AEB7DC873}"/>
              </a:ext>
            </a:extLst>
          </p:cNvPr>
          <p:cNvSpPr/>
          <p:nvPr userDrawn="1">
            <p:custDataLst>
              <p:tags r:id="rId1"/>
            </p:custDataLst>
          </p:nvPr>
        </p:nvSpPr>
        <p:spPr>
          <a:xfrm>
            <a:off x="0" y="0"/>
            <a:ext cx="12700" cy="12700"/>
          </a:xfrm>
          <a:prstGeom prst="octagon">
            <a:avLst/>
          </a:prstGeom>
          <a:noFill/>
          <a:ln w="9525" cap="flat" cmpd="sng" algn="ctr">
            <a:noFill/>
            <a:prstDash val="solid"/>
          </a:ln>
          <a:effectLst/>
          <a:extLst>
            <a:ext uri="{909E8E84-426E-40DD-AFC4-6F175D3DCCD1}">
              <a14:hiddenFill xmlns:a14="http://schemas.microsoft.com/office/drawing/2010/main">
                <a:solidFill>
                  <a:srgbClr val="D9D9D9"/>
                </a:solidFill>
              </a14:hiddenFill>
            </a:ext>
          </a:ex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
        <p:nvSpPr>
          <p:cNvPr id="5" name="Title 4"/>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a:xfrm>
            <a:off x="1981200" y="6446520"/>
            <a:ext cx="8229600" cy="411480"/>
          </a:xfrm>
          <a:prstGeom prst="rect">
            <a:avLst/>
          </a:prstGeom>
        </p:spPr>
        <p:txBody>
          <a:bodyPr/>
          <a:lstStyle/>
          <a:p>
            <a:r>
              <a:rPr lang="en-US"/>
              <a:t>Limited Distribution</a:t>
            </a:r>
            <a:endParaRPr/>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a:xfrm>
            <a:off x="1981200" y="6446520"/>
            <a:ext cx="8229600" cy="411480"/>
          </a:xfrm>
          <a:prstGeom prst="rect">
            <a:avLst/>
          </a:prstGeom>
        </p:spPr>
        <p:txBody>
          <a:bodyPr/>
          <a:lstStyle/>
          <a:p>
            <a:r>
              <a:rPr lang="en-US"/>
              <a:t>Limited Distribution</a:t>
            </a:r>
            <a:endParaRPr/>
          </a:p>
        </p:txBody>
      </p:sp>
      <p:sp>
        <p:nvSpPr>
          <p:cNvPr id="15" name="Content Placeholder 2"/>
          <p:cNvSpPr>
            <a:spLocks noGrp="1"/>
          </p:cNvSpPr>
          <p:nvPr>
            <p:ph sz="quarter" idx="16" hasCustomPrompt="1"/>
          </p:nvPr>
        </p:nvSpPr>
        <p:spPr>
          <a:xfrm>
            <a:off x="6293376" y="1249628"/>
            <a:ext cx="5437632"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13" name="Content Placeholder 1"/>
          <p:cNvSpPr>
            <a:spLocks noGrp="1"/>
          </p:cNvSpPr>
          <p:nvPr>
            <p:ph sz="quarter" idx="15" hasCustomPrompt="1"/>
          </p:nvPr>
        </p:nvSpPr>
        <p:spPr>
          <a:xfrm>
            <a:off x="474640" y="1249628"/>
            <a:ext cx="5443067" cy="484632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915924" y="1895475"/>
            <a:ext cx="10360152" cy="4206240"/>
          </a:xfrm>
        </p:spPr>
        <p:txBody>
          <a:bodyPr/>
          <a:lstStyle>
            <a:lvl1pPr>
              <a:defRPr/>
            </a:lvl1pPr>
          </a:lstStyle>
          <a:p>
            <a:pPr lvl="0"/>
            <a:r>
              <a:rPr dirty="0"/>
              <a:t>Click on the icon to insert content</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a:xfrm>
            <a:off x="1981200" y="6446520"/>
            <a:ext cx="8229600" cy="411480"/>
          </a:xfrm>
          <a:prstGeom prst="rect">
            <a:avLst/>
          </a:prstGeom>
        </p:spPr>
        <p:txBody>
          <a:bodyPr/>
          <a:lstStyle/>
          <a:p>
            <a:r>
              <a:rPr lang="en-US"/>
              <a:t>Limited Distribution</a:t>
            </a:r>
            <a:endParaRPr/>
          </a:p>
        </p:txBody>
      </p:sp>
      <p:sp>
        <p:nvSpPr>
          <p:cNvPr id="3" name="Title 2">
            <a:extLst>
              <a:ext uri="{FF2B5EF4-FFF2-40B4-BE49-F238E27FC236}">
                <a16:creationId xmlns:a16="http://schemas.microsoft.com/office/drawing/2014/main" id="{FF6EB3B5-5CFF-49B1-9838-8D723AD7F83A}"/>
              </a:ext>
            </a:extLst>
          </p:cNvPr>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7" name="Text Placeholder 6">
            <a:extLst>
              <a:ext uri="{FF2B5EF4-FFF2-40B4-BE49-F238E27FC236}">
                <a16:creationId xmlns:a16="http://schemas.microsoft.com/office/drawing/2014/main" id="{8B680B1D-834A-49D5-93EC-B8CA6E3EEAFE}"/>
              </a:ext>
            </a:extLst>
          </p:cNvPr>
          <p:cNvSpPr>
            <a:spLocks noGrp="1"/>
          </p:cNvSpPr>
          <p:nvPr>
            <p:ph type="body" sz="quarter" idx="14" hasCustomPrompt="1"/>
          </p:nvPr>
        </p:nvSpPr>
        <p:spPr>
          <a:xfrm>
            <a:off x="458724" y="1112547"/>
            <a:ext cx="112745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8" name="Text Placeholder 6">
            <a:extLst>
              <a:ext uri="{FF2B5EF4-FFF2-40B4-BE49-F238E27FC236}">
                <a16:creationId xmlns:a16="http://schemas.microsoft.com/office/drawing/2014/main" id="{9D5F5918-B629-450A-AABA-78B86E050822}"/>
              </a:ext>
            </a:extLst>
          </p:cNvPr>
          <p:cNvSpPr>
            <a:spLocks noGrp="1"/>
          </p:cNvSpPr>
          <p:nvPr>
            <p:ph type="body" sz="quarter" idx="17" hasCustomPrompt="1"/>
          </p:nvPr>
        </p:nvSpPr>
        <p:spPr>
          <a:xfrm>
            <a:off x="458724" y="1494078"/>
            <a:ext cx="11274552"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1200" b="0">
                <a:latin typeface="BLK Fort" panose="020B0503030202060203" pitchFamily="34" charset="0"/>
              </a:defRPr>
            </a:lvl1pPr>
            <a:lvl2pPr marL="0" indent="0">
              <a:lnSpc>
                <a:spcPct val="100000"/>
              </a:lnSpc>
              <a:spcBef>
                <a:spcPts val="0"/>
              </a:spcBef>
              <a:spcAft>
                <a:spcPts val="0"/>
              </a:spcAft>
              <a:buNone/>
              <a:defRPr sz="1200" b="0">
                <a:latin typeface="BLK Fort" panose="020B0503030202060203" pitchFamily="34" charset="0"/>
              </a:defRPr>
            </a:lvl2pPr>
            <a:lvl3pPr marL="0" indent="0">
              <a:lnSpc>
                <a:spcPct val="100000"/>
              </a:lnSpc>
              <a:spcBef>
                <a:spcPts val="0"/>
              </a:spcBef>
              <a:spcAft>
                <a:spcPts val="0"/>
              </a:spcAft>
              <a:buNone/>
              <a:defRPr sz="1200" b="0">
                <a:latin typeface="BLK Fort" panose="020B0503030202060203" pitchFamily="34" charset="0"/>
              </a:defRPr>
            </a:lvl3pPr>
            <a:lvl4pPr marL="0" indent="0">
              <a:lnSpc>
                <a:spcPct val="100000"/>
              </a:lnSpc>
              <a:spcBef>
                <a:spcPts val="0"/>
              </a:spcBef>
              <a:spcAft>
                <a:spcPts val="0"/>
              </a:spcAft>
              <a:buNone/>
              <a:defRPr sz="1200" b="0">
                <a:latin typeface="BLK Fort" panose="020B0503030202060203" pitchFamily="34" charset="0"/>
              </a:defRPr>
            </a:lvl4pPr>
            <a:lvl5pPr marL="0" indent="0">
              <a:lnSpc>
                <a:spcPct val="100000"/>
              </a:lnSpc>
              <a:spcBef>
                <a:spcPts val="0"/>
              </a:spcBef>
              <a:spcAft>
                <a:spcPts val="0"/>
              </a:spcAft>
              <a:buNone/>
              <a:defRPr sz="1200" b="0">
                <a:latin typeface="BLK Fort" panose="020B0503030202060203" pitchFamily="34" charset="0"/>
              </a:defRPr>
            </a:lvl5pPr>
            <a:lvl6pPr marL="0" indent="0">
              <a:lnSpc>
                <a:spcPct val="100000"/>
              </a:lnSpc>
              <a:spcBef>
                <a:spcPts val="0"/>
              </a:spcBef>
              <a:spcAft>
                <a:spcPts val="0"/>
              </a:spcAft>
              <a:buNone/>
              <a:defRPr sz="1200" b="0">
                <a:latin typeface="BLK Fort" panose="020B0503030202060203" pitchFamily="34" charset="0"/>
              </a:defRPr>
            </a:lvl6pPr>
            <a:lvl7pPr marL="0" indent="0">
              <a:lnSpc>
                <a:spcPct val="100000"/>
              </a:lnSpc>
              <a:spcBef>
                <a:spcPts val="0"/>
              </a:spcBef>
              <a:spcAft>
                <a:spcPts val="0"/>
              </a:spcAft>
              <a:buNone/>
              <a:defRPr sz="1200" b="0">
                <a:latin typeface="BLK Fort" panose="020B0503030202060203" pitchFamily="34" charset="0"/>
              </a:defRPr>
            </a:lvl7pPr>
            <a:lvl8pPr marL="0" indent="0">
              <a:lnSpc>
                <a:spcPct val="100000"/>
              </a:lnSpc>
              <a:spcBef>
                <a:spcPts val="0"/>
              </a:spcBef>
              <a:spcAft>
                <a:spcPts val="0"/>
              </a:spcAft>
              <a:buNone/>
              <a:defRPr sz="1200" b="0">
                <a:latin typeface="BLK Fort" panose="020B0503030202060203" pitchFamily="34" charset="0"/>
              </a:defRPr>
            </a:lvl8pPr>
            <a:lvl9pPr marL="0" indent="0">
              <a:lnSpc>
                <a:spcPct val="100000"/>
              </a:lnSpc>
              <a:spcBef>
                <a:spcPts val="0"/>
              </a:spcBef>
              <a:spcAft>
                <a:spcPts val="0"/>
              </a:spcAft>
              <a:buNone/>
              <a:defRPr sz="1200" b="0">
                <a:latin typeface="BLK Fort" panose="020B0503030202060203" pitchFamily="34" charset="0"/>
              </a:defRPr>
            </a:lvl9pPr>
          </a:lstStyle>
          <a:p>
            <a:pPr lvl="0"/>
            <a:r>
              <a:rPr dirty="0"/>
              <a:t>Chart subtitle (12pt BLK Fort)</a:t>
            </a:r>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 Table Layout With Subtitle">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915924" y="1895476"/>
            <a:ext cx="10360152" cy="4206240"/>
          </a:xfrm>
        </p:spPr>
        <p:txBody>
          <a:bodyPr/>
          <a:lstStyle>
            <a:lvl1pPr>
              <a:defRPr/>
            </a:lvl1pPr>
          </a:lstStyle>
          <a:p>
            <a:pPr lvl="0"/>
            <a:r>
              <a:rPr dirty="0"/>
              <a:t>Click on the icon to insert content</a:t>
            </a:r>
          </a:p>
        </p:txBody>
      </p:sp>
      <p:sp>
        <p:nvSpPr>
          <p:cNvPr id="11" name="Text Placeholder 6"/>
          <p:cNvSpPr>
            <a:spLocks noGrp="1"/>
          </p:cNvSpPr>
          <p:nvPr>
            <p:ph type="body" sz="quarter" idx="14" hasCustomPrompt="1"/>
          </p:nvPr>
        </p:nvSpPr>
        <p:spPr>
          <a:xfrm>
            <a:off x="458724" y="1112547"/>
            <a:ext cx="1127455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here (14pt BLK Fort Extrabold)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a:xfrm>
            <a:off x="1981200" y="6446520"/>
            <a:ext cx="8229600" cy="411480"/>
          </a:xfrm>
          <a:prstGeom prst="rect">
            <a:avLst/>
          </a:prstGeom>
        </p:spPr>
        <p:txBody>
          <a:bodyPr/>
          <a:lstStyle/>
          <a:p>
            <a:r>
              <a:rPr lang="en-US"/>
              <a:t>Limited Distribution</a:t>
            </a:r>
            <a:endParaRPr/>
          </a:p>
        </p:txBody>
      </p:sp>
      <p:sp>
        <p:nvSpPr>
          <p:cNvPr id="7" name="Text Placeholder 6">
            <a:extLst>
              <a:ext uri="{FF2B5EF4-FFF2-40B4-BE49-F238E27FC236}">
                <a16:creationId xmlns:a16="http://schemas.microsoft.com/office/drawing/2014/main" id="{F48334F3-57F3-4235-ABCF-14031CAA661D}"/>
              </a:ext>
            </a:extLst>
          </p:cNvPr>
          <p:cNvSpPr>
            <a:spLocks noGrp="1"/>
          </p:cNvSpPr>
          <p:nvPr>
            <p:ph type="body" sz="quarter" idx="17" hasCustomPrompt="1"/>
          </p:nvPr>
        </p:nvSpPr>
        <p:spPr>
          <a:xfrm>
            <a:off x="458724" y="1494078"/>
            <a:ext cx="11274552" cy="320040"/>
          </a:xfrm>
        </p:spPr>
        <p:txBody>
          <a:bodyPr lIns="13716" tIns="0" rIns="13716" bIns="0"/>
          <a:lstStyle>
            <a:lvl1pPr marL="0" indent="0">
              <a:lnSpc>
                <a:spcPct val="100000"/>
              </a:lnSpc>
              <a:spcBef>
                <a:spcPts val="0"/>
              </a:spcBef>
              <a:spcAft>
                <a:spcPts val="0"/>
              </a:spcAft>
              <a:buFont typeface="Arial" panose="020B0604020202020204" pitchFamily="34" charset="0"/>
              <a:buNone/>
              <a:defRPr sz="1200" b="0">
                <a:latin typeface="BLK Fort" panose="020B0503030202060203" pitchFamily="34" charset="0"/>
              </a:defRPr>
            </a:lvl1pPr>
            <a:lvl2pPr marL="0" indent="0">
              <a:lnSpc>
                <a:spcPct val="100000"/>
              </a:lnSpc>
              <a:spcBef>
                <a:spcPts val="0"/>
              </a:spcBef>
              <a:spcAft>
                <a:spcPts val="0"/>
              </a:spcAft>
              <a:buNone/>
              <a:defRPr sz="1200" b="0">
                <a:latin typeface="BLK Fort" panose="020B0503030202060203" pitchFamily="34" charset="0"/>
              </a:defRPr>
            </a:lvl2pPr>
            <a:lvl3pPr marL="0" indent="0">
              <a:lnSpc>
                <a:spcPct val="100000"/>
              </a:lnSpc>
              <a:spcBef>
                <a:spcPts val="0"/>
              </a:spcBef>
              <a:spcAft>
                <a:spcPts val="0"/>
              </a:spcAft>
              <a:buNone/>
              <a:defRPr sz="1200" b="0">
                <a:latin typeface="BLK Fort" panose="020B0503030202060203" pitchFamily="34" charset="0"/>
              </a:defRPr>
            </a:lvl3pPr>
            <a:lvl4pPr marL="0" indent="0">
              <a:lnSpc>
                <a:spcPct val="100000"/>
              </a:lnSpc>
              <a:spcBef>
                <a:spcPts val="0"/>
              </a:spcBef>
              <a:spcAft>
                <a:spcPts val="0"/>
              </a:spcAft>
              <a:buNone/>
              <a:defRPr sz="1200" b="0">
                <a:latin typeface="BLK Fort" panose="020B0503030202060203" pitchFamily="34" charset="0"/>
              </a:defRPr>
            </a:lvl4pPr>
            <a:lvl5pPr marL="0" indent="0">
              <a:lnSpc>
                <a:spcPct val="100000"/>
              </a:lnSpc>
              <a:spcBef>
                <a:spcPts val="0"/>
              </a:spcBef>
              <a:spcAft>
                <a:spcPts val="0"/>
              </a:spcAft>
              <a:buNone/>
              <a:defRPr sz="1200" b="0">
                <a:latin typeface="BLK Fort" panose="020B0503030202060203" pitchFamily="34" charset="0"/>
              </a:defRPr>
            </a:lvl5pPr>
            <a:lvl6pPr marL="0" indent="0">
              <a:lnSpc>
                <a:spcPct val="100000"/>
              </a:lnSpc>
              <a:spcBef>
                <a:spcPts val="0"/>
              </a:spcBef>
              <a:spcAft>
                <a:spcPts val="0"/>
              </a:spcAft>
              <a:buNone/>
              <a:defRPr sz="1200" b="0">
                <a:latin typeface="BLK Fort" panose="020B0503030202060203" pitchFamily="34" charset="0"/>
              </a:defRPr>
            </a:lvl6pPr>
            <a:lvl7pPr marL="0" indent="0">
              <a:lnSpc>
                <a:spcPct val="100000"/>
              </a:lnSpc>
              <a:spcBef>
                <a:spcPts val="0"/>
              </a:spcBef>
              <a:spcAft>
                <a:spcPts val="0"/>
              </a:spcAft>
              <a:buNone/>
              <a:defRPr sz="1200" b="0">
                <a:latin typeface="BLK Fort" panose="020B0503030202060203" pitchFamily="34" charset="0"/>
              </a:defRPr>
            </a:lvl7pPr>
            <a:lvl8pPr marL="0" indent="0">
              <a:lnSpc>
                <a:spcPct val="100000"/>
              </a:lnSpc>
              <a:spcBef>
                <a:spcPts val="0"/>
              </a:spcBef>
              <a:spcAft>
                <a:spcPts val="0"/>
              </a:spcAft>
              <a:buNone/>
              <a:defRPr sz="1200" b="0">
                <a:latin typeface="BLK Fort" panose="020B0503030202060203" pitchFamily="34" charset="0"/>
              </a:defRPr>
            </a:lvl8pPr>
            <a:lvl9pPr marL="0" indent="0">
              <a:lnSpc>
                <a:spcPct val="100000"/>
              </a:lnSpc>
              <a:spcBef>
                <a:spcPts val="0"/>
              </a:spcBef>
              <a:spcAft>
                <a:spcPts val="0"/>
              </a:spcAft>
              <a:buNone/>
              <a:defRPr sz="1200" b="0">
                <a:latin typeface="BLK Fort" panose="020B0503030202060203" pitchFamily="34" charset="0"/>
              </a:defRPr>
            </a:lvl9pPr>
          </a:lstStyle>
          <a:p>
            <a:pPr lvl="0"/>
            <a:r>
              <a:rPr dirty="0"/>
              <a:t>Chart subtitle (12pt BLK Fort)</a:t>
            </a:r>
          </a:p>
        </p:txBody>
      </p:sp>
      <p:sp>
        <p:nvSpPr>
          <p:cNvPr id="9" name="source 2">
            <a:extLst>
              <a:ext uri="{FF2B5EF4-FFF2-40B4-BE49-F238E27FC236}">
                <a16:creationId xmlns:a16="http://schemas.microsoft.com/office/drawing/2014/main" id="{ABDBE43A-1C2A-42AB-A6CE-5E80026A9BB2}"/>
              </a:ext>
            </a:extLst>
          </p:cNvPr>
          <p:cNvSpPr>
            <a:spLocks noGrp="1"/>
          </p:cNvSpPr>
          <p:nvPr>
            <p:ph type="body" sz="quarter" idx="12" hasCustomPrompt="1"/>
          </p:nvPr>
        </p:nvSpPr>
        <p:spPr>
          <a:xfrm>
            <a:off x="458724" y="6275093"/>
            <a:ext cx="11274552" cy="110800"/>
          </a:xfrm>
        </p:spPr>
        <p:txBody>
          <a:bodyPr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a:t>
            </a:r>
            <a:r>
              <a:rPr dirty="0" err="1"/>
              <a:t>tet</a:t>
            </a:r>
            <a:r>
              <a:rPr dirty="0"/>
              <a:t> here</a:t>
            </a:r>
          </a:p>
        </p:txBody>
      </p:sp>
      <p:sp>
        <p:nvSpPr>
          <p:cNvPr id="3" name="Title 2">
            <a:extLst>
              <a:ext uri="{FF2B5EF4-FFF2-40B4-BE49-F238E27FC236}">
                <a16:creationId xmlns:a16="http://schemas.microsoft.com/office/drawing/2014/main" id="{1D3BCCA4-06A8-4678-9EA4-D012DB1B13C7}"/>
              </a:ext>
            </a:extLst>
          </p:cNvPr>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Tree>
    <p:extLst>
      <p:ext uri="{BB962C8B-B14F-4D97-AF65-F5344CB8AC3E}">
        <p14:creationId xmlns:p14="http://schemas.microsoft.com/office/powerpoint/2010/main" val="3593129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5" name="Content Placeholder 2"/>
          <p:cNvSpPr>
            <a:spLocks noGrp="1"/>
          </p:cNvSpPr>
          <p:nvPr>
            <p:ph sz="quarter" idx="16" hasCustomPrompt="1"/>
          </p:nvPr>
        </p:nvSpPr>
        <p:spPr>
          <a:xfrm>
            <a:off x="6299270" y="1491305"/>
            <a:ext cx="5437632" cy="4572000"/>
          </a:xfrm>
        </p:spPr>
        <p:txBody>
          <a:bodyPr lIns="13716" rIns="13716"/>
          <a:lstStyle>
            <a:lvl1pPr>
              <a:defRPr sz="1400"/>
            </a:lvl1pPr>
          </a:lstStyle>
          <a:p>
            <a:pPr lvl="0"/>
            <a:r>
              <a:rPr dirty="0"/>
              <a:t>Click on the icon to insert content</a:t>
            </a:r>
          </a:p>
          <a:p>
            <a:pPr lvl="1"/>
            <a:r>
              <a:rPr dirty="0"/>
              <a:t>Second level</a:t>
            </a: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a:xfrm>
            <a:off x="1981200" y="6446520"/>
            <a:ext cx="8229600" cy="411480"/>
          </a:xfrm>
          <a:prstGeom prst="rect">
            <a:avLst/>
          </a:prstGeom>
        </p:spPr>
        <p:txBody>
          <a:bodyPr/>
          <a:lstStyle/>
          <a:p>
            <a:r>
              <a:rPr lang="en-US"/>
              <a:t>Limited Distribution</a:t>
            </a:r>
            <a:endParaRPr/>
          </a:p>
        </p:txBody>
      </p:sp>
      <p:sp>
        <p:nvSpPr>
          <p:cNvPr id="10" name="source 2"/>
          <p:cNvSpPr>
            <a:spLocks noGrp="1"/>
          </p:cNvSpPr>
          <p:nvPr>
            <p:ph type="body" sz="quarter" idx="17" hasCustomPrompt="1"/>
          </p:nvPr>
        </p:nvSpPr>
        <p:spPr>
          <a:xfrm>
            <a:off x="6293376"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text here</a:t>
            </a:r>
          </a:p>
        </p:txBody>
      </p:sp>
      <p:sp>
        <p:nvSpPr>
          <p:cNvPr id="13" name="Content Placeholder 1"/>
          <p:cNvSpPr>
            <a:spLocks noGrp="1"/>
          </p:cNvSpPr>
          <p:nvPr>
            <p:ph sz="quarter" idx="15" hasCustomPrompt="1"/>
          </p:nvPr>
        </p:nvSpPr>
        <p:spPr>
          <a:xfrm>
            <a:off x="474640" y="1153491"/>
            <a:ext cx="5443067" cy="4937760"/>
          </a:xfrm>
        </p:spPr>
        <p:txBody>
          <a:bodyPr/>
          <a:lstStyle>
            <a:lvl1pPr>
              <a:defRPr/>
            </a:lvl1pPr>
          </a:lstStyle>
          <a:p>
            <a:pPr lvl="0"/>
            <a:r>
              <a:rPr dirty="0"/>
              <a:t>Click to add text – (14pt BLK Fort Bold).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p:txBody>
      </p:sp>
      <p:sp>
        <p:nvSpPr>
          <p:cNvPr id="6" name="Title 5">
            <a:extLst>
              <a:ext uri="{FF2B5EF4-FFF2-40B4-BE49-F238E27FC236}">
                <a16:creationId xmlns:a16="http://schemas.microsoft.com/office/drawing/2014/main" id="{97E85AA2-2A42-4DC6-89C0-4CCC66F3C8A4}"/>
              </a:ext>
            </a:extLst>
          </p:cNvPr>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9" name="Text Placeholder 6">
            <a:extLst>
              <a:ext uri="{FF2B5EF4-FFF2-40B4-BE49-F238E27FC236}">
                <a16:creationId xmlns:a16="http://schemas.microsoft.com/office/drawing/2014/main" id="{B3B27882-0E68-4679-A4B4-41DA656EBF81}"/>
              </a:ext>
            </a:extLst>
          </p:cNvPr>
          <p:cNvSpPr>
            <a:spLocks noGrp="1"/>
          </p:cNvSpPr>
          <p:nvPr>
            <p:ph type="body" sz="quarter" idx="14" hasCustomPrompt="1"/>
          </p:nvPr>
        </p:nvSpPr>
        <p:spPr>
          <a:xfrm>
            <a:off x="6290328" y="1112547"/>
            <a:ext cx="5440680" cy="307777"/>
          </a:xfrm>
          <a:solidFill>
            <a:schemeClr val="bg1"/>
          </a:solidFill>
          <a:effectLst>
            <a:outerShdw dist="38100" dir="5400000" algn="t" rotWithShape="0">
              <a:schemeClr val="tx1"/>
            </a:outerShdw>
          </a:effectLst>
        </p:spPr>
        <p:txBody>
          <a:bodyPr lIns="13716" tIns="45720" rIns="13716" bIns="45720" anchor="b" anchorCtr="0">
            <a:spAutoFit/>
          </a:bodyPr>
          <a:lstStyle>
            <a:lvl1pPr>
              <a:spcBef>
                <a:spcPts val="0"/>
              </a:spcBef>
              <a:defRPr b="0" baseline="0">
                <a:latin typeface="BLK Fort Extrabold" panose="020B0903030202060203" pitchFamily="34" charset="0"/>
              </a:defRPr>
            </a:lvl1pPr>
          </a:lstStyle>
          <a:p>
            <a:pPr lvl="0"/>
            <a:r>
              <a:rPr lang="en-US" dirty="0"/>
              <a:t>C</a:t>
            </a:r>
            <a:r>
              <a:rPr dirty="0"/>
              <a:t>hart/table title (14pt BLK Fort Extrabold)</a:t>
            </a:r>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guide id="2" orient="horz" pos="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hart / Table">
    <p:spTree>
      <p:nvGrpSpPr>
        <p:cNvPr id="1" name=""/>
        <p:cNvGrpSpPr/>
        <p:nvPr/>
      </p:nvGrpSpPr>
      <p:grpSpPr>
        <a:xfrm>
          <a:off x="0" y="0"/>
          <a:ext cx="0" cy="0"/>
          <a:chOff x="0" y="0"/>
          <a:chExt cx="0" cy="0"/>
        </a:xfrm>
      </p:grpSpPr>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a:xfrm>
            <a:off x="1981200" y="6446520"/>
            <a:ext cx="8229600" cy="411480"/>
          </a:xfrm>
          <a:prstGeom prst="rect">
            <a:avLst/>
          </a:prstGeom>
        </p:spPr>
        <p:txBody>
          <a:bodyPr/>
          <a:lstStyle/>
          <a:p>
            <a:r>
              <a:rPr lang="en-US"/>
              <a:t>Limited Distribution</a:t>
            </a:r>
            <a:endParaRPr/>
          </a:p>
        </p:txBody>
      </p:sp>
      <p:sp>
        <p:nvSpPr>
          <p:cNvPr id="3" name="Title 2">
            <a:extLst>
              <a:ext uri="{FF2B5EF4-FFF2-40B4-BE49-F238E27FC236}">
                <a16:creationId xmlns:a16="http://schemas.microsoft.com/office/drawing/2014/main" id="{B8049F9A-F6AC-4599-B569-E938DA9E4AA1}"/>
              </a:ext>
            </a:extLst>
          </p:cNvPr>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11" name="source 3">
            <a:extLst>
              <a:ext uri="{FF2B5EF4-FFF2-40B4-BE49-F238E27FC236}">
                <a16:creationId xmlns:a16="http://schemas.microsoft.com/office/drawing/2014/main" id="{64AB789C-B0A2-4799-A4AC-5CE2D5C59D5C}"/>
              </a:ext>
            </a:extLst>
          </p:cNvPr>
          <p:cNvSpPr>
            <a:spLocks noGrp="1"/>
          </p:cNvSpPr>
          <p:nvPr>
            <p:ph type="body" sz="quarter" idx="17" hasCustomPrompt="1"/>
          </p:nvPr>
        </p:nvSpPr>
        <p:spPr>
          <a:xfrm>
            <a:off x="6293376"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2" name="Content Placeholder 3">
            <a:extLst>
              <a:ext uri="{FF2B5EF4-FFF2-40B4-BE49-F238E27FC236}">
                <a16:creationId xmlns:a16="http://schemas.microsoft.com/office/drawing/2014/main" id="{9E62E52F-1C11-4137-A92C-22A4D20FD38B}"/>
              </a:ext>
            </a:extLst>
          </p:cNvPr>
          <p:cNvSpPr>
            <a:spLocks noGrp="1"/>
          </p:cNvSpPr>
          <p:nvPr>
            <p:ph sz="quarter" idx="16" hasCustomPrompt="1"/>
          </p:nvPr>
        </p:nvSpPr>
        <p:spPr>
          <a:xfrm>
            <a:off x="6293376" y="1491304"/>
            <a:ext cx="5437632" cy="4572000"/>
          </a:xfrm>
        </p:spPr>
        <p:txBody>
          <a:bodyPr lIns="13716" rIns="13716"/>
          <a:lstStyle>
            <a:lvl1pPr>
              <a:defRPr sz="1400"/>
            </a:lvl1pPr>
            <a:lvl2pPr>
              <a:defRPr/>
            </a:lvl2pPr>
          </a:lstStyle>
          <a:p>
            <a:pPr lvl="0"/>
            <a:r>
              <a:rPr dirty="0"/>
              <a:t>Click on the icon to insert content</a:t>
            </a:r>
          </a:p>
          <a:p>
            <a:pPr lvl="1"/>
            <a:r>
              <a:rPr dirty="0"/>
              <a:t>Second level</a:t>
            </a:r>
          </a:p>
        </p:txBody>
      </p:sp>
      <p:sp>
        <p:nvSpPr>
          <p:cNvPr id="13" name="Text Placeholder 3">
            <a:extLst>
              <a:ext uri="{FF2B5EF4-FFF2-40B4-BE49-F238E27FC236}">
                <a16:creationId xmlns:a16="http://schemas.microsoft.com/office/drawing/2014/main" id="{B666D635-6BE8-4DB6-A83A-B07A72427087}"/>
              </a:ext>
            </a:extLst>
          </p:cNvPr>
          <p:cNvSpPr>
            <a:spLocks noGrp="1"/>
          </p:cNvSpPr>
          <p:nvPr>
            <p:ph type="body" sz="quarter" idx="33" hasCustomPrompt="1"/>
          </p:nvPr>
        </p:nvSpPr>
        <p:spPr>
          <a:xfrm>
            <a:off x="6293376"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1" baseline="0">
                <a:latin typeface="+mj-lt"/>
              </a:defRPr>
            </a:lvl1pPr>
          </a:lstStyle>
          <a:p>
            <a:pPr lvl="0"/>
            <a:r>
              <a:rPr lang="en-US" dirty="0"/>
              <a:t>Chart/table title (14pt BLK Fort Extrabold)</a:t>
            </a:r>
          </a:p>
        </p:txBody>
      </p:sp>
      <p:sp>
        <p:nvSpPr>
          <p:cNvPr id="14" name="source 2">
            <a:extLst>
              <a:ext uri="{FF2B5EF4-FFF2-40B4-BE49-F238E27FC236}">
                <a16:creationId xmlns:a16="http://schemas.microsoft.com/office/drawing/2014/main" id="{C693CC62-CDF0-4144-80D1-96E1ABC29CFC}"/>
              </a:ext>
            </a:extLst>
          </p:cNvPr>
          <p:cNvSpPr>
            <a:spLocks noGrp="1"/>
          </p:cNvSpPr>
          <p:nvPr>
            <p:ph type="body" sz="quarter" idx="12" hasCustomPrompt="1"/>
          </p:nvPr>
        </p:nvSpPr>
        <p:spPr>
          <a:xfrm>
            <a:off x="474640" y="6203014"/>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15" name="Content Placeholder 2">
            <a:extLst>
              <a:ext uri="{FF2B5EF4-FFF2-40B4-BE49-F238E27FC236}">
                <a16:creationId xmlns:a16="http://schemas.microsoft.com/office/drawing/2014/main" id="{5FBE33E3-E6BE-4D02-8B32-54F90EFEA098}"/>
              </a:ext>
            </a:extLst>
          </p:cNvPr>
          <p:cNvSpPr>
            <a:spLocks noGrp="1"/>
          </p:cNvSpPr>
          <p:nvPr>
            <p:ph sz="quarter" idx="15" hasCustomPrompt="1"/>
          </p:nvPr>
        </p:nvSpPr>
        <p:spPr>
          <a:xfrm>
            <a:off x="474640" y="1491304"/>
            <a:ext cx="5443067" cy="4572000"/>
          </a:xfrm>
        </p:spPr>
        <p:txBody>
          <a:bodyPr vert="horz" lIns="13716" tIns="0" rIns="13716" bIns="0" rtlCol="0">
            <a:noAutofit/>
          </a:bodyPr>
          <a:lstStyle>
            <a:lvl1pPr>
              <a:defRPr sz="1400"/>
            </a:lvl1pPr>
            <a:lvl2pPr>
              <a:defRPr/>
            </a:lvl2pPr>
            <a:lvl3pPr>
              <a:defRPr/>
            </a:lvl3pPr>
            <a:lvl4pPr>
              <a:defRPr/>
            </a:lvl4pPr>
            <a:lvl5pPr>
              <a:defRPr/>
            </a:lvl5pPr>
          </a:lstStyle>
          <a:p>
            <a:pPr lvl="0"/>
            <a:r>
              <a:rPr dirty="0"/>
              <a:t>Click on the icon to insert content.</a:t>
            </a:r>
          </a:p>
          <a:p>
            <a:pPr lvl="1"/>
            <a:r>
              <a:rPr dirty="0"/>
              <a:t>Second level</a:t>
            </a:r>
          </a:p>
        </p:txBody>
      </p:sp>
      <p:sp>
        <p:nvSpPr>
          <p:cNvPr id="16" name="Text Placeholder 2">
            <a:extLst>
              <a:ext uri="{FF2B5EF4-FFF2-40B4-BE49-F238E27FC236}">
                <a16:creationId xmlns:a16="http://schemas.microsoft.com/office/drawing/2014/main" id="{42480EAF-75DB-4561-94A9-55DC096BFEBC}"/>
              </a:ext>
            </a:extLst>
          </p:cNvPr>
          <p:cNvSpPr>
            <a:spLocks noGrp="1"/>
          </p:cNvSpPr>
          <p:nvPr>
            <p:ph type="body" sz="quarter" idx="36" hasCustomPrompt="1"/>
          </p:nvPr>
        </p:nvSpPr>
        <p:spPr>
          <a:xfrm>
            <a:off x="474640"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1" baseline="0">
                <a:latin typeface="+mj-lt"/>
              </a:defRPr>
            </a:lvl1pPr>
          </a:lstStyle>
          <a:p>
            <a:pPr lvl="0"/>
            <a:r>
              <a:rPr lang="en-US" dirty="0"/>
              <a:t>C</a:t>
            </a:r>
            <a:r>
              <a:rPr dirty="0"/>
              <a:t>hart/table title (1</a:t>
            </a:r>
            <a:r>
              <a:rPr lang="en-US" dirty="0"/>
              <a:t>4</a:t>
            </a:r>
            <a:r>
              <a:rPr dirty="0"/>
              <a:t>pt BLK Fort </a:t>
            </a:r>
            <a:r>
              <a:rPr lang="en-US" dirty="0"/>
              <a:t>Extrabold</a:t>
            </a:r>
            <a:r>
              <a:rPr dirty="0"/>
              <a:t>)</a:t>
            </a:r>
          </a:p>
        </p:txBody>
      </p:sp>
    </p:spTree>
    <p:extLst>
      <p:ext uri="{BB962C8B-B14F-4D97-AF65-F5344CB8AC3E}">
        <p14:creationId xmlns:p14="http://schemas.microsoft.com/office/powerpoint/2010/main" val="39241058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a:xfrm>
            <a:off x="1981200" y="6446520"/>
            <a:ext cx="8229600" cy="411480"/>
          </a:xfrm>
          <a:prstGeom prst="rect">
            <a:avLst/>
          </a:prstGeom>
        </p:spPr>
        <p:txBody>
          <a:bodyPr/>
          <a:lstStyle/>
          <a:p>
            <a:r>
              <a:rPr lang="en-US"/>
              <a:t>Limited Distribution</a:t>
            </a:r>
            <a:endParaRPr/>
          </a:p>
        </p:txBody>
      </p:sp>
      <p:sp>
        <p:nvSpPr>
          <p:cNvPr id="17" name="source 4">
            <a:extLst>
              <a:ext uri="{FF2B5EF4-FFF2-40B4-BE49-F238E27FC236}">
                <a16:creationId xmlns:a16="http://schemas.microsoft.com/office/drawing/2014/main" id="{543CD977-88BE-4B27-91E5-A62F8A9B22B8}"/>
              </a:ext>
            </a:extLst>
          </p:cNvPr>
          <p:cNvSpPr>
            <a:spLocks noGrp="1"/>
          </p:cNvSpPr>
          <p:nvPr>
            <p:ph type="body" sz="quarter" idx="17" hasCustomPrompt="1"/>
          </p:nvPr>
        </p:nvSpPr>
        <p:spPr>
          <a:xfrm>
            <a:off x="6293376" y="612012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rPr dirty="0"/>
              <a:t>Insert source or footnote text here</a:t>
            </a:r>
          </a:p>
        </p:txBody>
      </p:sp>
      <p:sp>
        <p:nvSpPr>
          <p:cNvPr id="19" name="Content Placeholder 4">
            <a:extLst>
              <a:ext uri="{FF2B5EF4-FFF2-40B4-BE49-F238E27FC236}">
                <a16:creationId xmlns:a16="http://schemas.microsoft.com/office/drawing/2014/main" id="{057BFC6C-374D-4DAD-8D66-0BD9A4039A66}"/>
              </a:ext>
            </a:extLst>
          </p:cNvPr>
          <p:cNvSpPr>
            <a:spLocks noGrp="1"/>
          </p:cNvSpPr>
          <p:nvPr>
            <p:ph sz="quarter" idx="40" hasCustomPrompt="1"/>
          </p:nvPr>
        </p:nvSpPr>
        <p:spPr>
          <a:xfrm>
            <a:off x="6293376" y="4145245"/>
            <a:ext cx="5437632" cy="1796365"/>
          </a:xfrm>
        </p:spPr>
        <p:txBody>
          <a:bodyPr lIns="13716" rIns="13716"/>
          <a:lstStyle>
            <a:lvl1pPr>
              <a:defRPr sz="1200" b="1" baseline="0"/>
            </a:lvl1pPr>
          </a:lstStyle>
          <a:p>
            <a:pPr lvl="0"/>
            <a:r>
              <a:rPr dirty="0"/>
              <a:t>Click on the icon to insert content</a:t>
            </a:r>
          </a:p>
          <a:p>
            <a:pPr lvl="1"/>
            <a:r>
              <a:rPr dirty="0"/>
              <a:t>Second level</a:t>
            </a:r>
          </a:p>
        </p:txBody>
      </p:sp>
      <p:sp>
        <p:nvSpPr>
          <p:cNvPr id="20" name="Text Placeholder 4">
            <a:extLst>
              <a:ext uri="{FF2B5EF4-FFF2-40B4-BE49-F238E27FC236}">
                <a16:creationId xmlns:a16="http://schemas.microsoft.com/office/drawing/2014/main" id="{A5350256-463D-4D72-B2EC-3EBCD9DC26E1}"/>
              </a:ext>
            </a:extLst>
          </p:cNvPr>
          <p:cNvSpPr>
            <a:spLocks noGrp="1"/>
          </p:cNvSpPr>
          <p:nvPr>
            <p:ph type="body" sz="quarter" idx="39" hasCustomPrompt="1"/>
          </p:nvPr>
        </p:nvSpPr>
        <p:spPr>
          <a:xfrm>
            <a:off x="6293376" y="376648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21" name="source 3">
            <a:extLst>
              <a:ext uri="{FF2B5EF4-FFF2-40B4-BE49-F238E27FC236}">
                <a16:creationId xmlns:a16="http://schemas.microsoft.com/office/drawing/2014/main" id="{E0F50B39-32FE-42CD-815E-E68CCAA093C0}"/>
              </a:ext>
            </a:extLst>
          </p:cNvPr>
          <p:cNvSpPr>
            <a:spLocks noGrp="1"/>
          </p:cNvSpPr>
          <p:nvPr>
            <p:ph type="body" sz="quarter" idx="12" hasCustomPrompt="1"/>
          </p:nvPr>
        </p:nvSpPr>
        <p:spPr>
          <a:xfrm>
            <a:off x="474640" y="612012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22" name="Content Placeholder 3">
            <a:extLst>
              <a:ext uri="{FF2B5EF4-FFF2-40B4-BE49-F238E27FC236}">
                <a16:creationId xmlns:a16="http://schemas.microsoft.com/office/drawing/2014/main" id="{54E88002-B8A6-496C-89FC-22BB99C593D0}"/>
              </a:ext>
            </a:extLst>
          </p:cNvPr>
          <p:cNvSpPr>
            <a:spLocks noGrp="1"/>
          </p:cNvSpPr>
          <p:nvPr>
            <p:ph sz="quarter" idx="37" hasCustomPrompt="1"/>
          </p:nvPr>
        </p:nvSpPr>
        <p:spPr>
          <a:xfrm>
            <a:off x="474640" y="4145245"/>
            <a:ext cx="5437632" cy="1796365"/>
          </a:xfrm>
        </p:spPr>
        <p:txBody>
          <a:bodyPr lIns="13716" rIns="13716"/>
          <a:lstStyle>
            <a:lvl1pPr>
              <a:defRPr sz="1200" b="1" baseline="0"/>
            </a:lvl1pPr>
          </a:lstStyle>
          <a:p>
            <a:pPr lvl="0"/>
            <a:r>
              <a:t>Click on the icon to insert content</a:t>
            </a:r>
          </a:p>
          <a:p>
            <a:pPr lvl="1"/>
            <a:r>
              <a:t>Second level</a:t>
            </a:r>
          </a:p>
        </p:txBody>
      </p:sp>
      <p:sp>
        <p:nvSpPr>
          <p:cNvPr id="23" name="Text Placeholder 3">
            <a:extLst>
              <a:ext uri="{FF2B5EF4-FFF2-40B4-BE49-F238E27FC236}">
                <a16:creationId xmlns:a16="http://schemas.microsoft.com/office/drawing/2014/main" id="{9AC59C3B-2AD8-4614-B9EB-375562F9DC98}"/>
              </a:ext>
            </a:extLst>
          </p:cNvPr>
          <p:cNvSpPr>
            <a:spLocks noGrp="1"/>
          </p:cNvSpPr>
          <p:nvPr>
            <p:ph type="body" sz="quarter" idx="36" hasCustomPrompt="1"/>
          </p:nvPr>
        </p:nvSpPr>
        <p:spPr>
          <a:xfrm>
            <a:off x="474640" y="376648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32" name="source 2">
            <a:extLst>
              <a:ext uri="{FF2B5EF4-FFF2-40B4-BE49-F238E27FC236}">
                <a16:creationId xmlns:a16="http://schemas.microsoft.com/office/drawing/2014/main" id="{D89C8286-67DE-4190-A478-66493977DB77}"/>
              </a:ext>
            </a:extLst>
          </p:cNvPr>
          <p:cNvSpPr>
            <a:spLocks noGrp="1"/>
          </p:cNvSpPr>
          <p:nvPr>
            <p:ph type="body" sz="quarter" idx="32" hasCustomPrompt="1"/>
          </p:nvPr>
        </p:nvSpPr>
        <p:spPr>
          <a:xfrm>
            <a:off x="6293376" y="346618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6" name="Content Placeholder 2">
            <a:extLst>
              <a:ext uri="{FF2B5EF4-FFF2-40B4-BE49-F238E27FC236}">
                <a16:creationId xmlns:a16="http://schemas.microsoft.com/office/drawing/2014/main" id="{E39D088E-4A15-4C82-A7C5-37570FEA793C}"/>
              </a:ext>
            </a:extLst>
          </p:cNvPr>
          <p:cNvSpPr>
            <a:spLocks noGrp="1"/>
          </p:cNvSpPr>
          <p:nvPr>
            <p:ph sz="quarter" idx="34" hasCustomPrompt="1"/>
          </p:nvPr>
        </p:nvSpPr>
        <p:spPr>
          <a:xfrm>
            <a:off x="6293376" y="1491305"/>
            <a:ext cx="5437632" cy="1796400"/>
          </a:xfrm>
        </p:spPr>
        <p:txBody>
          <a:bodyPr lIns="13716" rIns="13716"/>
          <a:lstStyle>
            <a:lvl1pPr>
              <a:defRPr sz="1200" b="1" baseline="0"/>
            </a:lvl1pPr>
          </a:lstStyle>
          <a:p>
            <a:pPr lvl="0"/>
            <a:r>
              <a:t>Click on the icon to insert content</a:t>
            </a:r>
          </a:p>
          <a:p>
            <a:pPr lvl="1"/>
            <a:r>
              <a:t>Second level</a:t>
            </a:r>
          </a:p>
        </p:txBody>
      </p:sp>
      <p:sp>
        <p:nvSpPr>
          <p:cNvPr id="37" name="Text Placeholder 2">
            <a:extLst>
              <a:ext uri="{FF2B5EF4-FFF2-40B4-BE49-F238E27FC236}">
                <a16:creationId xmlns:a16="http://schemas.microsoft.com/office/drawing/2014/main" id="{FE95037C-D829-427F-91C3-87AA9C016094}"/>
              </a:ext>
            </a:extLst>
          </p:cNvPr>
          <p:cNvSpPr>
            <a:spLocks noGrp="1"/>
          </p:cNvSpPr>
          <p:nvPr>
            <p:ph type="body" sz="quarter" idx="33" hasCustomPrompt="1"/>
          </p:nvPr>
        </p:nvSpPr>
        <p:spPr>
          <a:xfrm>
            <a:off x="6293376"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Chart/table title (14pt BLK Fort Extrabold)</a:t>
            </a:r>
          </a:p>
        </p:txBody>
      </p:sp>
      <p:sp>
        <p:nvSpPr>
          <p:cNvPr id="38" name="source 1">
            <a:extLst>
              <a:ext uri="{FF2B5EF4-FFF2-40B4-BE49-F238E27FC236}">
                <a16:creationId xmlns:a16="http://schemas.microsoft.com/office/drawing/2014/main" id="{47F6E18B-6CA8-4A4C-A097-4ACB5CC5C77F}"/>
              </a:ext>
            </a:extLst>
          </p:cNvPr>
          <p:cNvSpPr>
            <a:spLocks noGrp="1"/>
          </p:cNvSpPr>
          <p:nvPr>
            <p:ph type="body" sz="quarter" idx="16" hasCustomPrompt="1"/>
          </p:nvPr>
        </p:nvSpPr>
        <p:spPr>
          <a:xfrm>
            <a:off x="474640" y="3466182"/>
            <a:ext cx="5437632" cy="113877"/>
          </a:xfrm>
        </p:spPr>
        <p:txBody>
          <a:bodyPr lIns="13716" rIns="13716" anchor="b" anchorCtr="0">
            <a:spAutoFit/>
          </a:bodyPr>
          <a:lstStyle>
            <a:lvl1pPr>
              <a:lnSpc>
                <a:spcPct val="90000"/>
              </a:lnSpc>
              <a:spcBef>
                <a:spcPts val="0"/>
              </a:spcBef>
              <a:defRPr sz="800" b="0">
                <a:latin typeface="BLK Fort Cond Light" panose="020B0306030202060103" pitchFamily="34" charset="0"/>
              </a:defRPr>
            </a:lvl1pPr>
          </a:lstStyle>
          <a:p>
            <a:pPr lvl="0"/>
            <a:r>
              <a:t>Insert source or footnote text here</a:t>
            </a:r>
          </a:p>
        </p:txBody>
      </p:sp>
      <p:sp>
        <p:nvSpPr>
          <p:cNvPr id="39" name="Content Placeholder 1">
            <a:extLst>
              <a:ext uri="{FF2B5EF4-FFF2-40B4-BE49-F238E27FC236}">
                <a16:creationId xmlns:a16="http://schemas.microsoft.com/office/drawing/2014/main" id="{8648968E-E85A-4941-8E53-008987541FD6}"/>
              </a:ext>
            </a:extLst>
          </p:cNvPr>
          <p:cNvSpPr>
            <a:spLocks noGrp="1"/>
          </p:cNvSpPr>
          <p:nvPr>
            <p:ph sz="quarter" idx="24" hasCustomPrompt="1"/>
          </p:nvPr>
        </p:nvSpPr>
        <p:spPr>
          <a:xfrm>
            <a:off x="474640" y="1491305"/>
            <a:ext cx="5437632" cy="1796400"/>
          </a:xfrm>
        </p:spPr>
        <p:txBody>
          <a:bodyPr lIns="13716" rIns="13716"/>
          <a:lstStyle>
            <a:lvl1pPr>
              <a:defRPr sz="1200" b="1" baseline="0"/>
            </a:lvl1pPr>
          </a:lstStyle>
          <a:p>
            <a:pPr lvl="0"/>
            <a:r>
              <a:t>Click on the icon to insert content</a:t>
            </a:r>
          </a:p>
          <a:p>
            <a:pPr lvl="1"/>
            <a:r>
              <a:t>Second level</a:t>
            </a:r>
          </a:p>
        </p:txBody>
      </p:sp>
      <p:sp>
        <p:nvSpPr>
          <p:cNvPr id="40" name="Text Placeholder 1">
            <a:extLst>
              <a:ext uri="{FF2B5EF4-FFF2-40B4-BE49-F238E27FC236}">
                <a16:creationId xmlns:a16="http://schemas.microsoft.com/office/drawing/2014/main" id="{21B8E433-747A-4270-B396-D624FA809865}"/>
              </a:ext>
            </a:extLst>
          </p:cNvPr>
          <p:cNvSpPr>
            <a:spLocks noGrp="1"/>
          </p:cNvSpPr>
          <p:nvPr>
            <p:ph type="body" sz="quarter" idx="23" hasCustomPrompt="1"/>
          </p:nvPr>
        </p:nvSpPr>
        <p:spPr>
          <a:xfrm>
            <a:off x="474640" y="1112547"/>
            <a:ext cx="5437632" cy="307777"/>
          </a:xfrm>
          <a:solidFill>
            <a:schemeClr val="bg1"/>
          </a:solidFill>
          <a:effectLst>
            <a:outerShdw dist="38100" dir="5400000" algn="t" rotWithShape="0">
              <a:schemeClr val="tx1"/>
            </a:outerShdw>
          </a:effectLst>
        </p:spPr>
        <p:txBody>
          <a:bodyPr lIns="13716" tIns="45720" rIns="13716" bIns="45720" anchor="b" anchorCtr="0">
            <a:spAutoFit/>
          </a:bodyPr>
          <a:lstStyle>
            <a:lvl1pPr>
              <a:defRPr sz="1400" baseline="0">
                <a:latin typeface="+mj-lt"/>
              </a:defRPr>
            </a:lvl1pPr>
          </a:lstStyle>
          <a:p>
            <a:pPr lvl="0"/>
            <a:r>
              <a:rPr lang="en-US" dirty="0"/>
              <a:t>Chart</a:t>
            </a:r>
            <a:r>
              <a:rPr dirty="0"/>
              <a:t>/table title (1</a:t>
            </a:r>
            <a:r>
              <a:rPr lang="en-US" dirty="0"/>
              <a:t>4</a:t>
            </a:r>
            <a:r>
              <a:rPr dirty="0"/>
              <a:t>pt BLK Fort </a:t>
            </a:r>
            <a:r>
              <a:rPr lang="en-US" dirty="0"/>
              <a:t>Extrabold</a:t>
            </a:r>
            <a:r>
              <a:rPr dirty="0"/>
              <a:t>)</a:t>
            </a:r>
          </a:p>
        </p:txBody>
      </p:sp>
      <p:sp>
        <p:nvSpPr>
          <p:cNvPr id="42" name="Title 2">
            <a:extLst>
              <a:ext uri="{FF2B5EF4-FFF2-40B4-BE49-F238E27FC236}">
                <a16:creationId xmlns:a16="http://schemas.microsoft.com/office/drawing/2014/main" id="{9EB6E8D1-216A-4996-9601-ECA1829AA4A9}"/>
              </a:ext>
            </a:extLst>
          </p:cNvPr>
          <p:cNvSpPr>
            <a:spLocks noGrp="1"/>
          </p:cNvSpPr>
          <p:nvPr>
            <p:ph type="title"/>
          </p:nvPr>
        </p:nvSpPr>
        <p:spPr>
          <a:xfrm>
            <a:off x="458724" y="386132"/>
            <a:ext cx="11274552" cy="603179"/>
          </a:xfrm>
        </p:spPr>
        <p:txBody>
          <a:bodyPr/>
          <a:lstStyle>
            <a:lvl1pPr>
              <a:lnSpc>
                <a:spcPct val="90000"/>
              </a:lnSpc>
              <a:defRPr sz="3600">
                <a:solidFill>
                  <a:schemeClr val="tx1"/>
                </a:solidFill>
              </a:defRPr>
            </a:lvl1pPr>
          </a:lstStyle>
          <a:p>
            <a:r>
              <a:rPr lang="en-US" dirty="0"/>
              <a:t>Click to edit Master title style</a:t>
            </a:r>
            <a:endParaRPr dirty="0"/>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E932F4A9-3F9C-47DB-876F-2B86D788C6F3}"/>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0" name="Footer Placeholder 3"/>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a:t>Limited Distribution</a:t>
            </a:r>
            <a:endParaRPr/>
          </a:p>
        </p:txBody>
      </p:sp>
      <p:sp>
        <p:nvSpPr>
          <p:cNvPr id="9" name="Text Placeholder 3"/>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4" name="Picture 13">
            <a:extLst>
              <a:ext uri="{FF2B5EF4-FFF2-40B4-BE49-F238E27FC236}">
                <a16:creationId xmlns:a16="http://schemas.microsoft.com/office/drawing/2014/main" id="{CEAD1040-0C2E-481D-9644-43F6E700F54E}"/>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7" name="Title 1">
            <a:extLst>
              <a:ext uri="{FF2B5EF4-FFF2-40B4-BE49-F238E27FC236}">
                <a16:creationId xmlns:a16="http://schemas.microsoft.com/office/drawing/2014/main" id="{DF941D7D-5EEE-4DA5-B21E-5FDD04BA89DC}"/>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234703522"/>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Points_custom*">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6" name="Text Placeholder 5">
            <a:extLst>
              <a:ext uri="{FF2B5EF4-FFF2-40B4-BE49-F238E27FC236}">
                <a16:creationId xmlns:a16="http://schemas.microsoft.com/office/drawing/2014/main" id="{EFB21076-AEC5-4B30-853F-17584F9CF54E}"/>
              </a:ext>
            </a:extLst>
          </p:cNvPr>
          <p:cNvSpPr>
            <a:spLocks noGrp="1" noChangeAspect="1"/>
          </p:cNvSpPr>
          <p:nvPr>
            <p:ph type="body" sz="quarter" idx="13" hasCustomPrompt="1"/>
          </p:nvPr>
        </p:nvSpPr>
        <p:spPr>
          <a:xfrm>
            <a:off x="1750222" y="2057400"/>
            <a:ext cx="2743200" cy="2743200"/>
          </a:xfrm>
          <a:solidFill>
            <a:schemeClr val="accent2"/>
          </a:solidFill>
        </p:spPr>
        <p:txBody>
          <a:bodyPr lIns="274320" tIns="274320" rIns="274320" bIns="274320" anchor="ctr"/>
          <a:lstStyle>
            <a:lvl1pPr marL="0" indent="0">
              <a:lnSpc>
                <a:spcPct val="90000"/>
              </a:lnSpc>
              <a:spcBef>
                <a:spcPts val="0"/>
              </a:spcBef>
              <a:spcAft>
                <a:spcPts val="0"/>
              </a:spcAft>
              <a:buFont typeface="BLK Fort" panose="020B0503030202060203" pitchFamily="34" charset="0"/>
              <a:buChar char="​"/>
              <a:defRPr sz="80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tx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1</a:t>
            </a:r>
            <a:endParaRPr dirty="0"/>
          </a:p>
          <a:p>
            <a:pPr lvl="1"/>
            <a:r>
              <a:rPr lang="en-US" dirty="0"/>
              <a:t>Add a short summary of this key point</a:t>
            </a:r>
            <a:endParaRPr dirty="0"/>
          </a:p>
        </p:txBody>
      </p:sp>
      <p:sp>
        <p:nvSpPr>
          <p:cNvPr id="4" name="Title 3">
            <a:extLst>
              <a:ext uri="{FF2B5EF4-FFF2-40B4-BE49-F238E27FC236}">
                <a16:creationId xmlns:a16="http://schemas.microsoft.com/office/drawing/2014/main" id="{96213AAF-F267-4DA3-9991-07E7E3F7EDCC}"/>
              </a:ext>
            </a:extLst>
          </p:cNvPr>
          <p:cNvSpPr>
            <a:spLocks noGrp="1"/>
          </p:cNvSpPr>
          <p:nvPr>
            <p:ph type="title"/>
          </p:nvPr>
        </p:nvSpPr>
        <p:spPr>
          <a:xfrm>
            <a:off x="458724" y="386132"/>
            <a:ext cx="11274552" cy="603179"/>
          </a:xfrm>
        </p:spPr>
        <p:txBody>
          <a:bodyPr/>
          <a:lstStyle>
            <a:lvl1pPr>
              <a:lnSpc>
                <a:spcPct val="90000"/>
              </a:lnSpc>
              <a:defRPr sz="3600">
                <a:solidFill>
                  <a:schemeClr val="tx1"/>
                </a:solidFill>
              </a:defRPr>
            </a:lvl1pPr>
          </a:lstStyle>
          <a:p>
            <a:r>
              <a:rPr lang="en-US" dirty="0"/>
              <a:t>Click to edit Master title style</a:t>
            </a:r>
          </a:p>
        </p:txBody>
      </p:sp>
      <p:sp>
        <p:nvSpPr>
          <p:cNvPr id="12" name="Text Placeholder 5">
            <a:extLst>
              <a:ext uri="{FF2B5EF4-FFF2-40B4-BE49-F238E27FC236}">
                <a16:creationId xmlns:a16="http://schemas.microsoft.com/office/drawing/2014/main" id="{791E4145-521E-684A-9EF8-BC014BAA82D4}"/>
              </a:ext>
            </a:extLst>
          </p:cNvPr>
          <p:cNvSpPr>
            <a:spLocks noGrp="1" noChangeAspect="1"/>
          </p:cNvSpPr>
          <p:nvPr>
            <p:ph type="body" sz="quarter" idx="16" hasCustomPrompt="1"/>
          </p:nvPr>
        </p:nvSpPr>
        <p:spPr>
          <a:xfrm>
            <a:off x="4724400" y="2057400"/>
            <a:ext cx="2743200" cy="2743200"/>
          </a:xfrm>
          <a:solidFill>
            <a:schemeClr val="accent2"/>
          </a:solidFill>
        </p:spPr>
        <p:txBody>
          <a:bodyPr lIns="274320" tIns="274320" rIns="274320" bIns="274320" anchor="ctr"/>
          <a:lstStyle>
            <a:lvl1pPr marL="0" indent="0">
              <a:lnSpc>
                <a:spcPct val="90000"/>
              </a:lnSpc>
              <a:spcBef>
                <a:spcPts val="0"/>
              </a:spcBef>
              <a:spcAft>
                <a:spcPts val="0"/>
              </a:spcAft>
              <a:buFont typeface="BLK Fort" panose="020B0503030202060203" pitchFamily="34" charset="0"/>
              <a:buChar char="​"/>
              <a:defRPr sz="80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tx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2</a:t>
            </a:r>
            <a:endParaRPr dirty="0"/>
          </a:p>
          <a:p>
            <a:pPr lvl="1"/>
            <a:r>
              <a:rPr lang="en-US" dirty="0"/>
              <a:t>Add a short summary of this key point</a:t>
            </a:r>
            <a:endParaRPr dirty="0"/>
          </a:p>
        </p:txBody>
      </p:sp>
      <p:sp>
        <p:nvSpPr>
          <p:cNvPr id="13" name="Text Placeholder 5">
            <a:extLst>
              <a:ext uri="{FF2B5EF4-FFF2-40B4-BE49-F238E27FC236}">
                <a16:creationId xmlns:a16="http://schemas.microsoft.com/office/drawing/2014/main" id="{0E1A73C5-FF63-AA44-A170-2EBDA2886466}"/>
              </a:ext>
            </a:extLst>
          </p:cNvPr>
          <p:cNvSpPr>
            <a:spLocks noGrp="1" noChangeAspect="1"/>
          </p:cNvSpPr>
          <p:nvPr>
            <p:ph type="body" sz="quarter" idx="17" hasCustomPrompt="1"/>
          </p:nvPr>
        </p:nvSpPr>
        <p:spPr>
          <a:xfrm>
            <a:off x="7698578" y="2057400"/>
            <a:ext cx="2743200" cy="2743200"/>
          </a:xfrm>
          <a:solidFill>
            <a:schemeClr val="accent2"/>
          </a:solidFill>
        </p:spPr>
        <p:txBody>
          <a:bodyPr lIns="274320" tIns="274320" rIns="274320" bIns="274320" anchor="ctr"/>
          <a:lstStyle>
            <a:lvl1pPr marL="0" indent="0">
              <a:lnSpc>
                <a:spcPct val="90000"/>
              </a:lnSpc>
              <a:spcBef>
                <a:spcPts val="0"/>
              </a:spcBef>
              <a:spcAft>
                <a:spcPts val="0"/>
              </a:spcAft>
              <a:buFont typeface="BLK Fort" panose="020B0503030202060203" pitchFamily="34" charset="0"/>
              <a:buChar char="​"/>
              <a:defRPr sz="80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tx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3</a:t>
            </a:r>
            <a:endParaRPr dirty="0"/>
          </a:p>
          <a:p>
            <a:pPr lvl="1"/>
            <a:r>
              <a:rPr lang="en-US" dirty="0"/>
              <a:t>Add a short summary of this key point</a:t>
            </a:r>
            <a:endParaRPr dirty="0"/>
          </a:p>
        </p:txBody>
      </p:sp>
    </p:spTree>
    <p:extLst>
      <p:ext uri="{BB962C8B-B14F-4D97-AF65-F5344CB8AC3E}">
        <p14:creationId xmlns:p14="http://schemas.microsoft.com/office/powerpoint/2010/main" val="2144944287"/>
      </p:ext>
    </p:extLst>
  </p:cSld>
  <p:clrMapOvr>
    <a:masterClrMapping/>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ey Points_custom*">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2209800" y="6446520"/>
            <a:ext cx="7772400" cy="411480"/>
          </a:xfrm>
          <a:prstGeom prst="rect">
            <a:avLst/>
          </a:prstGeom>
        </p:spPr>
        <p:txBody>
          <a:bodyPr/>
          <a:lstStyle/>
          <a:p>
            <a:r>
              <a:rPr lang="en-US"/>
              <a:t>Limited Distribution</a:t>
            </a:r>
            <a:endParaRPr/>
          </a:p>
        </p:txBody>
      </p:sp>
      <p:sp>
        <p:nvSpPr>
          <p:cNvPr id="6" name="Text Placeholder 5">
            <a:extLst>
              <a:ext uri="{FF2B5EF4-FFF2-40B4-BE49-F238E27FC236}">
                <a16:creationId xmlns:a16="http://schemas.microsoft.com/office/drawing/2014/main" id="{EFB21076-AEC5-4B30-853F-17584F9CF54E}"/>
              </a:ext>
            </a:extLst>
          </p:cNvPr>
          <p:cNvSpPr>
            <a:spLocks noGrp="1" noChangeAspect="1"/>
          </p:cNvSpPr>
          <p:nvPr>
            <p:ph type="body" sz="quarter" idx="13" hasCustomPrompt="1"/>
          </p:nvPr>
        </p:nvSpPr>
        <p:spPr>
          <a:xfrm>
            <a:off x="1750222" y="2057400"/>
            <a:ext cx="2743200" cy="2743200"/>
          </a:xfrm>
          <a:solidFill>
            <a:schemeClr val="accent1"/>
          </a:solidFill>
        </p:spPr>
        <p:txBody>
          <a:bodyPr lIns="274320" tIns="274320" rIns="182880" bIns="274320" anchor="ctr"/>
          <a:lstStyle>
            <a:lvl1pPr marL="0" indent="0">
              <a:lnSpc>
                <a:spcPct val="90000"/>
              </a:lnSpc>
              <a:spcBef>
                <a:spcPts val="0"/>
              </a:spcBef>
              <a:spcAft>
                <a:spcPts val="600"/>
              </a:spcAft>
              <a:buFont typeface="BLK Fort" panose="020B0503030202060203" pitchFamily="34" charset="0"/>
              <a:buChar char="​"/>
              <a:defRPr sz="24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bg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Title lorem ipsum vitae</a:t>
            </a:r>
            <a:endParaRPr dirty="0"/>
          </a:p>
          <a:p>
            <a:pPr lvl="1"/>
            <a:r>
              <a:rPr lang="en-US" dirty="0"/>
              <a:t>Add a short summary of this key point</a:t>
            </a:r>
            <a:endParaRPr dirty="0"/>
          </a:p>
        </p:txBody>
      </p:sp>
      <p:sp>
        <p:nvSpPr>
          <p:cNvPr id="4" name="Title 3">
            <a:extLst>
              <a:ext uri="{FF2B5EF4-FFF2-40B4-BE49-F238E27FC236}">
                <a16:creationId xmlns:a16="http://schemas.microsoft.com/office/drawing/2014/main" id="{96213AAF-F267-4DA3-9991-07E7E3F7EDCC}"/>
              </a:ext>
            </a:extLst>
          </p:cNvPr>
          <p:cNvSpPr>
            <a:spLocks noGrp="1"/>
          </p:cNvSpPr>
          <p:nvPr>
            <p:ph type="title"/>
          </p:nvPr>
        </p:nvSpPr>
        <p:spPr>
          <a:xfrm>
            <a:off x="458724" y="386132"/>
            <a:ext cx="11274552" cy="603179"/>
          </a:xfrm>
        </p:spPr>
        <p:txBody>
          <a:bodyPr/>
          <a:lstStyle>
            <a:lvl1pPr>
              <a:lnSpc>
                <a:spcPct val="90000"/>
              </a:lnSpc>
              <a:defRPr sz="3600">
                <a:solidFill>
                  <a:schemeClr val="tx1"/>
                </a:solidFill>
              </a:defRPr>
            </a:lvl1pPr>
          </a:lstStyle>
          <a:p>
            <a:r>
              <a:rPr lang="en-US" dirty="0"/>
              <a:t>Click to edit Master title style</a:t>
            </a:r>
          </a:p>
        </p:txBody>
      </p:sp>
      <p:sp>
        <p:nvSpPr>
          <p:cNvPr id="11" name="Text Placeholder 5">
            <a:extLst>
              <a:ext uri="{FF2B5EF4-FFF2-40B4-BE49-F238E27FC236}">
                <a16:creationId xmlns:a16="http://schemas.microsoft.com/office/drawing/2014/main" id="{B16156F4-C31D-8A4D-B568-EF452F3F67B2}"/>
              </a:ext>
            </a:extLst>
          </p:cNvPr>
          <p:cNvSpPr>
            <a:spLocks noGrp="1" noChangeAspect="1"/>
          </p:cNvSpPr>
          <p:nvPr>
            <p:ph type="body" sz="quarter" idx="19" hasCustomPrompt="1"/>
          </p:nvPr>
        </p:nvSpPr>
        <p:spPr>
          <a:xfrm>
            <a:off x="7698578" y="2057400"/>
            <a:ext cx="2743200" cy="2743200"/>
          </a:xfrm>
          <a:solidFill>
            <a:schemeClr val="accent1"/>
          </a:solidFill>
        </p:spPr>
        <p:txBody>
          <a:bodyPr lIns="274320" tIns="274320" rIns="182880" bIns="274320" anchor="ctr"/>
          <a:lstStyle>
            <a:lvl1pPr marL="0" indent="0">
              <a:lnSpc>
                <a:spcPct val="90000"/>
              </a:lnSpc>
              <a:spcBef>
                <a:spcPts val="0"/>
              </a:spcBef>
              <a:spcAft>
                <a:spcPts val="600"/>
              </a:spcAft>
              <a:buFont typeface="BLK Fort" panose="020B0503030202060203" pitchFamily="34" charset="0"/>
              <a:buChar char="​"/>
              <a:defRPr sz="24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bg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Title lorem ipsum vitae</a:t>
            </a:r>
            <a:endParaRPr dirty="0"/>
          </a:p>
          <a:p>
            <a:pPr lvl="1"/>
            <a:r>
              <a:rPr lang="en-US" dirty="0"/>
              <a:t>Add a short summary of this key point</a:t>
            </a:r>
            <a:endParaRPr dirty="0"/>
          </a:p>
        </p:txBody>
      </p:sp>
      <p:sp>
        <p:nvSpPr>
          <p:cNvPr id="14" name="Text Placeholder 5">
            <a:extLst>
              <a:ext uri="{FF2B5EF4-FFF2-40B4-BE49-F238E27FC236}">
                <a16:creationId xmlns:a16="http://schemas.microsoft.com/office/drawing/2014/main" id="{BA8D56CC-97F3-5442-B9AF-1190A4589602}"/>
              </a:ext>
            </a:extLst>
          </p:cNvPr>
          <p:cNvSpPr>
            <a:spLocks noGrp="1" noChangeAspect="1"/>
          </p:cNvSpPr>
          <p:nvPr>
            <p:ph type="body" sz="quarter" idx="18" hasCustomPrompt="1"/>
          </p:nvPr>
        </p:nvSpPr>
        <p:spPr>
          <a:xfrm>
            <a:off x="4724400" y="2057400"/>
            <a:ext cx="2743200" cy="2743200"/>
          </a:xfrm>
          <a:solidFill>
            <a:schemeClr val="accent1"/>
          </a:solidFill>
        </p:spPr>
        <p:txBody>
          <a:bodyPr lIns="274320" tIns="274320" rIns="182880" bIns="274320" anchor="ctr"/>
          <a:lstStyle>
            <a:lvl1pPr marL="0" indent="0">
              <a:lnSpc>
                <a:spcPct val="90000"/>
              </a:lnSpc>
              <a:spcBef>
                <a:spcPts val="0"/>
              </a:spcBef>
              <a:spcAft>
                <a:spcPts val="600"/>
              </a:spcAft>
              <a:buFont typeface="BLK Fort" panose="020B0503030202060203" pitchFamily="34" charset="0"/>
              <a:buChar char="​"/>
              <a:defRPr sz="2400" b="0">
                <a:solidFill>
                  <a:schemeClr val="tx1"/>
                </a:solidFill>
                <a:latin typeface="BLK Fort Extrabold" panose="020B0903030202060203" pitchFamily="34" charset="0"/>
              </a:defRPr>
            </a:lvl1pPr>
            <a:lvl2pPr marL="0" indent="0">
              <a:lnSpc>
                <a:spcPct val="90000"/>
              </a:lnSpc>
              <a:spcBef>
                <a:spcPts val="0"/>
              </a:spcBef>
              <a:spcAft>
                <a:spcPts val="0"/>
              </a:spcAft>
              <a:buNone/>
              <a:defRPr sz="2000" b="0">
                <a:solidFill>
                  <a:schemeClr val="bg1"/>
                </a:solidFill>
              </a:defRPr>
            </a:lvl2pPr>
            <a:lvl3pPr marL="0" indent="0">
              <a:lnSpc>
                <a:spcPct val="90000"/>
              </a:lnSpc>
              <a:spcBef>
                <a:spcPts val="700"/>
              </a:spcBef>
              <a:spcAft>
                <a:spcPts val="0"/>
              </a:spcAft>
              <a:buNone/>
              <a:defRPr b="0">
                <a:solidFill>
                  <a:schemeClr val="tx1"/>
                </a:solidFill>
              </a:defRPr>
            </a:lvl3pPr>
            <a:lvl4pPr marL="0" indent="0">
              <a:lnSpc>
                <a:spcPct val="90000"/>
              </a:lnSpc>
              <a:spcBef>
                <a:spcPts val="700"/>
              </a:spcBef>
              <a:spcAft>
                <a:spcPts val="0"/>
              </a:spcAft>
              <a:buNone/>
              <a:defRPr>
                <a:solidFill>
                  <a:schemeClr val="bg1"/>
                </a:solidFill>
              </a:defRPr>
            </a:lvl4pPr>
            <a:lvl5pPr marL="0" indent="0">
              <a:lnSpc>
                <a:spcPct val="90000"/>
              </a:lnSpc>
              <a:spcBef>
                <a:spcPts val="700"/>
              </a:spcBef>
              <a:spcAft>
                <a:spcPts val="0"/>
              </a:spcAft>
              <a:buNone/>
              <a:defRPr>
                <a:solidFill>
                  <a:schemeClr val="bg1"/>
                </a:solidFill>
              </a:defRPr>
            </a:lvl5pPr>
            <a:lvl6pPr marL="0" indent="0">
              <a:lnSpc>
                <a:spcPct val="90000"/>
              </a:lnSpc>
              <a:spcBef>
                <a:spcPts val="700"/>
              </a:spcBef>
              <a:spcAft>
                <a:spcPts val="0"/>
              </a:spcAft>
              <a:buNone/>
              <a:defRPr>
                <a:solidFill>
                  <a:schemeClr val="bg1"/>
                </a:solidFill>
              </a:defRPr>
            </a:lvl6pPr>
            <a:lvl7pPr marL="0" indent="0">
              <a:lnSpc>
                <a:spcPct val="90000"/>
              </a:lnSpc>
              <a:spcBef>
                <a:spcPts val="700"/>
              </a:spcBef>
              <a:spcAft>
                <a:spcPts val="0"/>
              </a:spcAft>
              <a:buNone/>
              <a:defRPr>
                <a:solidFill>
                  <a:schemeClr val="bg1"/>
                </a:solidFill>
              </a:defRPr>
            </a:lvl7pPr>
            <a:lvl8pPr marL="0" indent="0">
              <a:lnSpc>
                <a:spcPct val="90000"/>
              </a:lnSpc>
              <a:spcBef>
                <a:spcPts val="700"/>
              </a:spcBef>
              <a:spcAft>
                <a:spcPts val="0"/>
              </a:spcAft>
              <a:buNone/>
              <a:defRPr>
                <a:solidFill>
                  <a:schemeClr val="bg1"/>
                </a:solidFill>
              </a:defRPr>
            </a:lvl8pPr>
            <a:lvl9pPr marL="0" indent="0">
              <a:lnSpc>
                <a:spcPct val="90000"/>
              </a:lnSpc>
              <a:spcBef>
                <a:spcPts val="700"/>
              </a:spcBef>
              <a:spcAft>
                <a:spcPts val="0"/>
              </a:spcAft>
              <a:buNone/>
              <a:defRPr>
                <a:solidFill>
                  <a:schemeClr val="bg1"/>
                </a:solidFill>
              </a:defRPr>
            </a:lvl9pPr>
          </a:lstStyle>
          <a:p>
            <a:pPr lvl="0"/>
            <a:r>
              <a:rPr lang="en-US" dirty="0"/>
              <a:t>Title lorem ipsum vitae</a:t>
            </a:r>
            <a:endParaRPr dirty="0"/>
          </a:p>
          <a:p>
            <a:pPr lvl="1"/>
            <a:r>
              <a:rPr lang="en-US" dirty="0"/>
              <a:t>Add a short summary of this key point</a:t>
            </a:r>
            <a:endParaRPr dirty="0"/>
          </a:p>
        </p:txBody>
      </p:sp>
    </p:spTree>
    <p:extLst>
      <p:ext uri="{BB962C8B-B14F-4D97-AF65-F5344CB8AC3E}">
        <p14:creationId xmlns:p14="http://schemas.microsoft.com/office/powerpoint/2010/main" val="171998994"/>
      </p:ext>
    </p:extLst>
  </p:cSld>
  <p:clrMapOvr>
    <a:masterClrMapping/>
  </p:clrMapOvr>
  <p:extLst>
    <p:ext uri="{DCECCB84-F9BA-43D5-87BE-67443E8EF086}">
      <p15:sldGuideLst xmlns:p15="http://schemas.microsoft.com/office/powerpoint/2012/main">
        <p15:guide id="1" orient="horz" pos="408">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CF1D26-BD58-43A1-B983-02B5ECF8FB75}"/>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5" name="Text Placeholder 2">
            <a:extLst>
              <a:ext uri="{FF2B5EF4-FFF2-40B4-BE49-F238E27FC236}">
                <a16:creationId xmlns:a16="http://schemas.microsoft.com/office/drawing/2014/main" id="{FEB8C6F1-0BCD-44C5-A3AC-DAB1EA8F544B}"/>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4123195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Black">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8AB26E-EE94-4464-ADEE-9430A839E282}"/>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74660A14-20D1-48D3-B226-A75B22B4300C}"/>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070490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059FEE-621C-4A78-BD73-33A64646838E}"/>
              </a:ext>
            </a:extLst>
          </p:cNvPr>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lang="en-US" dirty="0"/>
              <a:t>Divider title</a:t>
            </a:r>
            <a:br>
              <a:rPr lang="en-US" dirty="0"/>
            </a:br>
            <a:r>
              <a:rPr lang="en-US" dirty="0"/>
              <a:t>(50pt BLK Fort Extrabold)</a:t>
            </a:r>
            <a:endParaRPr dirty="0"/>
          </a:p>
        </p:txBody>
      </p:sp>
      <p:sp>
        <p:nvSpPr>
          <p:cNvPr id="6" name="Text Placeholder 2">
            <a:extLst>
              <a:ext uri="{FF2B5EF4-FFF2-40B4-BE49-F238E27FC236}">
                <a16:creationId xmlns:a16="http://schemas.microsoft.com/office/drawing/2014/main" id="{66F58ECC-6F7F-4BE3-A829-A7F5680AA007}"/>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3617205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1740273"/>
            <a:ext cx="11274552" cy="1691640"/>
          </a:xfrm>
          <a:ln>
            <a:noFill/>
          </a:ln>
        </p:spPr>
        <p:txBody>
          <a:bodyPr lIns="0" tIns="0" rIns="0" bIns="0" anchor="b" anchorCtr="0"/>
          <a:lstStyle>
            <a:lvl1pPr algn="l" defTabSz="914400" rtl="0" eaLnBrk="1" latinLnBrk="0" hangingPunct="1">
              <a:lnSpc>
                <a:spcPct val="85000"/>
              </a:lnSpc>
              <a:spcBef>
                <a:spcPct val="0"/>
              </a:spcBef>
              <a:buNone/>
              <a:defRPr sz="5000" b="0" kern="1200" baseline="0">
                <a:solidFill>
                  <a:schemeClr val="tx1"/>
                </a:solidFill>
                <a:latin typeface="+mj-lt"/>
                <a:ea typeface="Tahoma" pitchFamily="34" charset="0"/>
                <a:cs typeface="Tahoma" pitchFamily="34" charset="0"/>
              </a:defRPr>
            </a:lvl1pPr>
          </a:lstStyle>
          <a:p>
            <a:r>
              <a:rPr dirty="0"/>
              <a:t>Divider title</a:t>
            </a:r>
            <a:br>
              <a:rPr lang="en-US" dirty="0"/>
            </a:br>
            <a:r>
              <a:rPr dirty="0"/>
              <a:t>(5</a:t>
            </a:r>
            <a:r>
              <a:rPr lang="en-US" dirty="0"/>
              <a:t>0</a:t>
            </a:r>
            <a:r>
              <a:rPr dirty="0"/>
              <a:t>pt BLK Fort Extrabold)</a:t>
            </a:r>
          </a:p>
        </p:txBody>
      </p:sp>
      <p:sp>
        <p:nvSpPr>
          <p:cNvPr id="4" name="Text Placeholder 2">
            <a:extLst>
              <a:ext uri="{FF2B5EF4-FFF2-40B4-BE49-F238E27FC236}">
                <a16:creationId xmlns:a16="http://schemas.microsoft.com/office/drawing/2014/main" id="{40646DF6-971C-4E4E-9CDE-788561828706}"/>
              </a:ext>
            </a:extLst>
          </p:cNvPr>
          <p:cNvSpPr>
            <a:spLocks noGrp="1"/>
          </p:cNvSpPr>
          <p:nvPr>
            <p:ph type="body" idx="1" hasCustomPrompt="1"/>
          </p:nvPr>
        </p:nvSpPr>
        <p:spPr>
          <a:xfrm>
            <a:off x="458724" y="3571542"/>
            <a:ext cx="11274552" cy="457200"/>
          </a:xfrm>
          <a:prstGeom prst="rect">
            <a:avLst/>
          </a:prstGeom>
        </p:spPr>
        <p:txBody>
          <a:bodyPr lIns="0" tIns="0" rIns="0" bIns="0" anchor="t" anchorCtr="0"/>
          <a:lstStyle>
            <a:lvl1pPr marL="0" indent="0">
              <a:buNone/>
              <a:defRPr kumimoji="0" sz="1800" b="1" i="0" u="none" strike="noStrike" kern="1200" cap="none" spc="0" normalizeH="0" baseline="0">
                <a:ln>
                  <a:noFill/>
                </a:ln>
                <a:solidFill>
                  <a:schemeClr val="tx1"/>
                </a:solidFill>
                <a:effectLst/>
                <a:uLnTx/>
                <a:uFillTx/>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dirty="0"/>
              <a:t>Subtitle here</a:t>
            </a:r>
            <a:r>
              <a:rPr lang="en-US" dirty="0"/>
              <a:t>,</a:t>
            </a:r>
            <a:r>
              <a:rPr dirty="0"/>
              <a:t> if required (18pt BLK Fort Bold)</a:t>
            </a:r>
          </a:p>
        </p:txBody>
      </p:sp>
    </p:spTree>
    <p:extLst>
      <p:ext uri="{BB962C8B-B14F-4D97-AF65-F5344CB8AC3E}">
        <p14:creationId xmlns:p14="http://schemas.microsoft.com/office/powerpoint/2010/main" val="15184716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Tree>
    <p:extLst>
      <p:ext uri="{BB962C8B-B14F-4D97-AF65-F5344CB8AC3E}">
        <p14:creationId xmlns:p14="http://schemas.microsoft.com/office/powerpoint/2010/main" val="1089335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Tree>
    <p:extLst>
      <p:ext uri="{BB962C8B-B14F-4D97-AF65-F5344CB8AC3E}">
        <p14:creationId xmlns:p14="http://schemas.microsoft.com/office/powerpoint/2010/main" val="217399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Tree>
    <p:extLst>
      <p:ext uri="{BB962C8B-B14F-4D97-AF65-F5344CB8AC3E}">
        <p14:creationId xmlns:p14="http://schemas.microsoft.com/office/powerpoint/2010/main" val="28704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 Yellow">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a:t>Limited Distribution</a:t>
            </a:r>
            <a:endParaRPr/>
          </a:p>
        </p:txBody>
      </p:sp>
    </p:spTree>
    <p:extLst>
      <p:ext uri="{BB962C8B-B14F-4D97-AF65-F5344CB8AC3E}">
        <p14:creationId xmlns:p14="http://schemas.microsoft.com/office/powerpoint/2010/main" val="389521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p:bg>
      <p:bgPr>
        <a:solidFill>
          <a:schemeClr val="accent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45E2C4A-21C4-4E1A-AC3A-42668FD8938A}"/>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DFBAB30D-160D-4695-9DAA-CCD6A1E44D53}"/>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BCB1B6EB-DB44-4F71-964E-7A3B5D3662CF}"/>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47ABBAC6-FB99-416A-AD83-C4CB305A5515}"/>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7F1F7A82-6D6A-49C1-B611-0CBD68E3B818}"/>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9" name="Title 1">
            <a:extLst>
              <a:ext uri="{FF2B5EF4-FFF2-40B4-BE49-F238E27FC236}">
                <a16:creationId xmlns:a16="http://schemas.microsoft.com/office/drawing/2014/main" id="{01305258-6100-49C1-9675-57F560C7A49E}"/>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bg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439713821"/>
      </p:ext>
    </p:extLst>
  </p:cSld>
  <p:clrMapOvr>
    <a:masterClrMapping/>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Pink">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a:t>Limited Distribution</a:t>
            </a:r>
            <a:endParaRPr/>
          </a:p>
        </p:txBody>
      </p:sp>
    </p:spTree>
    <p:extLst>
      <p:ext uri="{BB962C8B-B14F-4D97-AF65-F5344CB8AC3E}">
        <p14:creationId xmlns:p14="http://schemas.microsoft.com/office/powerpoint/2010/main" val="2158859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a:xfrm>
            <a:off x="1981200" y="6446520"/>
            <a:ext cx="8229600" cy="411480"/>
          </a:xfrm>
          <a:prstGeom prst="rect">
            <a:avLst/>
          </a:prstGeom>
        </p:spPr>
        <p:txBody>
          <a:bodyPr/>
          <a:lstStyle/>
          <a:p>
            <a:r>
              <a:rPr lang="en-US"/>
              <a:t>Limited Distribution</a:t>
            </a:r>
            <a:endParaRPr/>
          </a:p>
        </p:txBody>
      </p:sp>
      <p:sp>
        <p:nvSpPr>
          <p:cNvPr id="15" name="Content Placeholder 14"/>
          <p:cNvSpPr>
            <a:spLocks noGrp="1"/>
          </p:cNvSpPr>
          <p:nvPr>
            <p:ph sz="quarter" idx="11" hasCustomPrompt="1"/>
          </p:nvPr>
        </p:nvSpPr>
        <p:spPr>
          <a:xfrm>
            <a:off x="458724" y="1090285"/>
            <a:ext cx="11274552" cy="5029200"/>
          </a:xfrm>
        </p:spPr>
        <p:txBody>
          <a:bodyPr/>
          <a:lstStyle>
            <a:lvl1pPr marL="274320" indent="-274320">
              <a:buClrTx/>
              <a:buFont typeface="+mj-lt"/>
              <a:buAutoNum type="arabicPeriod"/>
              <a:defRPr baseline="0"/>
            </a:lvl1pPr>
          </a:lstStyle>
          <a:p>
            <a:pPr lvl="0"/>
            <a:r>
              <a:rPr dirty="0"/>
              <a:t>Click to add text (14pt BLK Fort Bold) – each line has automatic numbering on this Table of Contents layout.</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a:xfrm>
            <a:off x="1981200" y="6446520"/>
            <a:ext cx="8229600" cy="411480"/>
          </a:xfrm>
          <a:prstGeom prst="rect">
            <a:avLst/>
          </a:prstGeom>
        </p:spPr>
        <p:txBody>
          <a:bodyPr/>
          <a:lstStyle/>
          <a:p>
            <a:r>
              <a:rPr lang="en-US"/>
              <a:t>Limited Distribution</a:t>
            </a:r>
            <a:endParaRPr/>
          </a:p>
        </p:txBody>
      </p:sp>
      <p:sp>
        <p:nvSpPr>
          <p:cNvPr id="15" name="Content Placeholder 14"/>
          <p:cNvSpPr>
            <a:spLocks noGrp="1"/>
          </p:cNvSpPr>
          <p:nvPr>
            <p:ph sz="quarter" idx="11" hasCustomPrompt="1"/>
          </p:nvPr>
        </p:nvSpPr>
        <p:spPr>
          <a:xfrm>
            <a:off x="458724" y="1164563"/>
            <a:ext cx="11274552" cy="4937760"/>
          </a:xfrm>
        </p:spPr>
        <p:txBody>
          <a:bodyPr>
            <a:noAutofit/>
          </a:bodyPr>
          <a:lstStyle>
            <a:lvl1pPr>
              <a:defRPr sz="800" b="0" baseline="0"/>
            </a:lvl1pPr>
            <a:lvl2pPr>
              <a:defRPr sz="800"/>
            </a:lvl2pPr>
            <a:lvl3pPr>
              <a:defRPr sz="800"/>
            </a:lvl3pPr>
            <a:lvl4pPr>
              <a:defRPr sz="800"/>
            </a:lvl4pPr>
            <a:lvl5pPr>
              <a:defRPr sz="800"/>
            </a:lvl5pPr>
            <a:lvl6pPr marL="685800">
              <a:defRPr sz="800"/>
            </a:lvl6pPr>
            <a:lvl7pPr marL="822960">
              <a:defRPr sz="800"/>
            </a:lvl7pPr>
            <a:lvl8pPr marL="960120">
              <a:defRPr sz="800"/>
            </a:lvl8pPr>
            <a:lvl9pPr marL="1097280">
              <a:defRPr sz="800"/>
            </a:lvl9pPr>
          </a:lstStyle>
          <a:p>
            <a:pPr lvl="0"/>
            <a:r>
              <a:rPr dirty="0"/>
              <a:t>Click to add text – (8pt). To apply bullets go to the increase / decrease list level button on the home tab.</a:t>
            </a:r>
          </a:p>
          <a:p>
            <a:pPr lvl="1"/>
            <a:r>
              <a:rPr dirty="0"/>
              <a:t>Second level</a:t>
            </a:r>
          </a:p>
          <a:p>
            <a:pPr lvl="2"/>
            <a:r>
              <a:rPr dirty="0"/>
              <a:t>Third level</a:t>
            </a:r>
          </a:p>
          <a:p>
            <a:pPr lvl="3"/>
            <a:r>
              <a:rPr dirty="0"/>
              <a:t>Fourth level</a:t>
            </a:r>
          </a:p>
          <a:p>
            <a:pPr lvl="4"/>
            <a:r>
              <a:rPr dirty="0"/>
              <a:t>Fifth level</a:t>
            </a:r>
          </a:p>
          <a:p>
            <a:pPr lvl="5"/>
            <a:r>
              <a:rPr lang="en-US" dirty="0"/>
              <a:t>Sixth level</a:t>
            </a:r>
            <a:endParaRPr dirty="0"/>
          </a:p>
          <a:p>
            <a:pPr lvl="6"/>
            <a:r>
              <a:rPr dirty="0"/>
              <a:t>Seven</a:t>
            </a:r>
            <a:r>
              <a:rPr lang="en-US" dirty="0"/>
              <a:t>th level</a:t>
            </a:r>
            <a:endParaRPr dirty="0"/>
          </a:p>
          <a:p>
            <a:pPr lvl="7"/>
            <a:r>
              <a:rPr dirty="0"/>
              <a:t>Eight</a:t>
            </a:r>
            <a:r>
              <a:rPr lang="en-US" dirty="0"/>
              <a:t>h level</a:t>
            </a:r>
            <a:endParaRPr dirty="0"/>
          </a:p>
          <a:p>
            <a:pPr lvl="8"/>
            <a:r>
              <a:rPr lang="en-US" dirty="0"/>
              <a:t>Ni</a:t>
            </a:r>
            <a:r>
              <a:rPr dirty="0"/>
              <a:t>n</a:t>
            </a:r>
            <a:r>
              <a:rPr lang="en-US" dirty="0"/>
              <a:t>th level</a:t>
            </a:r>
            <a:endParaRPr dirty="0"/>
          </a:p>
        </p:txBody>
      </p:sp>
      <p:sp>
        <p:nvSpPr>
          <p:cNvPr id="5" name="Title 4"/>
          <p:cNvSpPr>
            <a:spLocks noGrp="1"/>
          </p:cNvSpPr>
          <p:nvPr>
            <p:ph type="title"/>
          </p:nvPr>
        </p:nvSpPr>
        <p:spPr/>
        <p:txBody>
          <a:bodyPr/>
          <a:lstStyle>
            <a:lvl1pPr>
              <a:lnSpc>
                <a:spcPct val="90000"/>
              </a:lnSpc>
              <a:defRPr sz="3600">
                <a:solidFill>
                  <a:schemeClr val="tx1"/>
                </a:solidFill>
              </a:defRPr>
            </a:lvl1pPr>
          </a:lstStyle>
          <a:p>
            <a:r>
              <a:rPr lang="en-US" dirty="0"/>
              <a:t>Click to edit Master title style</a:t>
            </a:r>
            <a:endParaRPr dirty="0"/>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02F2AA1-A37B-49ED-B5C3-D4AEE7D0561A}"/>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0D0606FE-B540-4583-90DA-E6C9CEFC8F1D}"/>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94867B8F-03C6-49BB-A378-6A9ACDBC1D99}"/>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FA20778-123E-4ABD-89B7-125D9056387C}"/>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95AFE181-C8F4-4ACF-A8C4-8BF127A4F468}"/>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2E18293C-0E4F-41CF-957C-9A4D3BBAF842}"/>
              </a:ext>
            </a:extLst>
          </p:cNvPr>
          <p:cNvSpPr>
            <a:spLocks noGrp="1"/>
          </p:cNvSpPr>
          <p:nvPr>
            <p:ph type="ctrTitle" hasCustomPrompt="1"/>
          </p:nvPr>
        </p:nvSpPr>
        <p:spPr>
          <a:xfrm>
            <a:off x="407106" y="3127270"/>
            <a:ext cx="11274552" cy="1600200"/>
          </a:xfrm>
        </p:spPr>
        <p:txBody>
          <a:bodyPr lIns="0" tIns="0" rIns="0" bIns="0" anchor="t" anchorCtr="0">
            <a:noAutofit/>
          </a:bodyPr>
          <a:lstStyle>
            <a:lvl1pPr>
              <a:lnSpc>
                <a:spcPct val="85000"/>
              </a:lnSpc>
              <a:defRPr sz="5000" b="0" baseline="0">
                <a:solidFill>
                  <a:schemeClr val="accent1"/>
                </a:solidFill>
                <a:latin typeface="+mj-lt"/>
                <a:ea typeface="Tahoma" pitchFamily="34" charset="0"/>
                <a:cs typeface="Tahoma" pitchFamily="34" charset="0"/>
              </a:defRPr>
            </a:lvl1pPr>
          </a:lstStyle>
          <a:p>
            <a:r>
              <a:rPr lang="en-US" dirty="0"/>
              <a:t>Presentation title here </a:t>
            </a:r>
            <a:br>
              <a:rPr lang="en-US" dirty="0"/>
            </a:br>
            <a:r>
              <a:rPr lang="en-US" dirty="0"/>
              <a:t>(50pt BLK Fort Extrabold)</a:t>
            </a:r>
            <a:endParaRPr dirty="0"/>
          </a:p>
        </p:txBody>
      </p:sp>
    </p:spTree>
    <p:extLst>
      <p:ext uri="{BB962C8B-B14F-4D97-AF65-F5344CB8AC3E}">
        <p14:creationId xmlns:p14="http://schemas.microsoft.com/office/powerpoint/2010/main" val="18176984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80"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Short Titl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6B4AE9A-2AEF-4762-9C3B-99CC96DE8B6D}"/>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71B74091-00B2-48D9-ACE6-C893F3BBFDAF}"/>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818567CC-D34E-4FB8-8C3E-7A1FC30C280C}"/>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07E6276F-6A16-49AB-B8A9-A7B59A109BF7}"/>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A8D75FB3-7348-4E70-99E2-13F309C17E1C}"/>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19" name="Title 1">
            <a:extLst>
              <a:ext uri="{FF2B5EF4-FFF2-40B4-BE49-F238E27FC236}">
                <a16:creationId xmlns:a16="http://schemas.microsoft.com/office/drawing/2014/main" id="{5293C255-0F5B-487F-88FB-426A1E589BF9}"/>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3633838060"/>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Orange - Short Title">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E65180D8-7231-4B14-930A-84A4962BB971}"/>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9612388C-4A6E-4117-BC73-ABE9D80CD000}"/>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339F3BFC-6840-4B43-9C68-F322B5FFEC0A}"/>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1003F1CA-CF64-4F86-8791-1F0573D5379F}"/>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E70FCDD9-D0BC-4860-BD19-0FCD9C5B26E4}"/>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2EB4BDE6-FAA3-41CF-B3D6-1A1F0E13F118}"/>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bg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634760954"/>
      </p:ext>
    </p:extLst>
  </p:cSld>
  <p:clrMapOvr>
    <a:masterClrMapping/>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Rock Title Slide - Black - Short Title">
    <p:bg>
      <p:bgRef idx="1001">
        <a:schemeClr val="bg1"/>
      </p:bgRef>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213D9960-B282-4BFE-9D46-1D7D32A68945}"/>
              </a:ext>
            </a:extLst>
          </p:cNvPr>
          <p:cNvSpPr>
            <a:spLocks noGrp="1"/>
          </p:cNvSpPr>
          <p:nvPr>
            <p:ph type="body" sz="quarter" idx="11" hasCustomPrompt="1"/>
          </p:nvPr>
        </p:nvSpPr>
        <p:spPr>
          <a:xfrm>
            <a:off x="3512017" y="468923"/>
            <a:ext cx="8229600" cy="320040"/>
          </a:xfrm>
          <a:prstGeom prst="rect">
            <a:avLst/>
          </a:prstGeom>
        </p:spPr>
        <p:txBody>
          <a:bodyPr lIns="0" tIns="0" rIns="0" bIns="0" anchor="b" anchorCtr="0">
            <a:noAutofit/>
          </a:bodyPr>
          <a:lstStyle>
            <a:lvl1pPr algn="r">
              <a:spcBef>
                <a:spcPts val="300"/>
              </a:spcBef>
              <a:defRPr sz="1600" b="1">
                <a:solidFill>
                  <a:schemeClr val="tx1"/>
                </a:solidFill>
                <a:latin typeface="+mn-lt"/>
              </a:defRPr>
            </a:lvl1pPr>
          </a:lstStyle>
          <a:p>
            <a:pPr lvl="0"/>
            <a:r>
              <a:rPr dirty="0"/>
              <a:t>Presenter name (1</a:t>
            </a:r>
            <a:r>
              <a:rPr lang="en-US" dirty="0"/>
              <a:t>6</a:t>
            </a:r>
            <a:r>
              <a:rPr dirty="0"/>
              <a:t>pt BLK Fort Bold)</a:t>
            </a:r>
          </a:p>
        </p:txBody>
      </p:sp>
      <p:sp>
        <p:nvSpPr>
          <p:cNvPr id="12" name="Text Placeholder 4">
            <a:extLst>
              <a:ext uri="{FF2B5EF4-FFF2-40B4-BE49-F238E27FC236}">
                <a16:creationId xmlns:a16="http://schemas.microsoft.com/office/drawing/2014/main" id="{13C2E228-F2F2-4B5E-8031-0F5108E0C514}"/>
              </a:ext>
            </a:extLst>
          </p:cNvPr>
          <p:cNvSpPr>
            <a:spLocks noGrp="1"/>
          </p:cNvSpPr>
          <p:nvPr>
            <p:ph type="body" sz="quarter" idx="14" hasCustomPrompt="1"/>
          </p:nvPr>
        </p:nvSpPr>
        <p:spPr>
          <a:xfrm>
            <a:off x="3512017" y="864752"/>
            <a:ext cx="8229600" cy="320040"/>
          </a:xfrm>
        </p:spPr>
        <p:txBody>
          <a:bodyPr/>
          <a:lstStyle>
            <a:lvl1pPr marL="0" indent="0" algn="r">
              <a:spcBef>
                <a:spcPts val="0"/>
              </a:spcBef>
              <a:spcAft>
                <a:spcPts val="0"/>
              </a:spcAft>
              <a:buFontTx/>
              <a:buNone/>
              <a:defRPr sz="1600" b="0">
                <a:solidFill>
                  <a:schemeClr val="tx1"/>
                </a:solidFill>
              </a:defRPr>
            </a:lvl1pPr>
            <a:lvl2pPr marL="0" indent="0" algn="r">
              <a:spcBef>
                <a:spcPts val="0"/>
              </a:spcBef>
              <a:spcAft>
                <a:spcPts val="0"/>
              </a:spcAft>
              <a:buFontTx/>
              <a:buNone/>
              <a:defRPr sz="1400" b="0"/>
            </a:lvl2pPr>
            <a:lvl3pPr marL="0" indent="0" algn="r">
              <a:spcBef>
                <a:spcPts val="0"/>
              </a:spcBef>
              <a:spcAft>
                <a:spcPts val="0"/>
              </a:spcAft>
              <a:buFontTx/>
              <a:buNone/>
              <a:defRPr sz="1400" b="0"/>
            </a:lvl3pPr>
            <a:lvl4pPr marL="0" indent="0" algn="r">
              <a:spcBef>
                <a:spcPts val="0"/>
              </a:spcBef>
              <a:spcAft>
                <a:spcPts val="0"/>
              </a:spcAft>
              <a:buFontTx/>
              <a:buNone/>
              <a:defRPr sz="1400" b="0"/>
            </a:lvl4pPr>
            <a:lvl5pPr marL="0" indent="0" algn="r">
              <a:spcBef>
                <a:spcPts val="0"/>
              </a:spcBef>
              <a:spcAft>
                <a:spcPts val="0"/>
              </a:spcAft>
              <a:buFontTx/>
              <a:buNone/>
              <a:defRPr sz="1400" b="0"/>
            </a:lvl5pPr>
            <a:lvl6pPr marL="0" indent="0" algn="r">
              <a:spcBef>
                <a:spcPts val="0"/>
              </a:spcBef>
              <a:spcAft>
                <a:spcPts val="0"/>
              </a:spcAft>
              <a:buFontTx/>
              <a:buNone/>
              <a:defRPr sz="1400" b="0"/>
            </a:lvl6pPr>
            <a:lvl7pPr marL="0" indent="0" algn="r">
              <a:spcBef>
                <a:spcPts val="0"/>
              </a:spcBef>
              <a:spcAft>
                <a:spcPts val="0"/>
              </a:spcAft>
              <a:buFontTx/>
              <a:buNone/>
              <a:defRPr sz="1400" b="0"/>
            </a:lvl7pPr>
            <a:lvl8pPr marL="0" indent="0" algn="r">
              <a:spcBef>
                <a:spcPts val="0"/>
              </a:spcBef>
              <a:spcAft>
                <a:spcPts val="0"/>
              </a:spcAft>
              <a:buFontTx/>
              <a:buNone/>
              <a:defRPr sz="1400" b="0"/>
            </a:lvl8pPr>
            <a:lvl9pPr marL="0" indent="0" algn="r">
              <a:spcBef>
                <a:spcPts val="0"/>
              </a:spcBef>
              <a:spcAft>
                <a:spcPts val="0"/>
              </a:spcAft>
              <a:buFontTx/>
              <a:buNone/>
              <a:defRPr sz="1400" b="0"/>
            </a:lvl9pPr>
          </a:lstStyle>
          <a:p>
            <a:pPr lvl="0"/>
            <a:r>
              <a:rPr dirty="0"/>
              <a:t>Presenter title (1</a:t>
            </a:r>
            <a:r>
              <a:rPr lang="en-US" dirty="0"/>
              <a:t>6</a:t>
            </a:r>
            <a:r>
              <a:rPr dirty="0"/>
              <a:t>pt BLK Fort)</a:t>
            </a:r>
          </a:p>
        </p:txBody>
      </p:sp>
      <p:sp>
        <p:nvSpPr>
          <p:cNvPr id="14" name="Text Placeholder 3">
            <a:extLst>
              <a:ext uri="{FF2B5EF4-FFF2-40B4-BE49-F238E27FC236}">
                <a16:creationId xmlns:a16="http://schemas.microsoft.com/office/drawing/2014/main" id="{6E000B0B-DB70-42A0-AF5E-780D0A169EE2}"/>
              </a:ext>
            </a:extLst>
          </p:cNvPr>
          <p:cNvSpPr>
            <a:spLocks noGrp="1"/>
          </p:cNvSpPr>
          <p:nvPr>
            <p:ph type="body" sz="quarter" idx="12" hasCustomPrompt="1"/>
          </p:nvPr>
        </p:nvSpPr>
        <p:spPr>
          <a:xfrm>
            <a:off x="3512017" y="1266624"/>
            <a:ext cx="8229600" cy="320040"/>
          </a:xfrm>
        </p:spPr>
        <p:txBody>
          <a:bodyPr>
            <a:noAutofit/>
          </a:bodyPr>
          <a:lstStyle>
            <a:lvl1pPr algn="r">
              <a:defRPr sz="1200" b="0">
                <a:solidFill>
                  <a:schemeClr val="tx1"/>
                </a:solidFill>
                <a:latin typeface="+mn-lt"/>
              </a:defRPr>
            </a:lvl1pPr>
          </a:lstStyle>
          <a:p>
            <a:pPr lvl="0"/>
            <a:r>
              <a:rPr dirty="0"/>
              <a:t>Date or other detail (12pt BLK Fort)</a:t>
            </a:r>
          </a:p>
        </p:txBody>
      </p:sp>
      <p:pic>
        <p:nvPicPr>
          <p:cNvPr id="16" name="Picture 15">
            <a:extLst>
              <a:ext uri="{FF2B5EF4-FFF2-40B4-BE49-F238E27FC236}">
                <a16:creationId xmlns:a16="http://schemas.microsoft.com/office/drawing/2014/main" id="{9D72017C-1929-4E70-B691-2680005BE169}"/>
              </a:ext>
            </a:extLst>
          </p:cNvPr>
          <p:cNvPicPr>
            <a:picLocks noChangeAspect="1"/>
          </p:cNvPicPr>
          <p:nvPr userDrawn="1"/>
        </p:nvPicPr>
        <p:blipFill>
          <a:blip r:embed="rId2"/>
          <a:stretch>
            <a:fillRect/>
          </a:stretch>
        </p:blipFill>
        <p:spPr>
          <a:xfrm>
            <a:off x="457200" y="2374140"/>
            <a:ext cx="2261621" cy="323089"/>
          </a:xfrm>
          <a:prstGeom prst="rect">
            <a:avLst/>
          </a:prstGeom>
        </p:spPr>
      </p:pic>
      <p:sp>
        <p:nvSpPr>
          <p:cNvPr id="18" name="Footer Placeholder 3">
            <a:extLst>
              <a:ext uri="{FF2B5EF4-FFF2-40B4-BE49-F238E27FC236}">
                <a16:creationId xmlns:a16="http://schemas.microsoft.com/office/drawing/2014/main" id="{5BC4E72A-83CF-417F-9A27-63BE546C21F9}"/>
              </a:ext>
            </a:extLst>
          </p:cNvPr>
          <p:cNvSpPr>
            <a:spLocks noGrp="1"/>
          </p:cNvSpPr>
          <p:nvPr>
            <p:ph type="ftr" sz="quarter" idx="10"/>
          </p:nvPr>
        </p:nvSpPr>
        <p:spPr>
          <a:xfrm>
            <a:off x="458724" y="6309360"/>
            <a:ext cx="11274552" cy="548640"/>
          </a:xfrm>
          <a:prstGeom prst="rect">
            <a:avLst/>
          </a:prstGeom>
        </p:spPr>
        <p:txBody>
          <a:bodyPr lIns="0" rIns="0" anchor="t" anchorCtr="0"/>
          <a:lstStyle>
            <a:lvl1pPr algn="r">
              <a:defRPr>
                <a:solidFill>
                  <a:schemeClr val="tx1"/>
                </a:solidFill>
              </a:defRPr>
            </a:lvl1pPr>
          </a:lstStyle>
          <a:p>
            <a:r>
              <a:rPr lang="en-US" dirty="0"/>
              <a:t>Limited Distribution</a:t>
            </a:r>
            <a:endParaRPr dirty="0"/>
          </a:p>
        </p:txBody>
      </p:sp>
      <p:sp>
        <p:nvSpPr>
          <p:cNvPr id="8" name="Title 1">
            <a:extLst>
              <a:ext uri="{FF2B5EF4-FFF2-40B4-BE49-F238E27FC236}">
                <a16:creationId xmlns:a16="http://schemas.microsoft.com/office/drawing/2014/main" id="{FC4118EB-15F3-4B09-99D7-1B50D4D0F9B5}"/>
              </a:ext>
            </a:extLst>
          </p:cNvPr>
          <p:cNvSpPr>
            <a:spLocks noGrp="1"/>
          </p:cNvSpPr>
          <p:nvPr>
            <p:ph type="ctrTitle" hasCustomPrompt="1"/>
          </p:nvPr>
        </p:nvSpPr>
        <p:spPr>
          <a:xfrm>
            <a:off x="434820" y="3127270"/>
            <a:ext cx="11274552" cy="1600200"/>
          </a:xfrm>
        </p:spPr>
        <p:txBody>
          <a:bodyPr lIns="0" tIns="0" rIns="0" bIns="0" anchor="t" anchorCtr="0">
            <a:noAutofit/>
          </a:bodyPr>
          <a:lstStyle>
            <a:lvl1pPr>
              <a:lnSpc>
                <a:spcPct val="85000"/>
              </a:lnSpc>
              <a:defRPr sz="6500" b="0" baseline="0">
                <a:solidFill>
                  <a:schemeClr val="accent1"/>
                </a:solidFill>
                <a:latin typeface="+mj-lt"/>
                <a:ea typeface="Tahoma" pitchFamily="34" charset="0"/>
                <a:cs typeface="Tahoma" pitchFamily="34" charset="0"/>
              </a:defRPr>
            </a:lvl1pPr>
          </a:lstStyle>
          <a:p>
            <a:r>
              <a:rPr lang="en-US" dirty="0"/>
              <a:t>Short title here </a:t>
            </a:r>
            <a:br>
              <a:rPr lang="en-US" dirty="0"/>
            </a:br>
            <a:r>
              <a:rPr lang="en-US" dirty="0"/>
              <a:t>(65pt BLK Fort Extrabold)</a:t>
            </a:r>
            <a:endParaRPr dirty="0"/>
          </a:p>
        </p:txBody>
      </p:sp>
    </p:spTree>
    <p:extLst>
      <p:ext uri="{BB962C8B-B14F-4D97-AF65-F5344CB8AC3E}">
        <p14:creationId xmlns:p14="http://schemas.microsoft.com/office/powerpoint/2010/main" val="1457649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76" userDrawn="1">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ld Message - Orang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
        <p:nvSpPr>
          <p:cNvPr id="6" name="Content Placeholder 8">
            <a:extLst>
              <a:ext uri="{FF2B5EF4-FFF2-40B4-BE49-F238E27FC236}">
                <a16:creationId xmlns:a16="http://schemas.microsoft.com/office/drawing/2014/main" id="{A78FA7EE-D24D-449D-BC06-94B744DDAFB1}"/>
              </a:ext>
            </a:extLst>
          </p:cNvPr>
          <p:cNvSpPr>
            <a:spLocks noGrp="1"/>
          </p:cNvSpPr>
          <p:nvPr>
            <p:ph sz="quarter" idx="14"/>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dirty="0"/>
              <a:t>Edit Master text styles</a:t>
            </a:r>
          </a:p>
          <a:p>
            <a:pPr lvl="1"/>
            <a:r>
              <a:rPr lang="en-US" dirty="0"/>
              <a:t>Second level</a:t>
            </a:r>
          </a:p>
        </p:txBody>
      </p:sp>
      <p:sp>
        <p:nvSpPr>
          <p:cNvPr id="7" name="Rectangle 6">
            <a:extLst>
              <a:ext uri="{FF2B5EF4-FFF2-40B4-BE49-F238E27FC236}">
                <a16:creationId xmlns:a16="http://schemas.microsoft.com/office/drawing/2014/main" id="{36FADD21-E47D-4D8D-8D3B-26D55589A488}"/>
              </a:ext>
            </a:extLst>
          </p:cNvPr>
          <p:cNvSpPr/>
          <p:nvPr userDrawn="1"/>
        </p:nvSpPr>
        <p:spPr>
          <a:xfrm>
            <a:off x="0" y="0"/>
            <a:ext cx="4572000" cy="6446520"/>
          </a:xfrm>
          <a:prstGeom prst="rect">
            <a:avLst/>
          </a:prstGeom>
          <a:solidFill>
            <a:schemeClr val="accent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5" name="Text Placeholder 6">
            <a:extLst>
              <a:ext uri="{FF2B5EF4-FFF2-40B4-BE49-F238E27FC236}">
                <a16:creationId xmlns:a16="http://schemas.microsoft.com/office/drawing/2014/main" id="{D5C7C050-ACF8-4385-8539-34FE1D93CFDE}"/>
              </a:ext>
            </a:extLst>
          </p:cNvPr>
          <p:cNvSpPr>
            <a:spLocks noGrp="1"/>
          </p:cNvSpPr>
          <p:nvPr>
            <p:ph type="body" sz="quarter" idx="13" hasCustomPrompt="1"/>
          </p:nvPr>
        </p:nvSpPr>
        <p:spPr>
          <a:xfrm>
            <a:off x="481312" y="475964"/>
            <a:ext cx="365760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263308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Message - Black">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0531ADF-2191-45C5-9D71-08764BF86A6F}" type="slidenum">
              <a:rPr/>
              <a:pPr/>
              <a:t>‹#›</a:t>
            </a:fld>
            <a:endParaRPr/>
          </a:p>
        </p:txBody>
      </p:sp>
      <p:sp>
        <p:nvSpPr>
          <p:cNvPr id="3" name="Footer Placeholder 2"/>
          <p:cNvSpPr>
            <a:spLocks noGrp="1"/>
          </p:cNvSpPr>
          <p:nvPr>
            <p:ph type="ftr" sz="quarter" idx="12"/>
          </p:nvPr>
        </p:nvSpPr>
        <p:spPr>
          <a:xfrm>
            <a:off x="1981200" y="6446520"/>
            <a:ext cx="8229600" cy="411480"/>
          </a:xfrm>
          <a:prstGeom prst="rect">
            <a:avLst/>
          </a:prstGeom>
        </p:spPr>
        <p:txBody>
          <a:bodyPr/>
          <a:lstStyle/>
          <a:p>
            <a:r>
              <a:rPr lang="en-US" dirty="0"/>
              <a:t>Limited Distribution</a:t>
            </a:r>
            <a:endParaRPr dirty="0"/>
          </a:p>
        </p:txBody>
      </p:sp>
      <p:sp>
        <p:nvSpPr>
          <p:cNvPr id="7" name="Content Placeholder 8">
            <a:extLst>
              <a:ext uri="{FF2B5EF4-FFF2-40B4-BE49-F238E27FC236}">
                <a16:creationId xmlns:a16="http://schemas.microsoft.com/office/drawing/2014/main" id="{3CE5B71E-BF46-4143-9276-872E12F68450}"/>
              </a:ext>
            </a:extLst>
          </p:cNvPr>
          <p:cNvSpPr>
            <a:spLocks noGrp="1"/>
          </p:cNvSpPr>
          <p:nvPr>
            <p:ph sz="quarter" idx="14"/>
          </p:nvPr>
        </p:nvSpPr>
        <p:spPr>
          <a:xfrm>
            <a:off x="5053312" y="475964"/>
            <a:ext cx="6675120" cy="5715000"/>
          </a:xfrm>
        </p:spPr>
        <p:txBody>
          <a:bodyPr anchor="ctr"/>
          <a:lstStyle>
            <a:lvl1pPr>
              <a:lnSpc>
                <a:spcPct val="100000"/>
              </a:lnSpc>
              <a:defRPr sz="2800" b="0"/>
            </a:lvl1pPr>
            <a:lvl2pPr marL="0" indent="0">
              <a:lnSpc>
                <a:spcPct val="100000"/>
              </a:lnSpc>
              <a:spcAft>
                <a:spcPts val="0"/>
              </a:spcAft>
              <a:buNone/>
              <a:defRPr sz="2000"/>
            </a:lvl2pPr>
            <a:lvl3pPr marL="0" indent="0">
              <a:lnSpc>
                <a:spcPct val="100000"/>
              </a:lnSpc>
              <a:spcAft>
                <a:spcPts val="0"/>
              </a:spcAft>
              <a:buNone/>
              <a:defRPr sz="2000"/>
            </a:lvl3pPr>
            <a:lvl4pPr marL="0" indent="0">
              <a:lnSpc>
                <a:spcPct val="100000"/>
              </a:lnSpc>
              <a:spcAft>
                <a:spcPts val="0"/>
              </a:spcAft>
              <a:buNone/>
              <a:defRPr sz="2000"/>
            </a:lvl4pPr>
            <a:lvl5pPr marL="0" indent="0">
              <a:lnSpc>
                <a:spcPct val="100000"/>
              </a:lnSpc>
              <a:spcAft>
                <a:spcPts val="0"/>
              </a:spcAft>
              <a:buNone/>
              <a:defRPr sz="2000"/>
            </a:lvl5pPr>
            <a:lvl6pPr marL="0" indent="0">
              <a:lnSpc>
                <a:spcPct val="100000"/>
              </a:lnSpc>
              <a:spcAft>
                <a:spcPts val="0"/>
              </a:spcAft>
              <a:buNone/>
              <a:defRPr sz="2000"/>
            </a:lvl6pPr>
            <a:lvl7pPr marL="0" indent="0">
              <a:lnSpc>
                <a:spcPct val="100000"/>
              </a:lnSpc>
              <a:spcAft>
                <a:spcPts val="0"/>
              </a:spcAft>
              <a:buNone/>
              <a:defRPr sz="2000"/>
            </a:lvl7pPr>
            <a:lvl8pPr marL="0" indent="0">
              <a:lnSpc>
                <a:spcPct val="100000"/>
              </a:lnSpc>
              <a:spcAft>
                <a:spcPts val="0"/>
              </a:spcAft>
              <a:buNone/>
              <a:defRPr sz="2000"/>
            </a:lvl8pPr>
            <a:lvl9pPr marL="0" indent="0">
              <a:lnSpc>
                <a:spcPct val="100000"/>
              </a:lnSpc>
              <a:spcAft>
                <a:spcPts val="0"/>
              </a:spcAft>
              <a:buNone/>
              <a:defRPr sz="2000"/>
            </a:lvl9pPr>
          </a:lstStyle>
          <a:p>
            <a:pPr lvl="0"/>
            <a:r>
              <a:rPr lang="en-US" dirty="0"/>
              <a:t>Edit Master text styles</a:t>
            </a:r>
          </a:p>
          <a:p>
            <a:pPr lvl="1"/>
            <a:r>
              <a:rPr lang="en-US" dirty="0"/>
              <a:t>Second level</a:t>
            </a:r>
          </a:p>
        </p:txBody>
      </p:sp>
      <p:sp>
        <p:nvSpPr>
          <p:cNvPr id="8" name="Rectangle 7">
            <a:extLst>
              <a:ext uri="{FF2B5EF4-FFF2-40B4-BE49-F238E27FC236}">
                <a16:creationId xmlns:a16="http://schemas.microsoft.com/office/drawing/2014/main" id="{C8D2EA18-0EDF-49B9-B9E2-DD743B056CE8}"/>
              </a:ext>
            </a:extLst>
          </p:cNvPr>
          <p:cNvSpPr/>
          <p:nvPr userDrawn="1"/>
        </p:nvSpPr>
        <p:spPr>
          <a:xfrm>
            <a:off x="0" y="0"/>
            <a:ext cx="4572000" cy="6446520"/>
          </a:xfrm>
          <a:prstGeom prst="rect">
            <a:avLst/>
          </a:prstGeom>
          <a:solidFill>
            <a:schemeClr val="tx1"/>
          </a:solidFill>
          <a:ln w="9525" cap="flat" cmpd="sng" algn="ctr">
            <a:noFill/>
            <a:prstDash val="soli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buClr>
                <a:schemeClr val="tx2"/>
              </a:buClr>
              <a:buSzPct val="110000"/>
            </a:pPr>
            <a:endParaRPr sz="1000" b="1" kern="0" dirty="0">
              <a:solidFill>
                <a:schemeClr val="bg1"/>
              </a:solidFill>
              <a:latin typeface="BLK Fort" panose="020B0503030202060203" pitchFamily="34" charset="0"/>
            </a:endParaRPr>
          </a:p>
        </p:txBody>
      </p:sp>
      <p:sp>
        <p:nvSpPr>
          <p:cNvPr id="9" name="Text Placeholder 6">
            <a:extLst>
              <a:ext uri="{FF2B5EF4-FFF2-40B4-BE49-F238E27FC236}">
                <a16:creationId xmlns:a16="http://schemas.microsoft.com/office/drawing/2014/main" id="{54059F89-D54A-477C-82EB-70BC02A13E56}"/>
              </a:ext>
            </a:extLst>
          </p:cNvPr>
          <p:cNvSpPr>
            <a:spLocks noGrp="1"/>
          </p:cNvSpPr>
          <p:nvPr>
            <p:ph type="body" sz="quarter" idx="13" hasCustomPrompt="1"/>
          </p:nvPr>
        </p:nvSpPr>
        <p:spPr>
          <a:xfrm>
            <a:off x="481312" y="475964"/>
            <a:ext cx="3657600" cy="5715000"/>
          </a:xfrm>
        </p:spPr>
        <p:txBody>
          <a:bodyPr anchor="ctr"/>
          <a:lstStyle>
            <a:lvl1pPr marL="0" indent="0" algn="l">
              <a:buFont typeface="Arial" panose="020B0604020202020204" pitchFamily="34" charset="0"/>
              <a:buNone/>
              <a:defRPr sz="3600" b="0">
                <a:solidFill>
                  <a:schemeClr val="bg1"/>
                </a:solidFill>
                <a:latin typeface="+mj-lt"/>
              </a:defRPr>
            </a:lvl1pPr>
            <a:lvl2pPr marL="0" indent="0" algn="l">
              <a:buNone/>
              <a:defRPr sz="2800">
                <a:solidFill>
                  <a:schemeClr val="bg1"/>
                </a:solidFill>
              </a:defRPr>
            </a:lvl2pPr>
            <a:lvl3pPr marL="0" indent="0">
              <a:lnSpc>
                <a:spcPct val="100000"/>
              </a:lnSpc>
              <a:spcAft>
                <a:spcPts val="0"/>
              </a:spcAft>
              <a:buNone/>
              <a:defRPr sz="2800">
                <a:solidFill>
                  <a:schemeClr val="bg1"/>
                </a:solidFill>
              </a:defRPr>
            </a:lvl3pPr>
            <a:lvl4pPr marL="0" indent="0">
              <a:lnSpc>
                <a:spcPct val="100000"/>
              </a:lnSpc>
              <a:spcAft>
                <a:spcPts val="0"/>
              </a:spcAft>
              <a:buNone/>
              <a:defRPr sz="2800">
                <a:solidFill>
                  <a:schemeClr val="bg1"/>
                </a:solidFill>
              </a:defRPr>
            </a:lvl4pPr>
            <a:lvl5pPr marL="0" indent="0">
              <a:lnSpc>
                <a:spcPct val="100000"/>
              </a:lnSpc>
              <a:spcAft>
                <a:spcPts val="0"/>
              </a:spcAft>
              <a:buNone/>
              <a:defRPr sz="2800">
                <a:solidFill>
                  <a:schemeClr val="bg1"/>
                </a:solidFill>
              </a:defRPr>
            </a:lvl5pPr>
            <a:lvl6pPr marL="0" indent="0">
              <a:lnSpc>
                <a:spcPct val="100000"/>
              </a:lnSpc>
              <a:spcAft>
                <a:spcPts val="0"/>
              </a:spcAft>
              <a:buNone/>
              <a:defRPr sz="2800">
                <a:solidFill>
                  <a:schemeClr val="bg1"/>
                </a:solidFill>
              </a:defRPr>
            </a:lvl6pPr>
            <a:lvl7pPr marL="0" indent="0">
              <a:lnSpc>
                <a:spcPct val="100000"/>
              </a:lnSpc>
              <a:spcAft>
                <a:spcPts val="0"/>
              </a:spcAft>
              <a:buNone/>
              <a:defRPr sz="2800">
                <a:solidFill>
                  <a:schemeClr val="bg1"/>
                </a:solidFill>
              </a:defRPr>
            </a:lvl7pPr>
            <a:lvl8pPr marL="0" indent="0">
              <a:lnSpc>
                <a:spcPct val="100000"/>
              </a:lnSpc>
              <a:spcAft>
                <a:spcPts val="0"/>
              </a:spcAft>
              <a:buNone/>
              <a:defRPr sz="2800">
                <a:solidFill>
                  <a:schemeClr val="bg1"/>
                </a:solidFill>
              </a:defRPr>
            </a:lvl8pPr>
            <a:lvl9pPr marL="0" indent="0">
              <a:lnSpc>
                <a:spcPct val="100000"/>
              </a:lnSpc>
              <a:spcAft>
                <a:spcPts val="0"/>
              </a:spcAft>
              <a:buNone/>
              <a:defRPr sz="2800">
                <a:solidFill>
                  <a:schemeClr val="bg1"/>
                </a:solidFill>
              </a:defRPr>
            </a:lvl9pPr>
          </a:lstStyle>
          <a:p>
            <a:pPr lvl="0"/>
            <a:r>
              <a:rPr dirty="0"/>
              <a:t>Bold message</a:t>
            </a:r>
          </a:p>
          <a:p>
            <a:pPr lvl="1"/>
            <a:r>
              <a:rPr dirty="0"/>
              <a:t>Second level</a:t>
            </a:r>
          </a:p>
        </p:txBody>
      </p:sp>
    </p:spTree>
    <p:extLst>
      <p:ext uri="{BB962C8B-B14F-4D97-AF65-F5344CB8AC3E}">
        <p14:creationId xmlns:p14="http://schemas.microsoft.com/office/powerpoint/2010/main" val="3254442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3EED05-C24A-43E7-ADC6-A258E4297E27}"/>
              </a:ext>
            </a:extLst>
          </p:cNvPr>
          <p:cNvSpPr/>
          <p:nvPr/>
        </p:nvSpPr>
        <p:spPr>
          <a:xfrm>
            <a:off x="0" y="6446520"/>
            <a:ext cx="12192000" cy="411480"/>
          </a:xfrm>
          <a:prstGeom prst="rect">
            <a:avLst/>
          </a:prstGeom>
          <a:solidFill>
            <a:schemeClr val="tx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sz="1000" b="1" kern="0">
              <a:solidFill>
                <a:schemeClr val="tx2"/>
              </a:solidFill>
            </a:endParaRPr>
          </a:p>
        </p:txBody>
      </p:sp>
      <p:sp>
        <p:nvSpPr>
          <p:cNvPr id="14" name="Slide Number Placeholder 2"/>
          <p:cNvSpPr>
            <a:spLocks noGrp="1"/>
          </p:cNvSpPr>
          <p:nvPr>
            <p:ph type="sldNum" sz="quarter" idx="4"/>
          </p:nvPr>
        </p:nvSpPr>
        <p:spPr>
          <a:xfrm>
            <a:off x="11323306" y="6446520"/>
            <a:ext cx="411480" cy="411480"/>
          </a:xfrm>
          <a:prstGeom prst="rect">
            <a:avLst/>
          </a:prstGeom>
        </p:spPr>
        <p:txBody>
          <a:bodyPr vert="horz" lIns="0" tIns="0" rIns="0" bIns="0" rtlCol="0" anchor="ctr"/>
          <a:lstStyle>
            <a:lvl1pPr algn="r">
              <a:defRPr sz="800">
                <a:solidFill>
                  <a:schemeClr val="bg1"/>
                </a:solidFill>
              </a:defRPr>
            </a:lvl1pPr>
          </a:lstStyle>
          <a:p>
            <a:fld id="{C0531ADF-2191-45C5-9D71-08764BF86A6F}" type="slidenum">
              <a:rPr lang="en-GB"/>
              <a:pPr/>
              <a:t>‹#›</a:t>
            </a:fld>
            <a:endParaRPr lang="en-GB" dirty="0"/>
          </a:p>
        </p:txBody>
      </p:sp>
      <p:sp>
        <p:nvSpPr>
          <p:cNvPr id="8" name="Footer Placeholder 3"/>
          <p:cNvSpPr>
            <a:spLocks noGrp="1"/>
          </p:cNvSpPr>
          <p:nvPr>
            <p:ph type="ftr" sz="quarter" idx="10"/>
          </p:nvPr>
        </p:nvSpPr>
        <p:spPr>
          <a:xfrm>
            <a:off x="1981200" y="6446520"/>
            <a:ext cx="8229600" cy="411480"/>
          </a:xfrm>
          <a:prstGeom prst="rect">
            <a:avLst/>
          </a:prstGeom>
        </p:spPr>
        <p:txBody>
          <a:bodyPr anchor="ctr"/>
          <a:lstStyle>
            <a:lvl1pPr algn="ctr">
              <a:defRPr sz="800" cap="all" baseline="0">
                <a:solidFill>
                  <a:schemeClr val="bg1"/>
                </a:solidFill>
              </a:defRPr>
            </a:lvl1pPr>
          </a:lstStyle>
          <a:p>
            <a:r>
              <a:rPr lang="en-US" dirty="0"/>
              <a:t>Not for Distribution</a:t>
            </a:r>
            <a:endParaRPr lang="en-GB" dirty="0"/>
          </a:p>
        </p:txBody>
      </p:sp>
      <p:sp>
        <p:nvSpPr>
          <p:cNvPr id="5" name="Text Placeholder 4"/>
          <p:cNvSpPr>
            <a:spLocks noGrp="1"/>
          </p:cNvSpPr>
          <p:nvPr>
            <p:ph type="body" idx="1"/>
          </p:nvPr>
        </p:nvSpPr>
        <p:spPr>
          <a:xfrm>
            <a:off x="458724" y="1250988"/>
            <a:ext cx="11274552" cy="484632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Placeholder 1"/>
          <p:cNvSpPr>
            <a:spLocks noGrp="1"/>
          </p:cNvSpPr>
          <p:nvPr>
            <p:ph type="title"/>
          </p:nvPr>
        </p:nvSpPr>
        <p:spPr>
          <a:xfrm>
            <a:off x="458724" y="386132"/>
            <a:ext cx="11274552" cy="603179"/>
          </a:xfrm>
          <a:prstGeom prst="rect">
            <a:avLst/>
          </a:prstGeom>
        </p:spPr>
        <p:txBody>
          <a:bodyPr vert="horz" lIns="0" tIns="0" rIns="0" bIns="0" rtlCol="0" anchor="t" anchorCtr="0">
            <a:noAutofit/>
          </a:bodyPr>
          <a:lstStyle/>
          <a:p>
            <a:r>
              <a:rPr lang="en-US" dirty="0"/>
              <a:t>Click to edit Master title style</a:t>
            </a:r>
            <a:endParaRPr dirty="0"/>
          </a:p>
        </p:txBody>
      </p:sp>
      <p:pic>
        <p:nvPicPr>
          <p:cNvPr id="12" name="Picture 11">
            <a:extLst>
              <a:ext uri="{FF2B5EF4-FFF2-40B4-BE49-F238E27FC236}">
                <a16:creationId xmlns:a16="http://schemas.microsoft.com/office/drawing/2014/main" id="{3BB23103-9D16-4CDE-B0E4-0A1FCDB46D98}"/>
              </a:ext>
            </a:extLst>
          </p:cNvPr>
          <p:cNvPicPr>
            <a:picLocks noChangeAspect="1"/>
          </p:cNvPicPr>
          <p:nvPr userDrawn="1"/>
        </p:nvPicPr>
        <p:blipFill>
          <a:blip r:embed="rId34"/>
          <a:stretch>
            <a:fillRect/>
          </a:stretch>
        </p:blipFill>
        <p:spPr>
          <a:xfrm>
            <a:off x="157024" y="6443471"/>
            <a:ext cx="1609347" cy="414529"/>
          </a:xfrm>
          <a:prstGeom prst="rect">
            <a:avLst/>
          </a:prstGeom>
        </p:spPr>
      </p:pic>
      <p:sp>
        <p:nvSpPr>
          <p:cNvPr id="18" name="Rectangle 17">
            <a:extLst>
              <a:ext uri="{FF2B5EF4-FFF2-40B4-BE49-F238E27FC236}">
                <a16:creationId xmlns:a16="http://schemas.microsoft.com/office/drawing/2014/main" id="{3A1D6B9A-56D8-F145-AFB5-DD543F295482}"/>
              </a:ext>
            </a:extLst>
          </p:cNvPr>
          <p:cNvSpPr/>
          <p:nvPr userDrawn="1"/>
        </p:nvSpPr>
        <p:spPr>
          <a:xfrm>
            <a:off x="336332" y="6537434"/>
            <a:ext cx="1513490" cy="320566"/>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89" r:id="rId1"/>
    <p:sldLayoutId id="2147484063" r:id="rId2"/>
    <p:sldLayoutId id="2147484066" r:id="rId3"/>
    <p:sldLayoutId id="2147484067" r:id="rId4"/>
    <p:sldLayoutId id="2147484068" r:id="rId5"/>
    <p:sldLayoutId id="2147484069" r:id="rId6"/>
    <p:sldLayoutId id="2147484070" r:id="rId7"/>
    <p:sldLayoutId id="2147484088" r:id="rId8"/>
    <p:sldLayoutId id="2147484087" r:id="rId9"/>
    <p:sldLayoutId id="2147484091" r:id="rId10"/>
    <p:sldLayoutId id="2147484086" r:id="rId11"/>
    <p:sldLayoutId id="2147484020" r:id="rId12"/>
    <p:sldLayoutId id="2147484021" r:id="rId13"/>
    <p:sldLayoutId id="2147484024" r:id="rId14"/>
    <p:sldLayoutId id="2147484061" r:id="rId15"/>
    <p:sldLayoutId id="2147484065" r:id="rId16"/>
    <p:sldLayoutId id="2147484062" r:id="rId17"/>
    <p:sldLayoutId id="2147484064" r:id="rId18"/>
    <p:sldLayoutId id="2147484025" r:id="rId19"/>
    <p:sldLayoutId id="2147484082" r:id="rId20"/>
    <p:sldLayoutId id="2147484090" r:id="rId21"/>
    <p:sldLayoutId id="2147484022" r:id="rId22"/>
    <p:sldLayoutId id="2147484075" r:id="rId23"/>
    <p:sldLayoutId id="2147484076" r:id="rId24"/>
    <p:sldLayoutId id="2147484083" r:id="rId25"/>
    <p:sldLayoutId id="2147484026" r:id="rId26"/>
    <p:sldLayoutId id="2147484084" r:id="rId27"/>
    <p:sldLayoutId id="2147484085" r:id="rId28"/>
    <p:sldLayoutId id="2147484079" r:id="rId29"/>
    <p:sldLayoutId id="2147484081" r:id="rId30"/>
    <p:sldLayoutId id="2147484027" r:id="rId31"/>
    <p:sldLayoutId id="2147484028" r:id="rId32"/>
  </p:sldLayoutIdLst>
  <p:hf hdr="0" dt="0"/>
  <p:txStyles>
    <p:titleStyle>
      <a:lvl1pPr algn="l" defTabSz="914400" rtl="0" eaLnBrk="1" latinLnBrk="0" hangingPunct="1">
        <a:spcBef>
          <a:spcPct val="0"/>
        </a:spcBef>
        <a:buNone/>
        <a:defRPr sz="2200" b="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p:bodyStyle>
    <p:otherStyle>
      <a:defPPr>
        <a:defRP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5ACBF0"/>
          </p15:clr>
        </p15:guide>
        <p15:guide id="2" pos="288" userDrawn="1">
          <p15:clr>
            <a:srgbClr val="5ACBF0"/>
          </p15:clr>
        </p15:guide>
        <p15:guide id="3" pos="7392" userDrawn="1">
          <p15:clr>
            <a:srgbClr val="5ACBF0"/>
          </p15:clr>
        </p15:guide>
        <p15:guide id="4" orient="horz" pos="4056"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omments" Target="../comments/commen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88F17C-9EE5-9B47-B063-62B5E8FE5433}"/>
              </a:ext>
            </a:extLst>
          </p:cNvPr>
          <p:cNvSpPr>
            <a:spLocks noGrp="1"/>
          </p:cNvSpPr>
          <p:nvPr>
            <p:ph type="ftr" sz="quarter" idx="10"/>
          </p:nvPr>
        </p:nvSpPr>
        <p:spPr/>
        <p:txBody>
          <a:bodyPr/>
          <a:lstStyle/>
          <a:p>
            <a:r>
              <a:rPr lang="en-US"/>
              <a:t>Limited Distribution</a:t>
            </a:r>
          </a:p>
        </p:txBody>
      </p:sp>
      <p:sp>
        <p:nvSpPr>
          <p:cNvPr id="7" name="Title 6">
            <a:extLst>
              <a:ext uri="{FF2B5EF4-FFF2-40B4-BE49-F238E27FC236}">
                <a16:creationId xmlns:a16="http://schemas.microsoft.com/office/drawing/2014/main" id="{820CC1DD-C6D6-DC41-BC81-A4455C90CDCF}"/>
              </a:ext>
            </a:extLst>
          </p:cNvPr>
          <p:cNvSpPr>
            <a:spLocks noGrp="1"/>
          </p:cNvSpPr>
          <p:nvPr>
            <p:ph type="ctrTitle"/>
          </p:nvPr>
        </p:nvSpPr>
        <p:spPr>
          <a:xfrm>
            <a:off x="1321506" y="1769598"/>
            <a:ext cx="5158807" cy="2523621"/>
          </a:xfrm>
        </p:spPr>
        <p:txBody>
          <a:bodyPr/>
          <a:lstStyle/>
          <a:p>
            <a:r>
              <a:rPr lang="en-US" sz="4800" dirty="0" err="1"/>
              <a:t>HealthTech</a:t>
            </a:r>
            <a:r>
              <a:rPr lang="en-US" sz="4800" dirty="0"/>
              <a:t> Landscape</a:t>
            </a:r>
            <a:br>
              <a:rPr lang="en-US" sz="3200" dirty="0"/>
            </a:br>
            <a:r>
              <a:rPr lang="en-US" sz="2400" dirty="0"/>
              <a:t>How emerging technology is impacting your practice</a:t>
            </a:r>
            <a:br>
              <a:rPr lang="en-US" sz="3200" dirty="0"/>
            </a:br>
            <a:endParaRPr lang="en-US" sz="3200" dirty="0"/>
          </a:p>
        </p:txBody>
      </p:sp>
      <p:sp>
        <p:nvSpPr>
          <p:cNvPr id="8" name="Text Placeholder 7">
            <a:extLst>
              <a:ext uri="{FF2B5EF4-FFF2-40B4-BE49-F238E27FC236}">
                <a16:creationId xmlns:a16="http://schemas.microsoft.com/office/drawing/2014/main" id="{BA382262-CD43-674A-BA5F-137E3F9142D7}"/>
              </a:ext>
            </a:extLst>
          </p:cNvPr>
          <p:cNvSpPr>
            <a:spLocks noGrp="1"/>
          </p:cNvSpPr>
          <p:nvPr>
            <p:ph type="body" sz="quarter" idx="11"/>
          </p:nvPr>
        </p:nvSpPr>
        <p:spPr>
          <a:xfrm>
            <a:off x="1321506" y="4594860"/>
            <a:ext cx="2230077" cy="548640"/>
          </a:xfrm>
        </p:spPr>
        <p:txBody>
          <a:bodyPr/>
          <a:lstStyle/>
          <a:p>
            <a:pPr>
              <a:spcBef>
                <a:spcPts val="0"/>
              </a:spcBef>
            </a:pPr>
            <a:r>
              <a:rPr lang="en-US" sz="2400" dirty="0"/>
              <a:t>James Capps</a:t>
            </a:r>
          </a:p>
        </p:txBody>
      </p:sp>
      <p:sp>
        <p:nvSpPr>
          <p:cNvPr id="2" name="Rectangle 1">
            <a:extLst>
              <a:ext uri="{FF2B5EF4-FFF2-40B4-BE49-F238E27FC236}">
                <a16:creationId xmlns:a16="http://schemas.microsoft.com/office/drawing/2014/main" id="{3368F221-C1CA-419B-852B-6329A2EFD7F4}"/>
              </a:ext>
            </a:extLst>
          </p:cNvPr>
          <p:cNvSpPr/>
          <p:nvPr/>
        </p:nvSpPr>
        <p:spPr>
          <a:xfrm>
            <a:off x="1222131" y="1063869"/>
            <a:ext cx="3754315" cy="54864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201453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7D68C9-33B9-924E-9E7E-F914BA3CBB1E}"/>
              </a:ext>
            </a:extLst>
          </p:cNvPr>
          <p:cNvSpPr>
            <a:spLocks noGrp="1"/>
          </p:cNvSpPr>
          <p:nvPr>
            <p:ph type="title"/>
          </p:nvPr>
        </p:nvSpPr>
        <p:spPr/>
        <p:txBody>
          <a:bodyPr/>
          <a:lstStyle/>
          <a:p>
            <a:r>
              <a:rPr lang="en-US"/>
              <a:t>Telemedicine - MGMA Survey in 2018</a:t>
            </a:r>
          </a:p>
        </p:txBody>
      </p:sp>
      <p:sp>
        <p:nvSpPr>
          <p:cNvPr id="2" name="Slide Number Placeholder 1">
            <a:extLst>
              <a:ext uri="{FF2B5EF4-FFF2-40B4-BE49-F238E27FC236}">
                <a16:creationId xmlns:a16="http://schemas.microsoft.com/office/drawing/2014/main" id="{69B9D68A-73F7-2445-B10C-EE48AEAC7CD3}"/>
              </a:ext>
            </a:extLst>
          </p:cNvPr>
          <p:cNvSpPr>
            <a:spLocks noGrp="1"/>
          </p:cNvSpPr>
          <p:nvPr>
            <p:ph type="sldNum" sz="quarter" idx="13"/>
          </p:nvPr>
        </p:nvSpPr>
        <p:spPr/>
        <p:txBody>
          <a:bodyPr/>
          <a:lstStyle/>
          <a:p>
            <a:fld id="{C0531ADF-2191-45C5-9D71-08764BF86A6F}" type="slidenum">
              <a:rPr lang="en-US" smtClean="0"/>
              <a:pPr/>
              <a:t>10</a:t>
            </a:fld>
            <a:endParaRPr lang="en-US"/>
          </a:p>
        </p:txBody>
      </p:sp>
      <p:sp>
        <p:nvSpPr>
          <p:cNvPr id="7" name="Text Placeholder 6">
            <a:extLst>
              <a:ext uri="{FF2B5EF4-FFF2-40B4-BE49-F238E27FC236}">
                <a16:creationId xmlns:a16="http://schemas.microsoft.com/office/drawing/2014/main" id="{FAC23F2E-411D-3C4B-A555-AA1F8043B42D}"/>
              </a:ext>
            </a:extLst>
          </p:cNvPr>
          <p:cNvSpPr>
            <a:spLocks noGrp="1"/>
          </p:cNvSpPr>
          <p:nvPr>
            <p:ph type="body" sz="quarter" idx="15"/>
          </p:nvPr>
        </p:nvSpPr>
        <p:spPr/>
        <p:txBody>
          <a:bodyPr/>
          <a:lstStyle/>
          <a:p>
            <a:endParaRPr lang="en-US"/>
          </a:p>
        </p:txBody>
      </p:sp>
      <p:sp>
        <p:nvSpPr>
          <p:cNvPr id="3" name="Footer Placeholder 2">
            <a:extLst>
              <a:ext uri="{FF2B5EF4-FFF2-40B4-BE49-F238E27FC236}">
                <a16:creationId xmlns:a16="http://schemas.microsoft.com/office/drawing/2014/main" id="{FA8C00AF-C345-4347-89FB-4F0855279A48}"/>
              </a:ext>
            </a:extLst>
          </p:cNvPr>
          <p:cNvSpPr>
            <a:spLocks noGrp="1"/>
          </p:cNvSpPr>
          <p:nvPr>
            <p:ph type="ftr" sz="quarter" idx="14"/>
          </p:nvPr>
        </p:nvSpPr>
        <p:spPr/>
        <p:txBody>
          <a:bodyPr/>
          <a:lstStyle/>
          <a:p>
            <a:r>
              <a:rPr lang="en-US"/>
              <a:t>Limited Distribution</a:t>
            </a:r>
          </a:p>
        </p:txBody>
      </p:sp>
      <p:pic>
        <p:nvPicPr>
          <p:cNvPr id="1026" name="Picture 2">
            <a:extLst>
              <a:ext uri="{FF2B5EF4-FFF2-40B4-BE49-F238E27FC236}">
                <a16:creationId xmlns:a16="http://schemas.microsoft.com/office/drawing/2014/main" id="{A4FEC189-F712-094D-8336-CD0E0B735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003300"/>
            <a:ext cx="1016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2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6211AC-C87A-4267-B8A3-334912C74F5E}"/>
              </a:ext>
            </a:extLst>
          </p:cNvPr>
          <p:cNvSpPr>
            <a:spLocks noGrp="1"/>
          </p:cNvSpPr>
          <p:nvPr>
            <p:ph type="sldNum" sz="quarter" idx="11"/>
          </p:nvPr>
        </p:nvSpPr>
        <p:spPr/>
        <p:txBody>
          <a:bodyPr/>
          <a:lstStyle/>
          <a:p>
            <a:fld id="{C0531ADF-2191-45C5-9D71-08764BF86A6F}" type="slidenum">
              <a:rPr lang="en-US" smtClean="0"/>
              <a:pPr/>
              <a:t>11</a:t>
            </a:fld>
            <a:endParaRPr lang="en-US"/>
          </a:p>
        </p:txBody>
      </p:sp>
      <p:sp>
        <p:nvSpPr>
          <p:cNvPr id="3" name="Footer Placeholder 2">
            <a:extLst>
              <a:ext uri="{FF2B5EF4-FFF2-40B4-BE49-F238E27FC236}">
                <a16:creationId xmlns:a16="http://schemas.microsoft.com/office/drawing/2014/main" id="{D403AF6C-EB7B-4203-A031-0A80CF2FBA02}"/>
              </a:ext>
            </a:extLst>
          </p:cNvPr>
          <p:cNvSpPr>
            <a:spLocks noGrp="1"/>
          </p:cNvSpPr>
          <p:nvPr>
            <p:ph type="ftr" sz="quarter" idx="12"/>
          </p:nvPr>
        </p:nvSpPr>
        <p:spPr/>
        <p:txBody>
          <a:bodyPr/>
          <a:lstStyle/>
          <a:p>
            <a:r>
              <a:rPr lang="en-US"/>
              <a:t>Limited Distribution</a:t>
            </a:r>
          </a:p>
        </p:txBody>
      </p:sp>
      <p:sp>
        <p:nvSpPr>
          <p:cNvPr id="11" name="Content Placeholder 4">
            <a:extLst>
              <a:ext uri="{FF2B5EF4-FFF2-40B4-BE49-F238E27FC236}">
                <a16:creationId xmlns:a16="http://schemas.microsoft.com/office/drawing/2014/main" id="{8D5E2070-7DCE-4611-A2CB-39F3DFBAE1E9}"/>
              </a:ext>
            </a:extLst>
          </p:cNvPr>
          <p:cNvSpPr>
            <a:spLocks noGrp="1"/>
          </p:cNvSpPr>
          <p:nvPr>
            <p:ph sz="quarter" idx="14"/>
          </p:nvPr>
        </p:nvSpPr>
        <p:spPr>
          <a:xfrm>
            <a:off x="5035568" y="340040"/>
            <a:ext cx="6675120" cy="5715000"/>
          </a:xfrm>
        </p:spPr>
        <p:txBody>
          <a:bodyPr/>
          <a:lstStyle/>
          <a:p>
            <a:r>
              <a:rPr lang="en-US" sz="2000" dirty="0"/>
              <a:t>COVID has had predicable impacts to telemedicine numbers</a:t>
            </a:r>
          </a:p>
          <a:p>
            <a:endParaRPr lang="en-US" sz="2000" dirty="0"/>
          </a:p>
          <a:p>
            <a:r>
              <a:rPr lang="en-US" sz="2000" b="1" dirty="0"/>
              <a:t>Expected Outcomes:</a:t>
            </a:r>
          </a:p>
          <a:p>
            <a:pPr marL="285750" indent="-285750">
              <a:buFont typeface="Arial" panose="020B0604020202020204" pitchFamily="34" charset="0"/>
              <a:buChar char="•"/>
            </a:pPr>
            <a:r>
              <a:rPr lang="en-US" sz="2000" dirty="0"/>
              <a:t>30% of all visits during the pandemic were provided by telemedicine</a:t>
            </a:r>
          </a:p>
          <a:p>
            <a:pPr marL="285750" indent="-285750">
              <a:buFont typeface="Arial" panose="020B0604020202020204" pitchFamily="34" charset="0"/>
              <a:buChar char="•"/>
            </a:pPr>
            <a:r>
              <a:rPr lang="en-US" sz="2000" dirty="0"/>
              <a:t>66% consumers now willing to use telehealth</a:t>
            </a:r>
          </a:p>
          <a:p>
            <a:pPr marL="285750" indent="-285750">
              <a:buFont typeface="Arial" panose="020B0604020202020204" pitchFamily="34" charset="0"/>
              <a:buChar char="•"/>
            </a:pPr>
            <a:endParaRPr lang="en-US" sz="2000" dirty="0"/>
          </a:p>
          <a:p>
            <a:r>
              <a:rPr lang="en-US" sz="2000" b="1" dirty="0"/>
              <a:t>Unexpected Outcomes:</a:t>
            </a:r>
          </a:p>
          <a:p>
            <a:pPr marL="285750" indent="-285750">
              <a:buFont typeface="Arial" panose="020B0604020202020204" pitchFamily="34" charset="0"/>
              <a:buChar char="•"/>
            </a:pPr>
            <a:r>
              <a:rPr lang="en-US" sz="2000" dirty="0"/>
              <a:t>Telehealth doesn’t work for all care plans</a:t>
            </a:r>
          </a:p>
          <a:p>
            <a:pPr marL="285750" indent="-285750">
              <a:buFont typeface="Arial" panose="020B0604020202020204" pitchFamily="34" charset="0"/>
              <a:buChar char="•"/>
            </a:pPr>
            <a:r>
              <a:rPr lang="en-US" sz="2000" dirty="0"/>
              <a:t>Patient and Physician Experience (PX) has become equally critical</a:t>
            </a:r>
          </a:p>
          <a:p>
            <a:pPr marL="285750" indent="-285750">
              <a:buFont typeface="Arial" panose="020B0604020202020204" pitchFamily="34" charset="0"/>
              <a:buChar char="•"/>
            </a:pPr>
            <a:r>
              <a:rPr lang="en-US" sz="2000" dirty="0"/>
              <a:t>Massive need for mental health support and services</a:t>
            </a:r>
          </a:p>
          <a:p>
            <a:pPr marL="285750" indent="-285750">
              <a:buFont typeface="Arial" panose="020B0604020202020204" pitchFamily="34" charset="0"/>
              <a:buChar char="•"/>
            </a:pPr>
            <a:r>
              <a:rPr lang="en-US" sz="2000" dirty="0"/>
              <a:t>Everyone is now in IT</a:t>
            </a:r>
          </a:p>
        </p:txBody>
      </p:sp>
      <p:sp>
        <p:nvSpPr>
          <p:cNvPr id="4" name="Text Placeholder 3">
            <a:extLst>
              <a:ext uri="{FF2B5EF4-FFF2-40B4-BE49-F238E27FC236}">
                <a16:creationId xmlns:a16="http://schemas.microsoft.com/office/drawing/2014/main" id="{8A6718E2-31EC-48B4-B3A6-837A44B2EAF1}"/>
              </a:ext>
            </a:extLst>
          </p:cNvPr>
          <p:cNvSpPr>
            <a:spLocks noGrp="1"/>
          </p:cNvSpPr>
          <p:nvPr>
            <p:ph type="body" sz="quarter" idx="13"/>
          </p:nvPr>
        </p:nvSpPr>
        <p:spPr/>
        <p:txBody>
          <a:bodyPr/>
          <a:lstStyle/>
          <a:p>
            <a:r>
              <a:rPr lang="en-US" dirty="0">
                <a:solidFill>
                  <a:schemeClr val="accent2"/>
                </a:solidFill>
              </a:rPr>
              <a:t>Unstoppable development of</a:t>
            </a:r>
            <a:r>
              <a:rPr lang="en-US" dirty="0"/>
              <a:t>  telehealth</a:t>
            </a:r>
          </a:p>
        </p:txBody>
      </p:sp>
      <p:sp>
        <p:nvSpPr>
          <p:cNvPr id="7" name="Rectangle 6">
            <a:extLst>
              <a:ext uri="{FF2B5EF4-FFF2-40B4-BE49-F238E27FC236}">
                <a16:creationId xmlns:a16="http://schemas.microsoft.com/office/drawing/2014/main" id="{214B535B-D67C-4E67-A107-BE199752D73A}"/>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178941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59E6-8D03-4B8D-81E9-0D126B796375}"/>
              </a:ext>
            </a:extLst>
          </p:cNvPr>
          <p:cNvSpPr>
            <a:spLocks noGrp="1"/>
          </p:cNvSpPr>
          <p:nvPr>
            <p:ph type="title"/>
          </p:nvPr>
        </p:nvSpPr>
        <p:spPr/>
        <p:txBody>
          <a:bodyPr/>
          <a:lstStyle/>
          <a:p>
            <a:r>
              <a:rPr lang="en-US"/>
              <a:t>Covid drastically expanded addressable use cases and patients for telehealth</a:t>
            </a:r>
            <a:endParaRPr lang="en-US" dirty="0"/>
          </a:p>
        </p:txBody>
      </p:sp>
      <p:sp>
        <p:nvSpPr>
          <p:cNvPr id="3" name="Slide Number Placeholder 2">
            <a:extLst>
              <a:ext uri="{FF2B5EF4-FFF2-40B4-BE49-F238E27FC236}">
                <a16:creationId xmlns:a16="http://schemas.microsoft.com/office/drawing/2014/main" id="{B22E487A-CDBF-4F55-A873-DC325AF5DFBD}"/>
              </a:ext>
            </a:extLst>
          </p:cNvPr>
          <p:cNvSpPr>
            <a:spLocks noGrp="1"/>
          </p:cNvSpPr>
          <p:nvPr>
            <p:ph type="sldNum" sz="quarter" idx="13"/>
          </p:nvPr>
        </p:nvSpPr>
        <p:spPr/>
        <p:txBody>
          <a:bodyPr/>
          <a:lstStyle/>
          <a:p>
            <a:fld id="{C0531ADF-2191-45C5-9D71-08764BF86A6F}" type="slidenum">
              <a:rPr lang="en-US" smtClean="0"/>
              <a:pPr/>
              <a:t>12</a:t>
            </a:fld>
            <a:endParaRPr lang="en-US"/>
          </a:p>
        </p:txBody>
      </p:sp>
      <p:sp>
        <p:nvSpPr>
          <p:cNvPr id="5" name="Footer Placeholder 4">
            <a:extLst>
              <a:ext uri="{FF2B5EF4-FFF2-40B4-BE49-F238E27FC236}">
                <a16:creationId xmlns:a16="http://schemas.microsoft.com/office/drawing/2014/main" id="{9E45E5D1-BDD7-4FFC-910B-375A9B7F6F48}"/>
              </a:ext>
            </a:extLst>
          </p:cNvPr>
          <p:cNvSpPr>
            <a:spLocks noGrp="1"/>
          </p:cNvSpPr>
          <p:nvPr>
            <p:ph type="ftr" sz="quarter" idx="14"/>
          </p:nvPr>
        </p:nvSpPr>
        <p:spPr/>
        <p:txBody>
          <a:bodyPr/>
          <a:lstStyle/>
          <a:p>
            <a:r>
              <a:rPr lang="en-US"/>
              <a:t>Limited Distribution</a:t>
            </a:r>
          </a:p>
        </p:txBody>
      </p:sp>
      <p:sp>
        <p:nvSpPr>
          <p:cNvPr id="7" name="TextBox 6">
            <a:extLst>
              <a:ext uri="{FF2B5EF4-FFF2-40B4-BE49-F238E27FC236}">
                <a16:creationId xmlns:a16="http://schemas.microsoft.com/office/drawing/2014/main" id="{5E0A6615-AE20-4522-ACBD-0C9288DA0A36}"/>
              </a:ext>
            </a:extLst>
          </p:cNvPr>
          <p:cNvSpPr txBox="1"/>
          <p:nvPr/>
        </p:nvSpPr>
        <p:spPr>
          <a:xfrm>
            <a:off x="4688537" y="5945963"/>
            <a:ext cx="2814926" cy="169277"/>
          </a:xfrm>
          <a:prstGeom prst="rect">
            <a:avLst/>
          </a:prstGeom>
          <a:noFill/>
        </p:spPr>
        <p:txBody>
          <a:bodyPr wrap="square" lIns="0" tIns="0" rIns="0" bIns="0" rtlCol="0">
            <a:spAutoFit/>
          </a:bodyPr>
          <a:lstStyle/>
          <a:p>
            <a:pPr algn="ctr">
              <a:buClrTx/>
              <a:buSzPct val="100000"/>
            </a:pPr>
            <a:r>
              <a:rPr lang="en-US" sz="1100" dirty="0">
                <a:latin typeface="BLK Fort Cond Light" panose="020B0306030202060103" pitchFamily="34" charset="0"/>
              </a:rPr>
              <a:t>Source: FWIW, 2019</a:t>
            </a:r>
          </a:p>
        </p:txBody>
      </p:sp>
      <p:sp>
        <p:nvSpPr>
          <p:cNvPr id="8" name="Rectangle 7">
            <a:extLst>
              <a:ext uri="{FF2B5EF4-FFF2-40B4-BE49-F238E27FC236}">
                <a16:creationId xmlns:a16="http://schemas.microsoft.com/office/drawing/2014/main" id="{F1679B91-590D-4739-B11F-BDD26DC8E785}"/>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pic>
        <p:nvPicPr>
          <p:cNvPr id="2050" name="Picture 2" descr="COVID-19 and telehealth use cases">
            <a:extLst>
              <a:ext uri="{FF2B5EF4-FFF2-40B4-BE49-F238E27FC236}">
                <a16:creationId xmlns:a16="http://schemas.microsoft.com/office/drawing/2014/main" id="{E34992E9-1D24-884B-AB7C-4A52BB445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13805"/>
          <a:stretch/>
        </p:blipFill>
        <p:spPr bwMode="auto">
          <a:xfrm>
            <a:off x="736600" y="1339284"/>
            <a:ext cx="10998200" cy="53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1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6211AC-C87A-4267-B8A3-334912C74F5E}"/>
              </a:ext>
            </a:extLst>
          </p:cNvPr>
          <p:cNvSpPr>
            <a:spLocks noGrp="1"/>
          </p:cNvSpPr>
          <p:nvPr>
            <p:ph type="sldNum" sz="quarter" idx="11"/>
          </p:nvPr>
        </p:nvSpPr>
        <p:spPr/>
        <p:txBody>
          <a:bodyPr/>
          <a:lstStyle/>
          <a:p>
            <a:fld id="{C0531ADF-2191-45C5-9D71-08764BF86A6F}" type="slidenum">
              <a:rPr lang="en-US" smtClean="0"/>
              <a:pPr/>
              <a:t>13</a:t>
            </a:fld>
            <a:endParaRPr lang="en-US"/>
          </a:p>
        </p:txBody>
      </p:sp>
      <p:sp>
        <p:nvSpPr>
          <p:cNvPr id="3" name="Footer Placeholder 2">
            <a:extLst>
              <a:ext uri="{FF2B5EF4-FFF2-40B4-BE49-F238E27FC236}">
                <a16:creationId xmlns:a16="http://schemas.microsoft.com/office/drawing/2014/main" id="{D403AF6C-EB7B-4203-A031-0A80CF2FBA02}"/>
              </a:ext>
            </a:extLst>
          </p:cNvPr>
          <p:cNvSpPr>
            <a:spLocks noGrp="1"/>
          </p:cNvSpPr>
          <p:nvPr>
            <p:ph type="ftr" sz="quarter" idx="12"/>
          </p:nvPr>
        </p:nvSpPr>
        <p:spPr/>
        <p:txBody>
          <a:bodyPr/>
          <a:lstStyle/>
          <a:p>
            <a:r>
              <a:rPr lang="en-US"/>
              <a:t>Limited Distribution</a:t>
            </a:r>
          </a:p>
        </p:txBody>
      </p:sp>
      <p:sp>
        <p:nvSpPr>
          <p:cNvPr id="4" name="Text Placeholder 3">
            <a:extLst>
              <a:ext uri="{FF2B5EF4-FFF2-40B4-BE49-F238E27FC236}">
                <a16:creationId xmlns:a16="http://schemas.microsoft.com/office/drawing/2014/main" id="{8A6718E2-31EC-48B4-B3A6-837A44B2EAF1}"/>
              </a:ext>
            </a:extLst>
          </p:cNvPr>
          <p:cNvSpPr>
            <a:spLocks noGrp="1"/>
          </p:cNvSpPr>
          <p:nvPr>
            <p:ph type="body" sz="quarter" idx="13"/>
          </p:nvPr>
        </p:nvSpPr>
        <p:spPr/>
        <p:txBody>
          <a:bodyPr/>
          <a:lstStyle/>
          <a:p>
            <a:r>
              <a:rPr lang="en-US" dirty="0"/>
              <a:t>Remote Patient Monitoring  (RPM) </a:t>
            </a:r>
          </a:p>
        </p:txBody>
      </p:sp>
      <p:grpSp>
        <p:nvGrpSpPr>
          <p:cNvPr id="7" name="Group 6">
            <a:extLst>
              <a:ext uri="{FF2B5EF4-FFF2-40B4-BE49-F238E27FC236}">
                <a16:creationId xmlns:a16="http://schemas.microsoft.com/office/drawing/2014/main" id="{9B8B1E6E-B2CB-4C29-95C5-A6D8F759252C}"/>
              </a:ext>
            </a:extLst>
          </p:cNvPr>
          <p:cNvGrpSpPr/>
          <p:nvPr/>
        </p:nvGrpSpPr>
        <p:grpSpPr>
          <a:xfrm>
            <a:off x="4147753" y="1253827"/>
            <a:ext cx="3215648" cy="2844118"/>
            <a:chOff x="4138912" y="1834594"/>
            <a:chExt cx="3215648" cy="2844118"/>
          </a:xfrm>
        </p:grpSpPr>
        <p:graphicFrame>
          <p:nvGraphicFramePr>
            <p:cNvPr id="9" name="Chart 8">
              <a:extLst>
                <a:ext uri="{FF2B5EF4-FFF2-40B4-BE49-F238E27FC236}">
                  <a16:creationId xmlns:a16="http://schemas.microsoft.com/office/drawing/2014/main" id="{36513E2B-C563-46BA-A36D-260887A9CA8F}"/>
                </a:ext>
              </a:extLst>
            </p:cNvPr>
            <p:cNvGraphicFramePr>
              <a:graphicFrameLocks noChangeAspect="1"/>
            </p:cNvGraphicFramePr>
            <p:nvPr>
              <p:extLst>
                <p:ext uri="{D42A27DB-BD31-4B8C-83A1-F6EECF244321}">
                  <p14:modId xmlns:p14="http://schemas.microsoft.com/office/powerpoint/2010/main" val="785083342"/>
                </p:ext>
              </p:extLst>
            </p:nvPr>
          </p:nvGraphicFramePr>
          <p:xfrm>
            <a:off x="4138912" y="1834594"/>
            <a:ext cx="3215648" cy="227473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FFFA154B-8405-4B5F-9C0E-D36F172B9907}"/>
                </a:ext>
              </a:extLst>
            </p:cNvPr>
            <p:cNvSpPr/>
            <p:nvPr/>
          </p:nvSpPr>
          <p:spPr>
            <a:xfrm>
              <a:off x="5171807" y="2704194"/>
              <a:ext cx="1149858" cy="535531"/>
            </a:xfrm>
            <a:prstGeom prst="rect">
              <a:avLst/>
            </a:prstGeom>
          </p:spPr>
          <p:txBody>
            <a:bodyPr wrap="square">
              <a:spAutoFit/>
            </a:bodyPr>
            <a:lstStyle/>
            <a:p>
              <a:pPr defTabSz="2166938">
                <a:lnSpc>
                  <a:spcPct val="90000"/>
                </a:lnSpc>
                <a:spcBef>
                  <a:spcPct val="0"/>
                </a:spcBef>
                <a:spcAft>
                  <a:spcPct val="35000"/>
                </a:spcAft>
              </a:pPr>
              <a:r>
                <a:rPr lang="en-US" sz="3200" b="1" dirty="0">
                  <a:latin typeface="BLK Fort Extrabold" panose="020B0503030202060203" pitchFamily="34" charset="77"/>
                </a:rPr>
                <a:t>68%</a:t>
              </a:r>
              <a:endParaRPr lang="en-US" sz="3200" dirty="0">
                <a:latin typeface="BLK Fort" panose="020B0503030202060203" pitchFamily="34" charset="77"/>
              </a:endParaRPr>
            </a:p>
          </p:txBody>
        </p:sp>
        <p:sp>
          <p:nvSpPr>
            <p:cNvPr id="5" name="Rectangle 4">
              <a:extLst>
                <a:ext uri="{FF2B5EF4-FFF2-40B4-BE49-F238E27FC236}">
                  <a16:creationId xmlns:a16="http://schemas.microsoft.com/office/drawing/2014/main" id="{9BC86A72-9DEB-4B8C-ADA3-157829429316}"/>
                </a:ext>
              </a:extLst>
            </p:cNvPr>
            <p:cNvSpPr/>
            <p:nvPr/>
          </p:nvSpPr>
          <p:spPr>
            <a:xfrm>
              <a:off x="4901530" y="3847715"/>
              <a:ext cx="1690412" cy="830997"/>
            </a:xfrm>
            <a:prstGeom prst="rect">
              <a:avLst/>
            </a:prstGeom>
          </p:spPr>
          <p:txBody>
            <a:bodyPr wrap="square">
              <a:spAutoFit/>
            </a:bodyPr>
            <a:lstStyle/>
            <a:p>
              <a:pPr algn="ctr"/>
              <a:r>
                <a:rPr lang="en-US" sz="1600" dirty="0">
                  <a:latin typeface="BLK Fort" panose="020B0503030202060203" pitchFamily="34" charset="0"/>
                </a:rPr>
                <a:t>Practices who intent to use RPM</a:t>
              </a:r>
            </a:p>
          </p:txBody>
        </p:sp>
      </p:grpSp>
      <p:grpSp>
        <p:nvGrpSpPr>
          <p:cNvPr id="8" name="Group 7">
            <a:extLst>
              <a:ext uri="{FF2B5EF4-FFF2-40B4-BE49-F238E27FC236}">
                <a16:creationId xmlns:a16="http://schemas.microsoft.com/office/drawing/2014/main" id="{EFB451DE-A4DC-495B-B5D0-A298D173AE10}"/>
              </a:ext>
            </a:extLst>
          </p:cNvPr>
          <p:cNvGrpSpPr/>
          <p:nvPr/>
        </p:nvGrpSpPr>
        <p:grpSpPr>
          <a:xfrm>
            <a:off x="6728969" y="1238441"/>
            <a:ext cx="3215648" cy="3098033"/>
            <a:chOff x="6706428" y="1819208"/>
            <a:chExt cx="3215648" cy="3098033"/>
          </a:xfrm>
        </p:grpSpPr>
        <p:graphicFrame>
          <p:nvGraphicFramePr>
            <p:cNvPr id="10" name="Chart 9">
              <a:extLst>
                <a:ext uri="{FF2B5EF4-FFF2-40B4-BE49-F238E27FC236}">
                  <a16:creationId xmlns:a16="http://schemas.microsoft.com/office/drawing/2014/main" id="{EDC58322-7532-43B2-B25F-E294E0445AF1}"/>
                </a:ext>
              </a:extLst>
            </p:cNvPr>
            <p:cNvGraphicFramePr>
              <a:graphicFrameLocks noChangeAspect="1"/>
            </p:cNvGraphicFramePr>
            <p:nvPr>
              <p:extLst>
                <p:ext uri="{D42A27DB-BD31-4B8C-83A1-F6EECF244321}">
                  <p14:modId xmlns:p14="http://schemas.microsoft.com/office/powerpoint/2010/main" val="1624598809"/>
                </p:ext>
              </p:extLst>
            </p:nvPr>
          </p:nvGraphicFramePr>
          <p:xfrm>
            <a:off x="6706428" y="1819208"/>
            <a:ext cx="3215648" cy="227473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9E412374-E2EA-4701-A56B-29A1F342A974}"/>
                </a:ext>
              </a:extLst>
            </p:cNvPr>
            <p:cNvSpPr/>
            <p:nvPr/>
          </p:nvSpPr>
          <p:spPr>
            <a:xfrm>
              <a:off x="7739323" y="2704194"/>
              <a:ext cx="1149858" cy="535531"/>
            </a:xfrm>
            <a:prstGeom prst="rect">
              <a:avLst/>
            </a:prstGeom>
          </p:spPr>
          <p:txBody>
            <a:bodyPr wrap="square">
              <a:spAutoFit/>
            </a:bodyPr>
            <a:lstStyle/>
            <a:p>
              <a:pPr defTabSz="2166938">
                <a:lnSpc>
                  <a:spcPct val="90000"/>
                </a:lnSpc>
                <a:spcBef>
                  <a:spcPct val="0"/>
                </a:spcBef>
                <a:spcAft>
                  <a:spcPct val="35000"/>
                </a:spcAft>
              </a:pPr>
              <a:r>
                <a:rPr lang="en-US" sz="3200" b="1" dirty="0">
                  <a:latin typeface="BLK Fort Extrabold" panose="020B0503030202060203" pitchFamily="34" charset="77"/>
                </a:rPr>
                <a:t>52%</a:t>
              </a:r>
              <a:endParaRPr lang="en-US" sz="3200" dirty="0">
                <a:latin typeface="BLK Fort" panose="020B0503030202060203" pitchFamily="34" charset="77"/>
              </a:endParaRPr>
            </a:p>
          </p:txBody>
        </p:sp>
        <p:sp>
          <p:nvSpPr>
            <p:cNvPr id="22" name="Rectangle 21">
              <a:extLst>
                <a:ext uri="{FF2B5EF4-FFF2-40B4-BE49-F238E27FC236}">
                  <a16:creationId xmlns:a16="http://schemas.microsoft.com/office/drawing/2014/main" id="{FA86EF96-43E5-4248-8FEC-E2968BAB59EB}"/>
                </a:ext>
              </a:extLst>
            </p:cNvPr>
            <p:cNvSpPr/>
            <p:nvPr/>
          </p:nvSpPr>
          <p:spPr>
            <a:xfrm>
              <a:off x="7469046" y="3840023"/>
              <a:ext cx="1690412" cy="1077218"/>
            </a:xfrm>
            <a:prstGeom prst="rect">
              <a:avLst/>
            </a:prstGeom>
          </p:spPr>
          <p:txBody>
            <a:bodyPr wrap="square">
              <a:spAutoFit/>
            </a:bodyPr>
            <a:lstStyle/>
            <a:p>
              <a:pPr algn="ctr"/>
              <a:r>
                <a:rPr lang="en-US" sz="1600" dirty="0">
                  <a:latin typeface="BLK Fort" panose="020B0503030202060203" pitchFamily="34" charset="0"/>
                </a:rPr>
                <a:t>Patience who would use RPM if prescribed by a doctor</a:t>
              </a:r>
            </a:p>
          </p:txBody>
        </p:sp>
      </p:grpSp>
      <p:grpSp>
        <p:nvGrpSpPr>
          <p:cNvPr id="11" name="Group 10">
            <a:extLst>
              <a:ext uri="{FF2B5EF4-FFF2-40B4-BE49-F238E27FC236}">
                <a16:creationId xmlns:a16="http://schemas.microsoft.com/office/drawing/2014/main" id="{489E4054-399A-40C7-AB72-73C76805BB8F}"/>
              </a:ext>
            </a:extLst>
          </p:cNvPr>
          <p:cNvGrpSpPr/>
          <p:nvPr/>
        </p:nvGrpSpPr>
        <p:grpSpPr>
          <a:xfrm>
            <a:off x="9310184" y="1246134"/>
            <a:ext cx="3215648" cy="3061611"/>
            <a:chOff x="9301343" y="1826901"/>
            <a:chExt cx="3215648" cy="3061611"/>
          </a:xfrm>
        </p:grpSpPr>
        <p:graphicFrame>
          <p:nvGraphicFramePr>
            <p:cNvPr id="13" name="Chart 12">
              <a:extLst>
                <a:ext uri="{FF2B5EF4-FFF2-40B4-BE49-F238E27FC236}">
                  <a16:creationId xmlns:a16="http://schemas.microsoft.com/office/drawing/2014/main" id="{AB48C804-2C02-442D-A9E6-9196E5244C0F}"/>
                </a:ext>
              </a:extLst>
            </p:cNvPr>
            <p:cNvGraphicFramePr>
              <a:graphicFrameLocks noChangeAspect="1"/>
            </p:cNvGraphicFramePr>
            <p:nvPr>
              <p:extLst>
                <p:ext uri="{D42A27DB-BD31-4B8C-83A1-F6EECF244321}">
                  <p14:modId xmlns:p14="http://schemas.microsoft.com/office/powerpoint/2010/main" val="2155862690"/>
                </p:ext>
              </p:extLst>
            </p:nvPr>
          </p:nvGraphicFramePr>
          <p:xfrm>
            <a:off x="9301343" y="1826901"/>
            <a:ext cx="3215648" cy="2274732"/>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BDEA087F-BAF4-4CA5-95AE-B269FBFB0A6D}"/>
                </a:ext>
              </a:extLst>
            </p:cNvPr>
            <p:cNvSpPr/>
            <p:nvPr/>
          </p:nvSpPr>
          <p:spPr>
            <a:xfrm>
              <a:off x="10334238" y="2696501"/>
              <a:ext cx="1149858" cy="535531"/>
            </a:xfrm>
            <a:prstGeom prst="rect">
              <a:avLst/>
            </a:prstGeom>
          </p:spPr>
          <p:txBody>
            <a:bodyPr wrap="square">
              <a:spAutoFit/>
            </a:bodyPr>
            <a:lstStyle/>
            <a:p>
              <a:pPr defTabSz="2166938">
                <a:lnSpc>
                  <a:spcPct val="90000"/>
                </a:lnSpc>
                <a:spcBef>
                  <a:spcPct val="0"/>
                </a:spcBef>
                <a:spcAft>
                  <a:spcPct val="35000"/>
                </a:spcAft>
              </a:pPr>
              <a:r>
                <a:rPr lang="en-US" sz="3200" b="1" dirty="0">
                  <a:latin typeface="BLK Fort Extrabold" panose="020B0503030202060203" pitchFamily="34" charset="77"/>
                </a:rPr>
                <a:t>88%</a:t>
              </a:r>
              <a:endParaRPr lang="en-US" sz="3200" dirty="0">
                <a:latin typeface="BLK Fort" panose="020B0503030202060203" pitchFamily="34" charset="77"/>
              </a:endParaRPr>
            </a:p>
          </p:txBody>
        </p:sp>
        <p:sp>
          <p:nvSpPr>
            <p:cNvPr id="23" name="Rectangle 22">
              <a:extLst>
                <a:ext uri="{FF2B5EF4-FFF2-40B4-BE49-F238E27FC236}">
                  <a16:creationId xmlns:a16="http://schemas.microsoft.com/office/drawing/2014/main" id="{A865C77A-6926-4249-92EF-D60B71F1E3E2}"/>
                </a:ext>
              </a:extLst>
            </p:cNvPr>
            <p:cNvSpPr/>
            <p:nvPr/>
          </p:nvSpPr>
          <p:spPr>
            <a:xfrm>
              <a:off x="10063961" y="3811294"/>
              <a:ext cx="1690412" cy="1077218"/>
            </a:xfrm>
            <a:prstGeom prst="rect">
              <a:avLst/>
            </a:prstGeom>
          </p:spPr>
          <p:txBody>
            <a:bodyPr wrap="square">
              <a:spAutoFit/>
            </a:bodyPr>
            <a:lstStyle/>
            <a:p>
              <a:pPr algn="ctr"/>
              <a:r>
                <a:rPr lang="en-US" sz="1600" dirty="0">
                  <a:latin typeface="BLK Fort" panose="020B0503030202060203" pitchFamily="34" charset="0"/>
                </a:rPr>
                <a:t>Healthcare systems who have invested in RPM</a:t>
              </a:r>
            </a:p>
          </p:txBody>
        </p:sp>
      </p:grpSp>
      <p:sp>
        <p:nvSpPr>
          <p:cNvPr id="19" name="Rectangle 18">
            <a:extLst>
              <a:ext uri="{FF2B5EF4-FFF2-40B4-BE49-F238E27FC236}">
                <a16:creationId xmlns:a16="http://schemas.microsoft.com/office/drawing/2014/main" id="{0282B84D-022D-423E-9EED-64585D3215C1}"/>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
        <p:nvSpPr>
          <p:cNvPr id="6" name="TextBox 5">
            <a:extLst>
              <a:ext uri="{FF2B5EF4-FFF2-40B4-BE49-F238E27FC236}">
                <a16:creationId xmlns:a16="http://schemas.microsoft.com/office/drawing/2014/main" id="{A7FE4699-B477-3C41-BD9F-9DA0190B09EC}"/>
              </a:ext>
            </a:extLst>
          </p:cNvPr>
          <p:cNvSpPr txBox="1"/>
          <p:nvPr/>
        </p:nvSpPr>
        <p:spPr>
          <a:xfrm>
            <a:off x="4910371" y="4809522"/>
            <a:ext cx="6582566" cy="1231106"/>
          </a:xfrm>
          <a:prstGeom prst="rect">
            <a:avLst/>
          </a:prstGeom>
          <a:solidFill>
            <a:schemeClr val="accent2">
              <a:lumMod val="40000"/>
              <a:lumOff val="60000"/>
            </a:schemeClr>
          </a:solidFill>
        </p:spPr>
        <p:txBody>
          <a:bodyPr wrap="square" lIns="0" tIns="0" rIns="0" bIns="0" rtlCol="0">
            <a:spAutoFit/>
          </a:bodyPr>
          <a:lstStyle/>
          <a:p>
            <a:pPr algn="ctr">
              <a:buClrTx/>
              <a:buSzPct val="100000"/>
            </a:pPr>
            <a:r>
              <a:rPr lang="en-US" sz="2000" b="1" dirty="0"/>
              <a:t>76% of patients enrolled in RPM see a significant decrease in readmittance within 90 days </a:t>
            </a:r>
          </a:p>
          <a:p>
            <a:pPr algn="l">
              <a:buClrTx/>
              <a:buSzPct val="100000"/>
            </a:pPr>
            <a:endParaRPr lang="en-US" sz="2000" b="1" dirty="0"/>
          </a:p>
          <a:p>
            <a:pPr algn="ctr">
              <a:buClrTx/>
              <a:buSzPct val="100000"/>
            </a:pPr>
            <a:r>
              <a:rPr lang="en-US" sz="2000" b="1" dirty="0"/>
              <a:t>RPM patient satisfaction is 91%</a:t>
            </a:r>
          </a:p>
        </p:txBody>
      </p:sp>
    </p:spTree>
    <p:extLst>
      <p:ext uri="{BB962C8B-B14F-4D97-AF65-F5344CB8AC3E}">
        <p14:creationId xmlns:p14="http://schemas.microsoft.com/office/powerpoint/2010/main" val="284429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0380-A55B-42FC-90B0-A680F9DFCDE1}"/>
              </a:ext>
            </a:extLst>
          </p:cNvPr>
          <p:cNvSpPr>
            <a:spLocks noGrp="1"/>
          </p:cNvSpPr>
          <p:nvPr>
            <p:ph type="title"/>
          </p:nvPr>
        </p:nvSpPr>
        <p:spPr/>
        <p:txBody>
          <a:bodyPr/>
          <a:lstStyle/>
          <a:p>
            <a:r>
              <a:rPr lang="en-US" dirty="0"/>
              <a:t>Voice engagement</a:t>
            </a:r>
          </a:p>
        </p:txBody>
      </p:sp>
      <p:sp>
        <p:nvSpPr>
          <p:cNvPr id="3" name="Slide Number Placeholder 2">
            <a:extLst>
              <a:ext uri="{FF2B5EF4-FFF2-40B4-BE49-F238E27FC236}">
                <a16:creationId xmlns:a16="http://schemas.microsoft.com/office/drawing/2014/main" id="{209D1056-B82C-4383-857B-85B6A856DCE0}"/>
              </a:ext>
            </a:extLst>
          </p:cNvPr>
          <p:cNvSpPr>
            <a:spLocks noGrp="1"/>
          </p:cNvSpPr>
          <p:nvPr>
            <p:ph type="sldNum" sz="quarter" idx="13"/>
          </p:nvPr>
        </p:nvSpPr>
        <p:spPr/>
        <p:txBody>
          <a:bodyPr/>
          <a:lstStyle/>
          <a:p>
            <a:fld id="{C0531ADF-2191-45C5-9D71-08764BF86A6F}" type="slidenum">
              <a:rPr lang="en-US" smtClean="0"/>
              <a:pPr/>
              <a:t>14</a:t>
            </a:fld>
            <a:endParaRPr lang="en-US"/>
          </a:p>
        </p:txBody>
      </p:sp>
      <p:sp>
        <p:nvSpPr>
          <p:cNvPr id="4" name="Text Placeholder 3">
            <a:extLst>
              <a:ext uri="{FF2B5EF4-FFF2-40B4-BE49-F238E27FC236}">
                <a16:creationId xmlns:a16="http://schemas.microsoft.com/office/drawing/2014/main" id="{056E04A6-3F27-4997-A42E-F58293B516E0}"/>
              </a:ext>
            </a:extLst>
          </p:cNvPr>
          <p:cNvSpPr>
            <a:spLocks noGrp="1"/>
          </p:cNvSpPr>
          <p:nvPr>
            <p:ph type="body" sz="quarter" idx="15"/>
          </p:nvPr>
        </p:nvSpPr>
        <p:spPr>
          <a:xfrm>
            <a:off x="458724" y="1209907"/>
            <a:ext cx="11274552" cy="4846320"/>
          </a:xfrm>
        </p:spPr>
        <p:txBody>
          <a:bodyPr/>
          <a:lstStyle/>
          <a:p>
            <a:r>
              <a:rPr lang="en-US" sz="1800" dirty="0"/>
              <a:t>Voice engagement covers many functions.</a:t>
            </a:r>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p>
          <a:p>
            <a:r>
              <a:rPr lang="en-US" sz="1800" dirty="0"/>
              <a:t>Current ecosystem includes:</a:t>
            </a:r>
          </a:p>
          <a:p>
            <a:pPr marL="285750" indent="-285750">
              <a:buFont typeface="Arial" panose="020B0604020202020204" pitchFamily="34" charset="0"/>
              <a:buChar char="•"/>
            </a:pPr>
            <a:r>
              <a:rPr lang="en-US" sz="1600"/>
              <a:t>VoiceFriend </a:t>
            </a:r>
            <a:r>
              <a:rPr lang="en-US" sz="1600" b="0"/>
              <a:t>is a simple yet powerful notification solution that enables you to easily keep seniors, staff and families informed of events and important information. </a:t>
            </a:r>
            <a:r>
              <a:rPr lang="en-US" sz="1600"/>
              <a:t> </a:t>
            </a:r>
            <a:endParaRPr lang="en-US" sz="1600" b="0" dirty="0"/>
          </a:p>
          <a:p>
            <a:pPr marL="285750" indent="-285750">
              <a:buFont typeface="Arial" panose="020B0604020202020204" pitchFamily="34" charset="0"/>
              <a:buChar char="•"/>
            </a:pPr>
            <a:r>
              <a:rPr lang="en-US" sz="1600"/>
              <a:t>Tenor.ai </a:t>
            </a:r>
            <a:r>
              <a:rPr lang="en-US" sz="1600" b="0"/>
              <a:t>is an automated medical scribe that listens to your patient visits via a small microphone in the exam room and creates an accurate patient note in real time.  </a:t>
            </a:r>
          </a:p>
          <a:p>
            <a:pPr marL="285750" indent="-285750">
              <a:buFont typeface="Arial" panose="020B0604020202020204" pitchFamily="34" charset="0"/>
              <a:buChar char="•"/>
            </a:pPr>
            <a:r>
              <a:rPr lang="en-US" sz="1600"/>
              <a:t>WinterLight Labs </a:t>
            </a:r>
            <a:r>
              <a:rPr lang="en-US" sz="1600" b="0"/>
              <a:t>has developed a novel AI technology that can quickly and accurately quantify speech and language patterns to help detect and monitor cognitive and mental diseases</a:t>
            </a:r>
            <a:r>
              <a:rPr lang="en-US" sz="1600"/>
              <a:t>. </a:t>
            </a:r>
            <a:endParaRPr lang="en-US"/>
          </a:p>
        </p:txBody>
      </p:sp>
      <p:sp>
        <p:nvSpPr>
          <p:cNvPr id="5" name="Footer Placeholder 4">
            <a:extLst>
              <a:ext uri="{FF2B5EF4-FFF2-40B4-BE49-F238E27FC236}">
                <a16:creationId xmlns:a16="http://schemas.microsoft.com/office/drawing/2014/main" id="{91828357-FE94-4D0A-BE33-EABAC4A2B5FA}"/>
              </a:ext>
            </a:extLst>
          </p:cNvPr>
          <p:cNvSpPr>
            <a:spLocks noGrp="1"/>
          </p:cNvSpPr>
          <p:nvPr>
            <p:ph type="ftr" sz="quarter" idx="14"/>
          </p:nvPr>
        </p:nvSpPr>
        <p:spPr/>
        <p:txBody>
          <a:bodyPr/>
          <a:lstStyle/>
          <a:p>
            <a:r>
              <a:rPr lang="en-US"/>
              <a:t>Limited Distribution</a:t>
            </a:r>
          </a:p>
        </p:txBody>
      </p:sp>
      <p:sp>
        <p:nvSpPr>
          <p:cNvPr id="15" name="Rectangle 14">
            <a:extLst>
              <a:ext uri="{FF2B5EF4-FFF2-40B4-BE49-F238E27FC236}">
                <a16:creationId xmlns:a16="http://schemas.microsoft.com/office/drawing/2014/main" id="{E6479607-52C7-48E8-87AB-BD19940FA464}"/>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
        <p:nvSpPr>
          <p:cNvPr id="16" name="Rectangle 15">
            <a:extLst>
              <a:ext uri="{FF2B5EF4-FFF2-40B4-BE49-F238E27FC236}">
                <a16:creationId xmlns:a16="http://schemas.microsoft.com/office/drawing/2014/main" id="{8DC7D7F9-3EE4-47FB-BFD0-48B769BF19C3}"/>
              </a:ext>
            </a:extLst>
          </p:cNvPr>
          <p:cNvSpPr/>
          <p:nvPr/>
        </p:nvSpPr>
        <p:spPr>
          <a:xfrm>
            <a:off x="457200" y="1993900"/>
            <a:ext cx="1958016" cy="1867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r>
              <a:rPr lang="en-US" sz="2000" b="1"/>
              <a:t>Patient-Provider Commas</a:t>
            </a:r>
          </a:p>
        </p:txBody>
      </p:sp>
      <p:sp>
        <p:nvSpPr>
          <p:cNvPr id="17" name="Rectangle 16">
            <a:extLst>
              <a:ext uri="{FF2B5EF4-FFF2-40B4-BE49-F238E27FC236}">
                <a16:creationId xmlns:a16="http://schemas.microsoft.com/office/drawing/2014/main" id="{E8655C4F-B32C-49AE-9F83-C06A6599663A}"/>
              </a:ext>
            </a:extLst>
          </p:cNvPr>
          <p:cNvSpPr/>
          <p:nvPr/>
        </p:nvSpPr>
        <p:spPr>
          <a:xfrm>
            <a:off x="2787096" y="1981200"/>
            <a:ext cx="1958016" cy="1867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r>
              <a:rPr lang="en-US" sz="2000" b="1"/>
              <a:t>Physician Notes</a:t>
            </a:r>
          </a:p>
        </p:txBody>
      </p:sp>
      <p:sp>
        <p:nvSpPr>
          <p:cNvPr id="18" name="Rectangle 17">
            <a:extLst>
              <a:ext uri="{FF2B5EF4-FFF2-40B4-BE49-F238E27FC236}">
                <a16:creationId xmlns:a16="http://schemas.microsoft.com/office/drawing/2014/main" id="{6938CA2C-188E-4BF7-97B8-06D3F8DBF632}"/>
              </a:ext>
            </a:extLst>
          </p:cNvPr>
          <p:cNvSpPr/>
          <p:nvPr/>
        </p:nvSpPr>
        <p:spPr>
          <a:xfrm>
            <a:off x="5116992" y="1981200"/>
            <a:ext cx="1958016" cy="1867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r>
              <a:rPr lang="en-US" sz="2000" b="1"/>
              <a:t>Speech &amp; Hearing Difficulty</a:t>
            </a:r>
          </a:p>
        </p:txBody>
      </p:sp>
      <p:sp>
        <p:nvSpPr>
          <p:cNvPr id="10" name="Rectangle 9">
            <a:extLst>
              <a:ext uri="{FF2B5EF4-FFF2-40B4-BE49-F238E27FC236}">
                <a16:creationId xmlns:a16="http://schemas.microsoft.com/office/drawing/2014/main" id="{0DAACF91-E4BD-7447-8E2A-BF863BD5ACF1}"/>
              </a:ext>
            </a:extLst>
          </p:cNvPr>
          <p:cNvSpPr/>
          <p:nvPr/>
        </p:nvSpPr>
        <p:spPr>
          <a:xfrm>
            <a:off x="9776784" y="1981200"/>
            <a:ext cx="1958016" cy="1867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r>
              <a:rPr lang="en-US" sz="2000" b="1"/>
              <a:t>Vocal Biomarkers</a:t>
            </a:r>
          </a:p>
        </p:txBody>
      </p:sp>
      <p:sp>
        <p:nvSpPr>
          <p:cNvPr id="11" name="Rectangle 10">
            <a:extLst>
              <a:ext uri="{FF2B5EF4-FFF2-40B4-BE49-F238E27FC236}">
                <a16:creationId xmlns:a16="http://schemas.microsoft.com/office/drawing/2014/main" id="{9D516C2E-A7C8-4349-ABB8-33002A779DAB}"/>
              </a:ext>
            </a:extLst>
          </p:cNvPr>
          <p:cNvSpPr/>
          <p:nvPr/>
        </p:nvSpPr>
        <p:spPr>
          <a:xfrm>
            <a:off x="7446888" y="2006600"/>
            <a:ext cx="1958016" cy="1867520"/>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r>
              <a:rPr lang="en-US" sz="2000" b="1"/>
              <a:t>Patient Engagement</a:t>
            </a:r>
          </a:p>
        </p:txBody>
      </p:sp>
    </p:spTree>
    <p:extLst>
      <p:ext uri="{BB962C8B-B14F-4D97-AF65-F5344CB8AC3E}">
        <p14:creationId xmlns:p14="http://schemas.microsoft.com/office/powerpoint/2010/main" val="388031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0380-A55B-42FC-90B0-A680F9DFCDE1}"/>
              </a:ext>
            </a:extLst>
          </p:cNvPr>
          <p:cNvSpPr>
            <a:spLocks noGrp="1"/>
          </p:cNvSpPr>
          <p:nvPr>
            <p:ph type="title"/>
          </p:nvPr>
        </p:nvSpPr>
        <p:spPr/>
        <p:txBody>
          <a:bodyPr/>
          <a:lstStyle/>
          <a:p>
            <a:r>
              <a:rPr lang="en-US" dirty="0"/>
              <a:t>Voice assistants</a:t>
            </a:r>
          </a:p>
        </p:txBody>
      </p:sp>
      <p:sp>
        <p:nvSpPr>
          <p:cNvPr id="3" name="Slide Number Placeholder 2">
            <a:extLst>
              <a:ext uri="{FF2B5EF4-FFF2-40B4-BE49-F238E27FC236}">
                <a16:creationId xmlns:a16="http://schemas.microsoft.com/office/drawing/2014/main" id="{209D1056-B82C-4383-857B-85B6A856DCE0}"/>
              </a:ext>
            </a:extLst>
          </p:cNvPr>
          <p:cNvSpPr>
            <a:spLocks noGrp="1"/>
          </p:cNvSpPr>
          <p:nvPr>
            <p:ph type="sldNum" sz="quarter" idx="13"/>
          </p:nvPr>
        </p:nvSpPr>
        <p:spPr/>
        <p:txBody>
          <a:bodyPr/>
          <a:lstStyle/>
          <a:p>
            <a:fld id="{C0531ADF-2191-45C5-9D71-08764BF86A6F}" type="slidenum">
              <a:rPr lang="en-US" smtClean="0"/>
              <a:pPr/>
              <a:t>15</a:t>
            </a:fld>
            <a:endParaRPr lang="en-US"/>
          </a:p>
        </p:txBody>
      </p:sp>
      <p:sp>
        <p:nvSpPr>
          <p:cNvPr id="4" name="Text Placeholder 3">
            <a:extLst>
              <a:ext uri="{FF2B5EF4-FFF2-40B4-BE49-F238E27FC236}">
                <a16:creationId xmlns:a16="http://schemas.microsoft.com/office/drawing/2014/main" id="{056E04A6-3F27-4997-A42E-F58293B516E0}"/>
              </a:ext>
            </a:extLst>
          </p:cNvPr>
          <p:cNvSpPr>
            <a:spLocks noGrp="1"/>
          </p:cNvSpPr>
          <p:nvPr>
            <p:ph type="body" sz="quarter" idx="15"/>
          </p:nvPr>
        </p:nvSpPr>
        <p:spPr>
          <a:xfrm>
            <a:off x="458724" y="1209907"/>
            <a:ext cx="11274552" cy="518532"/>
          </a:xfrm>
        </p:spPr>
        <p:txBody>
          <a:bodyPr/>
          <a:lstStyle/>
          <a:p>
            <a:r>
              <a:rPr lang="en-US" sz="1800" dirty="0"/>
              <a:t>Users of voice assistants have already adopted using them in multiple functions</a:t>
            </a:r>
          </a:p>
        </p:txBody>
      </p:sp>
      <p:sp>
        <p:nvSpPr>
          <p:cNvPr id="5" name="Footer Placeholder 4">
            <a:extLst>
              <a:ext uri="{FF2B5EF4-FFF2-40B4-BE49-F238E27FC236}">
                <a16:creationId xmlns:a16="http://schemas.microsoft.com/office/drawing/2014/main" id="{91828357-FE94-4D0A-BE33-EABAC4A2B5FA}"/>
              </a:ext>
            </a:extLst>
          </p:cNvPr>
          <p:cNvSpPr>
            <a:spLocks noGrp="1"/>
          </p:cNvSpPr>
          <p:nvPr>
            <p:ph type="ftr" sz="quarter" idx="14"/>
          </p:nvPr>
        </p:nvSpPr>
        <p:spPr/>
        <p:txBody>
          <a:bodyPr/>
          <a:lstStyle/>
          <a:p>
            <a:r>
              <a:rPr lang="en-US"/>
              <a:t>Limited Distribution</a:t>
            </a:r>
          </a:p>
        </p:txBody>
      </p:sp>
      <p:graphicFrame>
        <p:nvGraphicFramePr>
          <p:cNvPr id="6" name="Chart 5">
            <a:extLst>
              <a:ext uri="{FF2B5EF4-FFF2-40B4-BE49-F238E27FC236}">
                <a16:creationId xmlns:a16="http://schemas.microsoft.com/office/drawing/2014/main" id="{1514B0F9-2406-4440-BCAB-2A8D57F6B93E}"/>
              </a:ext>
            </a:extLst>
          </p:cNvPr>
          <p:cNvGraphicFramePr>
            <a:graphicFrameLocks/>
          </p:cNvGraphicFramePr>
          <p:nvPr>
            <p:extLst>
              <p:ext uri="{D42A27DB-BD31-4B8C-83A1-F6EECF244321}">
                <p14:modId xmlns:p14="http://schemas.microsoft.com/office/powerpoint/2010/main" val="865493615"/>
              </p:ext>
            </p:extLst>
          </p:nvPr>
        </p:nvGraphicFramePr>
        <p:xfrm>
          <a:off x="458724" y="2018185"/>
          <a:ext cx="11274552" cy="38114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FF72D6A-1DAD-4F92-A7DB-24F09C0D0805}"/>
              </a:ext>
            </a:extLst>
          </p:cNvPr>
          <p:cNvSpPr txBox="1"/>
          <p:nvPr/>
        </p:nvSpPr>
        <p:spPr>
          <a:xfrm>
            <a:off x="3152887" y="6002886"/>
            <a:ext cx="5886227" cy="169277"/>
          </a:xfrm>
          <a:prstGeom prst="rect">
            <a:avLst/>
          </a:prstGeom>
        </p:spPr>
        <p:txBody>
          <a:bodyPr vert="horz" wrap="none" lIns="0" tIns="0" rIns="0" bIns="0" rtlCol="0" anchor="t" anchorCtr="0">
            <a:spAutoFit/>
          </a:bodyPr>
          <a:lstStyle/>
          <a:p>
            <a:r>
              <a:rPr lang="en-US" sz="1100" dirty="0">
                <a:latin typeface="BLK Fort Cond Light" panose="020B0306030202060103" pitchFamily="34" charset="0"/>
                <a:cs typeface="Arial" panose="020B0604020202020204" pitchFamily="34" charset="0"/>
              </a:rPr>
              <a:t>Source: 2019 Banking and Capital Markets Outlook: Reimagining transformation,  Deloitte Center for Financial Services</a:t>
            </a:r>
            <a:endParaRPr kumimoji="0" lang="en-US" sz="1100" b="0" i="0" u="none" strike="noStrike" kern="1200" cap="none" spc="0" normalizeH="0" baseline="0" noProof="0" dirty="0">
              <a:ln>
                <a:noFill/>
              </a:ln>
              <a:solidFill>
                <a:schemeClr val="tx1"/>
              </a:solidFill>
              <a:effectLst/>
              <a:uLnTx/>
              <a:uFillTx/>
              <a:latin typeface="BLK Fort Cond Light" panose="020B0306030202060103" pitchFamily="34" charset="0"/>
              <a:cs typeface="Arial" panose="020B0604020202020204" pitchFamily="34" charset="0"/>
            </a:endParaRPr>
          </a:p>
        </p:txBody>
      </p:sp>
      <p:sp>
        <p:nvSpPr>
          <p:cNvPr id="8" name="Rectangle 7">
            <a:extLst>
              <a:ext uri="{FF2B5EF4-FFF2-40B4-BE49-F238E27FC236}">
                <a16:creationId xmlns:a16="http://schemas.microsoft.com/office/drawing/2014/main" id="{940F03F8-EB02-4C4B-88A0-3BADD53FC749}"/>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377159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BD09-0A16-4D4D-A636-BE4066BB1C87}"/>
              </a:ext>
            </a:extLst>
          </p:cNvPr>
          <p:cNvSpPr>
            <a:spLocks noGrp="1"/>
          </p:cNvSpPr>
          <p:nvPr>
            <p:ph type="title"/>
          </p:nvPr>
        </p:nvSpPr>
        <p:spPr/>
        <p:txBody>
          <a:bodyPr/>
          <a:lstStyle/>
          <a:p>
            <a:r>
              <a:rPr lang="en-US" dirty="0"/>
              <a:t>Robotic process automation (RPA): AI finds a home</a:t>
            </a:r>
            <a:br>
              <a:rPr lang="en-US" dirty="0"/>
            </a:br>
            <a:endParaRPr lang="en-US" dirty="0"/>
          </a:p>
        </p:txBody>
      </p:sp>
      <p:sp>
        <p:nvSpPr>
          <p:cNvPr id="3" name="Slide Number Placeholder 2">
            <a:extLst>
              <a:ext uri="{FF2B5EF4-FFF2-40B4-BE49-F238E27FC236}">
                <a16:creationId xmlns:a16="http://schemas.microsoft.com/office/drawing/2014/main" id="{F3A07A01-B277-4265-952A-2A3DBEC06EAC}"/>
              </a:ext>
            </a:extLst>
          </p:cNvPr>
          <p:cNvSpPr>
            <a:spLocks noGrp="1"/>
          </p:cNvSpPr>
          <p:nvPr>
            <p:ph type="sldNum" sz="quarter" idx="13"/>
          </p:nvPr>
        </p:nvSpPr>
        <p:spPr/>
        <p:txBody>
          <a:bodyPr/>
          <a:lstStyle/>
          <a:p>
            <a:fld id="{C0531ADF-2191-45C5-9D71-08764BF86A6F}" type="slidenum">
              <a:rPr lang="en-US" smtClean="0"/>
              <a:pPr/>
              <a:t>16</a:t>
            </a:fld>
            <a:endParaRPr lang="en-US"/>
          </a:p>
        </p:txBody>
      </p:sp>
      <p:sp>
        <p:nvSpPr>
          <p:cNvPr id="4" name="Text Placeholder 3">
            <a:extLst>
              <a:ext uri="{FF2B5EF4-FFF2-40B4-BE49-F238E27FC236}">
                <a16:creationId xmlns:a16="http://schemas.microsoft.com/office/drawing/2014/main" id="{F14EDB95-B24C-4492-AC9E-BFCFDCD889B1}"/>
              </a:ext>
            </a:extLst>
          </p:cNvPr>
          <p:cNvSpPr>
            <a:spLocks noGrp="1"/>
          </p:cNvSpPr>
          <p:nvPr>
            <p:ph type="body" sz="quarter" idx="15"/>
          </p:nvPr>
        </p:nvSpPr>
        <p:spPr>
          <a:xfrm>
            <a:off x="458724" y="1502979"/>
            <a:ext cx="11274552" cy="708543"/>
          </a:xfrm>
        </p:spPr>
        <p:txBody>
          <a:bodyPr/>
          <a:lstStyle/>
          <a:p>
            <a:r>
              <a:rPr lang="en-US" sz="1800" dirty="0"/>
              <a:t>Artificial intelligence has long been discussed as a looming game changer, while it is argued that existing processes and systems hinder large-scale updates with built-in human inefficiencies.</a:t>
            </a:r>
          </a:p>
          <a:p>
            <a:endParaRPr lang="en-US" dirty="0"/>
          </a:p>
        </p:txBody>
      </p:sp>
      <p:sp>
        <p:nvSpPr>
          <p:cNvPr id="5" name="Footer Placeholder 4">
            <a:extLst>
              <a:ext uri="{FF2B5EF4-FFF2-40B4-BE49-F238E27FC236}">
                <a16:creationId xmlns:a16="http://schemas.microsoft.com/office/drawing/2014/main" id="{2287082F-72E5-4F12-A587-3C3CA5FDA177}"/>
              </a:ext>
            </a:extLst>
          </p:cNvPr>
          <p:cNvSpPr>
            <a:spLocks noGrp="1"/>
          </p:cNvSpPr>
          <p:nvPr>
            <p:ph type="ftr" sz="quarter" idx="14"/>
          </p:nvPr>
        </p:nvSpPr>
        <p:spPr/>
        <p:txBody>
          <a:bodyPr/>
          <a:lstStyle/>
          <a:p>
            <a:r>
              <a:rPr lang="en-US"/>
              <a:t>Limited Distribution</a:t>
            </a:r>
          </a:p>
        </p:txBody>
      </p:sp>
      <p:sp>
        <p:nvSpPr>
          <p:cNvPr id="7" name="Rectangle 6">
            <a:extLst>
              <a:ext uri="{FF2B5EF4-FFF2-40B4-BE49-F238E27FC236}">
                <a16:creationId xmlns:a16="http://schemas.microsoft.com/office/drawing/2014/main" id="{BC8EB472-03A2-4DCC-9B61-F45D7C8F1597}"/>
              </a:ext>
            </a:extLst>
          </p:cNvPr>
          <p:cNvSpPr/>
          <p:nvPr/>
        </p:nvSpPr>
        <p:spPr>
          <a:xfrm>
            <a:off x="530342" y="2442115"/>
            <a:ext cx="2698595" cy="3612995"/>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r>
              <a:rPr lang="en-US" sz="1600" b="1" dirty="0"/>
              <a:t>RPA refers to robotic process automation software programs that automate repetitive human processes.</a:t>
            </a:r>
          </a:p>
        </p:txBody>
      </p:sp>
      <p:sp>
        <p:nvSpPr>
          <p:cNvPr id="8" name="Rectangle 7">
            <a:extLst>
              <a:ext uri="{FF2B5EF4-FFF2-40B4-BE49-F238E27FC236}">
                <a16:creationId xmlns:a16="http://schemas.microsoft.com/office/drawing/2014/main" id="{ABA5B8F7-1FC2-43B1-80D2-F67F57F1881B}"/>
              </a:ext>
            </a:extLst>
          </p:cNvPr>
          <p:cNvSpPr/>
          <p:nvPr/>
        </p:nvSpPr>
        <p:spPr>
          <a:xfrm>
            <a:off x="3341249" y="2442115"/>
            <a:ext cx="2698595" cy="3612995"/>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r>
              <a:rPr lang="en-US" sz="1600" b="1" dirty="0"/>
              <a:t>Utilizing the same application interface a human would, eliminating error and risk.</a:t>
            </a:r>
          </a:p>
        </p:txBody>
      </p:sp>
      <p:sp>
        <p:nvSpPr>
          <p:cNvPr id="9" name="Rectangle 8">
            <a:extLst>
              <a:ext uri="{FF2B5EF4-FFF2-40B4-BE49-F238E27FC236}">
                <a16:creationId xmlns:a16="http://schemas.microsoft.com/office/drawing/2014/main" id="{12A6AF15-A48E-4A15-A166-FECDC37B25D9}"/>
              </a:ext>
            </a:extLst>
          </p:cNvPr>
          <p:cNvSpPr/>
          <p:nvPr/>
        </p:nvSpPr>
        <p:spPr>
          <a:xfrm>
            <a:off x="8963063" y="2442115"/>
            <a:ext cx="2698595" cy="3612995"/>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r>
              <a:rPr lang="en-US" sz="1600" b="1" dirty="0"/>
              <a:t>Companies typically see 40–100% ROI within 3–8 months</a:t>
            </a:r>
          </a:p>
        </p:txBody>
      </p:sp>
      <p:sp>
        <p:nvSpPr>
          <p:cNvPr id="10" name="Rectangle 9">
            <a:extLst>
              <a:ext uri="{FF2B5EF4-FFF2-40B4-BE49-F238E27FC236}">
                <a16:creationId xmlns:a16="http://schemas.microsoft.com/office/drawing/2014/main" id="{AA7E4C99-4979-424A-A1CC-35443B2C0E63}"/>
              </a:ext>
            </a:extLst>
          </p:cNvPr>
          <p:cNvSpPr/>
          <p:nvPr/>
        </p:nvSpPr>
        <p:spPr>
          <a:xfrm>
            <a:off x="6152156" y="2442116"/>
            <a:ext cx="2698595" cy="3612995"/>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r>
              <a:rPr lang="en-US" sz="1600" b="1" dirty="0"/>
              <a:t>Robots cost around $15K annually per unit, with an initial implementation cost of $40K–$50K per robot.</a:t>
            </a:r>
          </a:p>
        </p:txBody>
      </p:sp>
    </p:spTree>
    <p:extLst>
      <p:ext uri="{BB962C8B-B14F-4D97-AF65-F5344CB8AC3E}">
        <p14:creationId xmlns:p14="http://schemas.microsoft.com/office/powerpoint/2010/main" val="309250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90DB-F612-402D-BE7A-57F9F6E0A5C7}"/>
              </a:ext>
            </a:extLst>
          </p:cNvPr>
          <p:cNvSpPr>
            <a:spLocks noGrp="1"/>
          </p:cNvSpPr>
          <p:nvPr>
            <p:ph type="title"/>
          </p:nvPr>
        </p:nvSpPr>
        <p:spPr/>
        <p:txBody>
          <a:bodyPr/>
          <a:lstStyle/>
          <a:p>
            <a:r>
              <a:rPr lang="en-US" dirty="0"/>
              <a:t>RPA : The Automation Spectrum</a:t>
            </a:r>
          </a:p>
        </p:txBody>
      </p:sp>
      <p:sp>
        <p:nvSpPr>
          <p:cNvPr id="3" name="Slide Number Placeholder 2">
            <a:extLst>
              <a:ext uri="{FF2B5EF4-FFF2-40B4-BE49-F238E27FC236}">
                <a16:creationId xmlns:a16="http://schemas.microsoft.com/office/drawing/2014/main" id="{80904DCB-FC28-4976-8265-1C294D821348}"/>
              </a:ext>
            </a:extLst>
          </p:cNvPr>
          <p:cNvSpPr>
            <a:spLocks noGrp="1"/>
          </p:cNvSpPr>
          <p:nvPr>
            <p:ph type="sldNum" sz="quarter" idx="13"/>
          </p:nvPr>
        </p:nvSpPr>
        <p:spPr/>
        <p:txBody>
          <a:bodyPr/>
          <a:lstStyle/>
          <a:p>
            <a:fld id="{C0531ADF-2191-45C5-9D71-08764BF86A6F}" type="slidenum">
              <a:rPr lang="en-US" smtClean="0"/>
              <a:pPr/>
              <a:t>17</a:t>
            </a:fld>
            <a:endParaRPr lang="en-US"/>
          </a:p>
        </p:txBody>
      </p:sp>
      <p:sp>
        <p:nvSpPr>
          <p:cNvPr id="4" name="Footer Placeholder 3">
            <a:extLst>
              <a:ext uri="{FF2B5EF4-FFF2-40B4-BE49-F238E27FC236}">
                <a16:creationId xmlns:a16="http://schemas.microsoft.com/office/drawing/2014/main" id="{7395A8A5-7614-4EF7-9FD7-484FAAE549F0}"/>
              </a:ext>
            </a:extLst>
          </p:cNvPr>
          <p:cNvSpPr>
            <a:spLocks noGrp="1"/>
          </p:cNvSpPr>
          <p:nvPr>
            <p:ph type="ftr" sz="quarter" idx="14"/>
          </p:nvPr>
        </p:nvSpPr>
        <p:spPr/>
        <p:txBody>
          <a:bodyPr/>
          <a:lstStyle/>
          <a:p>
            <a:r>
              <a:rPr lang="en-US"/>
              <a:t>Limited Distribution</a:t>
            </a:r>
          </a:p>
        </p:txBody>
      </p:sp>
      <p:sp>
        <p:nvSpPr>
          <p:cNvPr id="5" name="Pentagon 8">
            <a:extLst>
              <a:ext uri="{FF2B5EF4-FFF2-40B4-BE49-F238E27FC236}">
                <a16:creationId xmlns:a16="http://schemas.microsoft.com/office/drawing/2014/main" id="{32298120-F119-40C0-A333-9456B3F2A8F3}"/>
              </a:ext>
            </a:extLst>
          </p:cNvPr>
          <p:cNvSpPr/>
          <p:nvPr/>
        </p:nvSpPr>
        <p:spPr>
          <a:xfrm>
            <a:off x="458724" y="1021791"/>
            <a:ext cx="11274552" cy="579462"/>
          </a:xfrm>
          <a:prstGeom prst="homePlate">
            <a:avLst/>
          </a:prstGeom>
          <a:solidFill>
            <a:schemeClr val="tx2"/>
          </a:solidFill>
        </p:spPr>
        <p:txBody>
          <a:bodyPr wrap="square" rtlCol="0" anchor="ctr" anchorCtr="0">
            <a:noAutofit/>
          </a:bodyPr>
          <a:lstStyle/>
          <a:p>
            <a:pPr algn="ctr"/>
            <a:endParaRPr lang="en-US" sz="1600" dirty="0" err="1">
              <a:solidFill>
                <a:schemeClr val="bg1"/>
              </a:solidFill>
            </a:endParaRPr>
          </a:p>
        </p:txBody>
      </p:sp>
      <p:grpSp>
        <p:nvGrpSpPr>
          <p:cNvPr id="54" name="Group 53">
            <a:extLst>
              <a:ext uri="{FF2B5EF4-FFF2-40B4-BE49-F238E27FC236}">
                <a16:creationId xmlns:a16="http://schemas.microsoft.com/office/drawing/2014/main" id="{808B0596-B8A5-4881-9F5D-15032F6164BF}"/>
              </a:ext>
            </a:extLst>
          </p:cNvPr>
          <p:cNvGrpSpPr/>
          <p:nvPr/>
        </p:nvGrpSpPr>
        <p:grpSpPr>
          <a:xfrm>
            <a:off x="776458" y="1069987"/>
            <a:ext cx="1948540" cy="5341442"/>
            <a:chOff x="698401" y="1069987"/>
            <a:chExt cx="1948540" cy="5341442"/>
          </a:xfrm>
        </p:grpSpPr>
        <p:grpSp>
          <p:nvGrpSpPr>
            <p:cNvPr id="7" name="Group 6">
              <a:extLst>
                <a:ext uri="{FF2B5EF4-FFF2-40B4-BE49-F238E27FC236}">
                  <a16:creationId xmlns:a16="http://schemas.microsoft.com/office/drawing/2014/main" id="{C3C66836-4910-47CC-BCBC-9D5F71861082}"/>
                </a:ext>
              </a:extLst>
            </p:cNvPr>
            <p:cNvGrpSpPr/>
            <p:nvPr/>
          </p:nvGrpSpPr>
          <p:grpSpPr>
            <a:xfrm>
              <a:off x="698401" y="1642179"/>
              <a:ext cx="1948540" cy="4769250"/>
              <a:chOff x="1214197" y="1407560"/>
              <a:chExt cx="1331088" cy="3354757"/>
            </a:xfrm>
          </p:grpSpPr>
          <p:sp>
            <p:nvSpPr>
              <p:cNvPr id="14" name="Pentagon 10">
                <a:extLst>
                  <a:ext uri="{FF2B5EF4-FFF2-40B4-BE49-F238E27FC236}">
                    <a16:creationId xmlns:a16="http://schemas.microsoft.com/office/drawing/2014/main" id="{91E51368-6C64-4311-BFF5-16E7117E2684}"/>
                  </a:ext>
                </a:extLst>
              </p:cNvPr>
              <p:cNvSpPr/>
              <p:nvPr/>
            </p:nvSpPr>
            <p:spPr>
              <a:xfrm rot="16200000">
                <a:off x="596699" y="2025058"/>
                <a:ext cx="2566083" cy="1331088"/>
              </a:xfrm>
              <a:prstGeom prst="homePlate">
                <a:avLst/>
              </a:prstGeom>
              <a:solidFill>
                <a:schemeClr val="accent2"/>
              </a:solidFill>
            </p:spPr>
            <p:txBody>
              <a:bodyPr wrap="square" rtlCol="0" anchor="ctr" anchorCtr="0">
                <a:noAutofit/>
              </a:bodyPr>
              <a:lstStyle/>
              <a:p>
                <a:pPr algn="ctr"/>
                <a:endParaRPr lang="en-US" sz="1600" dirty="0" err="1">
                  <a:solidFill>
                    <a:schemeClr val="bg1"/>
                  </a:solidFill>
                </a:endParaRPr>
              </a:p>
            </p:txBody>
          </p:sp>
          <p:sp>
            <p:nvSpPr>
              <p:cNvPr id="15" name="Rectangle 14">
                <a:extLst>
                  <a:ext uri="{FF2B5EF4-FFF2-40B4-BE49-F238E27FC236}">
                    <a16:creationId xmlns:a16="http://schemas.microsoft.com/office/drawing/2014/main" id="{A986328F-99D2-4D3C-A144-B66F99BE9C4A}"/>
                  </a:ext>
                </a:extLst>
              </p:cNvPr>
              <p:cNvSpPr/>
              <p:nvPr/>
            </p:nvSpPr>
            <p:spPr>
              <a:xfrm>
                <a:off x="1220304" y="3954232"/>
                <a:ext cx="1318002" cy="808085"/>
              </a:xfrm>
              <a:prstGeom prst="rect">
                <a:avLst/>
              </a:prstGeom>
              <a:solidFill>
                <a:schemeClr val="bg1"/>
              </a:solidFill>
              <a:ln>
                <a:solidFill>
                  <a:schemeClr val="accent2"/>
                </a:solidFill>
              </a:ln>
            </p:spPr>
            <p:txBody>
              <a:bodyPr wrap="square" rtlCol="0" anchor="ctr" anchorCtr="0">
                <a:noAutofit/>
              </a:bodyPr>
              <a:lstStyle/>
              <a:p>
                <a:pPr algn="ctr"/>
                <a:endParaRPr lang="en-US" sz="1600" dirty="0" err="1">
                  <a:solidFill>
                    <a:schemeClr val="bg1"/>
                  </a:solidFill>
                </a:endParaRPr>
              </a:p>
            </p:txBody>
          </p:sp>
        </p:grpSp>
        <p:sp>
          <p:nvSpPr>
            <p:cNvPr id="8" name="TextBox 7">
              <a:extLst>
                <a:ext uri="{FF2B5EF4-FFF2-40B4-BE49-F238E27FC236}">
                  <a16:creationId xmlns:a16="http://schemas.microsoft.com/office/drawing/2014/main" id="{F08E601F-7AA5-4C99-8D6D-BFF13CA5ACE8}"/>
                </a:ext>
              </a:extLst>
            </p:cNvPr>
            <p:cNvSpPr txBox="1"/>
            <p:nvPr/>
          </p:nvSpPr>
          <p:spPr>
            <a:xfrm>
              <a:off x="849662" y="1069987"/>
              <a:ext cx="1668727" cy="492443"/>
            </a:xfrm>
            <a:prstGeom prst="rect">
              <a:avLst/>
            </a:prstGeom>
          </p:spPr>
          <p:txBody>
            <a:bodyPr vert="horz" wrap="none" lIns="0" tIns="0" rIns="0" bIns="0" rtlCol="0" anchor="t" anchorCtr="0">
              <a:spAutoFit/>
            </a:bodyPr>
            <a:lstStyle/>
            <a:p>
              <a:pPr marL="0" marR="0" indent="0" algn="ctr" defTabSz="914400" rtl="0" eaLnBrk="1" fontAlgn="auto" latinLnBrk="0" hangingPunct="1">
                <a:spcBef>
                  <a:spcPts val="0"/>
                </a:spcBef>
                <a:spcAft>
                  <a:spcPts val="0"/>
                </a:spcAft>
                <a:buClrTx/>
                <a:buSzTx/>
                <a:buFontTx/>
                <a:buNone/>
                <a:tabLst/>
              </a:pPr>
              <a:r>
                <a:rPr kumimoji="0" lang="en-US"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Robotic Process </a:t>
              </a:r>
            </a:p>
            <a:p>
              <a:pPr marL="0" marR="0" indent="0" algn="ctr" defTabSz="914400" rtl="0" eaLnBrk="1" fontAlgn="auto" latinLnBrk="0" hangingPunct="1">
                <a:spcBef>
                  <a:spcPts val="0"/>
                </a:spcBef>
                <a:spcAft>
                  <a:spcPts val="0"/>
                </a:spcAft>
                <a:buClrTx/>
                <a:buSzTx/>
                <a:buFontTx/>
                <a:buNone/>
                <a:tabLst/>
              </a:pPr>
              <a:r>
                <a:rPr kumimoji="0" lang="en-US"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Automation</a:t>
              </a:r>
            </a:p>
          </p:txBody>
        </p:sp>
        <p:sp>
          <p:nvSpPr>
            <p:cNvPr id="9" name="TextBox 8">
              <a:extLst>
                <a:ext uri="{FF2B5EF4-FFF2-40B4-BE49-F238E27FC236}">
                  <a16:creationId xmlns:a16="http://schemas.microsoft.com/office/drawing/2014/main" id="{5A8D0D4E-A793-48D1-9A57-DAEF33869572}"/>
                </a:ext>
              </a:extLst>
            </p:cNvPr>
            <p:cNvSpPr txBox="1"/>
            <p:nvPr/>
          </p:nvSpPr>
          <p:spPr>
            <a:xfrm>
              <a:off x="940975" y="2338707"/>
              <a:ext cx="1524491" cy="738664"/>
            </a:xfrm>
            <a:prstGeom prst="rect">
              <a:avLst/>
            </a:prstGeom>
          </p:spPr>
          <p:txBody>
            <a:bodyPr vert="horz" wrap="square" lIns="0" tIns="0" rIns="0" bIns="0" rtlCol="0" anchor="t" anchorCtr="0">
              <a:spAutoFit/>
            </a:bodyPr>
            <a:lstStyle/>
            <a:p>
              <a:pPr marL="0" marR="0" indent="0" algn="ctr" defTabSz="914400" rtl="0" eaLnBrk="1" fontAlgn="auto" latinLnBrk="0" hangingPunct="1">
                <a:spcBef>
                  <a:spcPts val="0"/>
                </a:spcBef>
                <a:spcAft>
                  <a:spcPts val="0"/>
                </a:spcAft>
                <a:buClrTx/>
                <a:buSzTx/>
                <a:buFontTx/>
                <a:buNone/>
                <a:tabLst/>
              </a:pPr>
              <a:r>
                <a:rPr kumimoji="0" lang="en-US" sz="1600" b="1" u="none" strike="noStrike" kern="1200" cap="none" spc="0" normalizeH="0" baseline="0" noProof="0" dirty="0">
                  <a:ln>
                    <a:noFill/>
                  </a:ln>
                  <a:solidFill>
                    <a:schemeClr val="tx1"/>
                  </a:solidFill>
                  <a:effectLst/>
                  <a:uLnTx/>
                  <a:uFillTx/>
                  <a:latin typeface="+mn-lt"/>
                  <a:ea typeface="+mn-ea"/>
                  <a:cs typeface="Arial" panose="020B0604020202020204" pitchFamily="34" charset="0"/>
                </a:rPr>
                <a:t>Mimics </a:t>
              </a:r>
            </a:p>
            <a:p>
              <a:pPr marL="0" marR="0" indent="0" algn="ctr" defTabSz="914400" rtl="0" eaLnBrk="1" fontAlgn="auto" latinLnBrk="0" hangingPunct="1">
                <a:spcBef>
                  <a:spcPts val="0"/>
                </a:spcBef>
                <a:spcAft>
                  <a:spcPts val="0"/>
                </a:spcAft>
                <a:buClrTx/>
                <a:buSzTx/>
                <a:buFontTx/>
                <a:buNone/>
                <a:tabLst/>
              </a:pPr>
              <a:r>
                <a:rPr kumimoji="0" lang="en-US" sz="1600" b="1" u="none" strike="noStrike" kern="1200" cap="none" spc="0" normalizeH="0" baseline="0" noProof="0" dirty="0">
                  <a:ln>
                    <a:noFill/>
                  </a:ln>
                  <a:solidFill>
                    <a:schemeClr val="tx1"/>
                  </a:solidFill>
                  <a:effectLst/>
                  <a:uLnTx/>
                  <a:uFillTx/>
                  <a:latin typeface="+mn-lt"/>
                  <a:ea typeface="+mn-ea"/>
                  <a:cs typeface="Arial" panose="020B0604020202020204" pitchFamily="34" charset="0"/>
                </a:rPr>
                <a:t>Human </a:t>
              </a:r>
            </a:p>
            <a:p>
              <a:pPr marL="0" marR="0" indent="0" algn="ctr" defTabSz="914400" rtl="0" eaLnBrk="1" fontAlgn="auto" latinLnBrk="0" hangingPunct="1">
                <a:spcBef>
                  <a:spcPts val="0"/>
                </a:spcBef>
                <a:spcAft>
                  <a:spcPts val="0"/>
                </a:spcAft>
                <a:buClrTx/>
                <a:buSzTx/>
                <a:buFontTx/>
                <a:buNone/>
                <a:tabLst/>
              </a:pPr>
              <a:r>
                <a:rPr lang="en-US" sz="1600" b="1" dirty="0">
                  <a:cs typeface="Arial" panose="020B0604020202020204" pitchFamily="34" charset="0"/>
                </a:rPr>
                <a:t>Actions</a:t>
              </a:r>
              <a:endParaRPr kumimoji="0" lang="en-US" sz="1600" b="1"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0" name="Rectangle 9">
              <a:extLst>
                <a:ext uri="{FF2B5EF4-FFF2-40B4-BE49-F238E27FC236}">
                  <a16:creationId xmlns:a16="http://schemas.microsoft.com/office/drawing/2014/main" id="{3B0E013C-9DC2-4323-A29E-2BA676402E24}"/>
                </a:ext>
              </a:extLst>
            </p:cNvPr>
            <p:cNvSpPr/>
            <p:nvPr/>
          </p:nvSpPr>
          <p:spPr>
            <a:xfrm>
              <a:off x="780025" y="3233158"/>
              <a:ext cx="1783080" cy="1815882"/>
            </a:xfrm>
            <a:prstGeom prst="rect">
              <a:avLst/>
            </a:prstGeom>
          </p:spPr>
          <p:txBody>
            <a:bodyPr wrap="square">
              <a:spAutoFit/>
            </a:bodyPr>
            <a:lstStyle/>
            <a:p>
              <a:pPr marL="114300" indent="-114300">
                <a:buFont typeface="Arial" panose="020B0604020202020204" pitchFamily="34" charset="0"/>
                <a:buChar char="•"/>
              </a:pPr>
              <a:r>
                <a:rPr lang="en-US" sz="1400" dirty="0">
                  <a:latin typeface="BLK Fort" panose="020B0503030202060203" pitchFamily="34" charset="0"/>
                  <a:cs typeface="Arial" panose="020B0604020202020204" pitchFamily="34" charset="0"/>
                </a:rPr>
                <a:t>Used for rules-based, simple to complex processes </a:t>
              </a:r>
              <a:endParaRPr lang="en-US" sz="1400" b="1" dirty="0">
                <a:latin typeface="BLK Fort" panose="020B0503030202060203" pitchFamily="34" charset="0"/>
                <a:cs typeface="Arial" panose="020B0604020202020204" pitchFamily="34" charset="0"/>
              </a:endParaRPr>
            </a:p>
            <a:p>
              <a:pPr marL="114300" indent="-114300">
                <a:buFont typeface="Arial" panose="020B0604020202020204" pitchFamily="34" charset="0"/>
                <a:buChar char="•"/>
              </a:pPr>
              <a:r>
                <a:rPr lang="en-US" sz="1400" dirty="0">
                  <a:latin typeface="BLK Fort" panose="020B0503030202060203" pitchFamily="34" charset="0"/>
                  <a:cs typeface="Arial" panose="020B0604020202020204" pitchFamily="34" charset="0"/>
                </a:rPr>
                <a:t>Faster handling time </a:t>
              </a:r>
              <a:endParaRPr lang="en-US" sz="1400" b="1" dirty="0">
                <a:latin typeface="BLK Fort" panose="020B0503030202060203" pitchFamily="34" charset="0"/>
                <a:cs typeface="Arial" panose="020B0604020202020204" pitchFamily="34" charset="0"/>
              </a:endParaRPr>
            </a:p>
            <a:p>
              <a:pPr marL="114300" indent="-114300">
                <a:buFont typeface="Arial" panose="020B0604020202020204" pitchFamily="34" charset="0"/>
                <a:buChar char="•"/>
              </a:pPr>
              <a:r>
                <a:rPr lang="en-US" sz="1400" dirty="0">
                  <a:latin typeface="BLK Fort" panose="020B0503030202060203" pitchFamily="34" charset="0"/>
                  <a:cs typeface="Arial" panose="020B0604020202020204" pitchFamily="34" charset="0"/>
                </a:rPr>
                <a:t>Higher volumes </a:t>
              </a:r>
              <a:endParaRPr lang="en-US" sz="1400" b="1" dirty="0">
                <a:latin typeface="BLK Fort" panose="020B0503030202060203" pitchFamily="34" charset="0"/>
                <a:cs typeface="Arial" panose="020B0604020202020204" pitchFamily="34" charset="0"/>
              </a:endParaRPr>
            </a:p>
            <a:p>
              <a:pPr marL="114300" indent="-114300">
                <a:buFont typeface="Arial" panose="020B0604020202020204" pitchFamily="34" charset="0"/>
                <a:buChar char="•"/>
              </a:pPr>
              <a:r>
                <a:rPr lang="en-US" sz="1400" dirty="0">
                  <a:latin typeface="BLK Fort" panose="020B0503030202060203" pitchFamily="34" charset="0"/>
                  <a:cs typeface="Arial" panose="020B0604020202020204" pitchFamily="34" charset="0"/>
                </a:rPr>
                <a:t>Reduced errors and costs </a:t>
              </a:r>
              <a:endParaRPr lang="en-US" sz="1400" b="1" dirty="0">
                <a:latin typeface="BLK Fort" panose="020B0503030202060203" pitchFamily="34" charset="0"/>
                <a:cs typeface="Arial" panose="020B0604020202020204" pitchFamily="34" charset="0"/>
              </a:endParaRPr>
            </a:p>
          </p:txBody>
        </p:sp>
        <p:pic>
          <p:nvPicPr>
            <p:cNvPr id="11" name="Picture 2" descr="page16image1327414176">
              <a:extLst>
                <a:ext uri="{FF2B5EF4-FFF2-40B4-BE49-F238E27FC236}">
                  <a16:creationId xmlns:a16="http://schemas.microsoft.com/office/drawing/2014/main" id="{F4580054-8A2B-406E-8082-84945530B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62" y="5702867"/>
              <a:ext cx="854539" cy="6214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age16image1327415392">
              <a:extLst>
                <a:ext uri="{FF2B5EF4-FFF2-40B4-BE49-F238E27FC236}">
                  <a16:creationId xmlns:a16="http://schemas.microsoft.com/office/drawing/2014/main" id="{20965161-1E26-4E95-A146-26081A592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309" y="5645974"/>
              <a:ext cx="731381" cy="531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page16image1327416320">
              <a:extLst>
                <a:ext uri="{FF2B5EF4-FFF2-40B4-BE49-F238E27FC236}">
                  <a16:creationId xmlns:a16="http://schemas.microsoft.com/office/drawing/2014/main" id="{5B667E9C-EB31-48E5-B473-368671BAF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96" y="5368794"/>
              <a:ext cx="646634" cy="4052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CC0F1C84-7D91-4EF7-B0B1-F51291AF949F}"/>
              </a:ext>
            </a:extLst>
          </p:cNvPr>
          <p:cNvGrpSpPr/>
          <p:nvPr/>
        </p:nvGrpSpPr>
        <p:grpSpPr>
          <a:xfrm>
            <a:off x="6370629" y="1061477"/>
            <a:ext cx="1948539" cy="5344117"/>
            <a:chOff x="6351138" y="1061477"/>
            <a:chExt cx="1948539" cy="5344117"/>
          </a:xfrm>
        </p:grpSpPr>
        <p:sp>
          <p:nvSpPr>
            <p:cNvPr id="39" name="Rectangle 38">
              <a:extLst>
                <a:ext uri="{FF2B5EF4-FFF2-40B4-BE49-F238E27FC236}">
                  <a16:creationId xmlns:a16="http://schemas.microsoft.com/office/drawing/2014/main" id="{674DAF35-8E47-483D-8FEA-2C801B30703A}"/>
                </a:ext>
              </a:extLst>
            </p:cNvPr>
            <p:cNvSpPr/>
            <p:nvPr/>
          </p:nvSpPr>
          <p:spPr>
            <a:xfrm>
              <a:off x="6362289" y="5260221"/>
              <a:ext cx="1929384" cy="1145373"/>
            </a:xfrm>
            <a:prstGeom prst="rect">
              <a:avLst/>
            </a:prstGeom>
            <a:solidFill>
              <a:schemeClr val="bg1"/>
            </a:solidFill>
            <a:ln>
              <a:solidFill>
                <a:schemeClr val="accent2"/>
              </a:solidFill>
            </a:ln>
          </p:spPr>
          <p:txBody>
            <a:bodyPr wrap="square" rtlCol="0" anchor="ctr" anchorCtr="0">
              <a:noAutofit/>
            </a:bodyPr>
            <a:lstStyle/>
            <a:p>
              <a:pPr algn="ctr"/>
              <a:endParaRPr lang="en-US" sz="1600" dirty="0" err="1">
                <a:solidFill>
                  <a:schemeClr val="bg1"/>
                </a:solidFill>
              </a:endParaRPr>
            </a:p>
          </p:txBody>
        </p:sp>
        <p:sp>
          <p:nvSpPr>
            <p:cNvPr id="49" name="Pentagon 10">
              <a:extLst>
                <a:ext uri="{FF2B5EF4-FFF2-40B4-BE49-F238E27FC236}">
                  <a16:creationId xmlns:a16="http://schemas.microsoft.com/office/drawing/2014/main" id="{A6E287D9-2357-4100-9F19-D2E0FB2B74D6}"/>
                </a:ext>
              </a:extLst>
            </p:cNvPr>
            <p:cNvSpPr/>
            <p:nvPr/>
          </p:nvSpPr>
          <p:spPr>
            <a:xfrm rot="16200000">
              <a:off x="5501387" y="2495372"/>
              <a:ext cx="3648041" cy="1948539"/>
            </a:xfrm>
            <a:prstGeom prst="homePlate">
              <a:avLst/>
            </a:prstGeom>
            <a:solidFill>
              <a:schemeClr val="accent2"/>
            </a:solidFill>
          </p:spPr>
          <p:txBody>
            <a:bodyPr wrap="square" rtlCol="0" anchor="ctr" anchorCtr="0">
              <a:noAutofit/>
            </a:bodyPr>
            <a:lstStyle/>
            <a:p>
              <a:pPr algn="ctr"/>
              <a:endParaRPr lang="en-US" sz="1600" dirty="0" err="1">
                <a:solidFill>
                  <a:schemeClr val="bg1"/>
                </a:solidFill>
              </a:endParaRPr>
            </a:p>
          </p:txBody>
        </p:sp>
        <p:sp>
          <p:nvSpPr>
            <p:cNvPr id="28" name="TextBox 27">
              <a:extLst>
                <a:ext uri="{FF2B5EF4-FFF2-40B4-BE49-F238E27FC236}">
                  <a16:creationId xmlns:a16="http://schemas.microsoft.com/office/drawing/2014/main" id="{EBF30D1F-1902-4A79-AB59-375FF6088287}"/>
                </a:ext>
              </a:extLst>
            </p:cNvPr>
            <p:cNvSpPr txBox="1"/>
            <p:nvPr/>
          </p:nvSpPr>
          <p:spPr>
            <a:xfrm>
              <a:off x="6732460" y="1061477"/>
              <a:ext cx="1197444" cy="492443"/>
            </a:xfrm>
            <a:prstGeom prst="rect">
              <a:avLst/>
            </a:prstGeom>
          </p:spPr>
          <p:txBody>
            <a:bodyPr vert="horz" wrap="none" lIns="0" tIns="0" rIns="0" bIns="0" rtlCol="0" anchor="t" anchorCtr="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b="1" dirty="0">
                  <a:solidFill>
                    <a:schemeClr val="bg1"/>
                  </a:solidFill>
                  <a:cs typeface="Arial" panose="020B0604020202020204" pitchFamily="34" charset="0"/>
                </a:rPr>
                <a:t>Cognitive </a:t>
              </a:r>
            </a:p>
            <a:p>
              <a:pPr marL="0" marR="0" indent="0" algn="ctr" defTabSz="914400" rtl="0" eaLnBrk="1" fontAlgn="auto" latinLnBrk="0" hangingPunct="1">
                <a:lnSpc>
                  <a:spcPct val="100000"/>
                </a:lnSpc>
                <a:spcBef>
                  <a:spcPts val="0"/>
                </a:spcBef>
                <a:spcAft>
                  <a:spcPts val="0"/>
                </a:spcAft>
                <a:buClrTx/>
                <a:buSzTx/>
                <a:buFontTx/>
                <a:buNone/>
                <a:tabLst/>
              </a:pPr>
              <a:r>
                <a:rPr lang="en-US" sz="1600" b="1" dirty="0">
                  <a:solidFill>
                    <a:schemeClr val="bg1"/>
                  </a:solidFill>
                  <a:cs typeface="Arial" panose="020B0604020202020204" pitchFamily="34" charset="0"/>
                </a:rPr>
                <a:t>Intelligence</a:t>
              </a:r>
            </a:p>
          </p:txBody>
        </p:sp>
        <p:sp>
          <p:nvSpPr>
            <p:cNvPr id="30" name="Rectangle 29">
              <a:extLst>
                <a:ext uri="{FF2B5EF4-FFF2-40B4-BE49-F238E27FC236}">
                  <a16:creationId xmlns:a16="http://schemas.microsoft.com/office/drawing/2014/main" id="{1BAC75C4-D527-43B6-8B3A-2FDC10E3EFDC}"/>
                </a:ext>
              </a:extLst>
            </p:cNvPr>
            <p:cNvSpPr/>
            <p:nvPr/>
          </p:nvSpPr>
          <p:spPr>
            <a:xfrm>
              <a:off x="6433867" y="3341495"/>
              <a:ext cx="1783080" cy="1815882"/>
            </a:xfrm>
            <a:prstGeom prst="rect">
              <a:avLst/>
            </a:prstGeom>
          </p:spPr>
          <p:txBody>
            <a:bodyPr wrap="square">
              <a:spAutoFit/>
            </a:bodyPr>
            <a:lstStyle/>
            <a:p>
              <a:pPr marL="171450" indent="-171450">
                <a:buFont typeface="Arial" panose="020B0604020202020204" pitchFamily="34" charset="0"/>
                <a:buChar char="•"/>
                <a:tabLst>
                  <a:tab pos="1141413" algn="l"/>
                </a:tabLst>
              </a:pPr>
              <a:r>
                <a:rPr lang="en-US" sz="1400" dirty="0">
                  <a:cs typeface="Arial" panose="020B0604020202020204" pitchFamily="34" charset="0"/>
                </a:rPr>
                <a:t>Used for predictable decision-making</a:t>
              </a:r>
            </a:p>
            <a:p>
              <a:pPr marL="171450" indent="-171450">
                <a:buFont typeface="Arial" panose="020B0604020202020204" pitchFamily="34" charset="0"/>
                <a:buChar char="•"/>
                <a:tabLst>
                  <a:tab pos="1141413" algn="l"/>
                </a:tabLst>
              </a:pPr>
              <a:r>
                <a:rPr lang="en-US" sz="1400" dirty="0">
                  <a:cs typeface="Arial" panose="020B0604020202020204" pitchFamily="34" charset="0"/>
                </a:rPr>
                <a:t>Dynamically self-adaptable and self-managing</a:t>
              </a:r>
            </a:p>
          </p:txBody>
        </p:sp>
        <p:pic>
          <p:nvPicPr>
            <p:cNvPr id="31" name="Picture 10" descr="page16image1329649168">
              <a:extLst>
                <a:ext uri="{FF2B5EF4-FFF2-40B4-BE49-F238E27FC236}">
                  <a16:creationId xmlns:a16="http://schemas.microsoft.com/office/drawing/2014/main" id="{D0A24A76-A4EB-4D28-8264-64CD26BD7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189" y="5289047"/>
              <a:ext cx="500541" cy="5234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page16image1329649440">
              <a:extLst>
                <a:ext uri="{FF2B5EF4-FFF2-40B4-BE49-F238E27FC236}">
                  <a16:creationId xmlns:a16="http://schemas.microsoft.com/office/drawing/2014/main" id="{AEE87963-FFB7-44A7-A5D6-31B8FBECB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5866" y="5317131"/>
              <a:ext cx="392638" cy="4606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age16image1329650576">
              <a:extLst>
                <a:ext uri="{FF2B5EF4-FFF2-40B4-BE49-F238E27FC236}">
                  <a16:creationId xmlns:a16="http://schemas.microsoft.com/office/drawing/2014/main" id="{68CAF2C3-2E4D-4949-8198-0B9B0567DD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8504" y="5586435"/>
              <a:ext cx="596767" cy="7894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age16image1329651120">
              <a:extLst>
                <a:ext uri="{FF2B5EF4-FFF2-40B4-BE49-F238E27FC236}">
                  <a16:creationId xmlns:a16="http://schemas.microsoft.com/office/drawing/2014/main" id="{7146FE84-18A3-4A9F-8C9D-07F6E0A376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909" t="7683" r="6310"/>
            <a:stretch/>
          </p:blipFill>
          <p:spPr bwMode="auto">
            <a:xfrm>
              <a:off x="6465275" y="5875921"/>
              <a:ext cx="750591" cy="49992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A90D5BA2-C600-4E65-9F08-ECA142F0C955}"/>
                </a:ext>
              </a:extLst>
            </p:cNvPr>
            <p:cNvSpPr txBox="1"/>
            <p:nvPr/>
          </p:nvSpPr>
          <p:spPr>
            <a:xfrm>
              <a:off x="6604386" y="2344967"/>
              <a:ext cx="1442044" cy="738664"/>
            </a:xfrm>
            <a:prstGeom prst="rect">
              <a:avLst/>
            </a:prstGeom>
          </p:spPr>
          <p:txBody>
            <a:bodyPr vert="horz" wrap="square" lIns="0" tIns="0" rIns="0" bIns="0" rtlCol="0" anchor="t" anchorCtr="0">
              <a:spAutoFit/>
            </a:bodyPr>
            <a:lstStyle/>
            <a:p>
              <a:pPr algn="ctr"/>
              <a:r>
                <a:rPr lang="en-US" sz="1600" b="1" dirty="0">
                  <a:cs typeface="Arial" panose="020B0604020202020204" pitchFamily="34" charset="0"/>
                </a:rPr>
                <a:t>Augments</a:t>
              </a:r>
            </a:p>
            <a:p>
              <a:pPr algn="ctr"/>
              <a:r>
                <a:rPr lang="en-US" sz="1600" b="1" dirty="0">
                  <a:cs typeface="Arial" panose="020B0604020202020204" pitchFamily="34" charset="0"/>
                </a:rPr>
                <a:t>Human Intelligence</a:t>
              </a:r>
            </a:p>
          </p:txBody>
        </p:sp>
      </p:grpSp>
      <p:grpSp>
        <p:nvGrpSpPr>
          <p:cNvPr id="53" name="Group 52">
            <a:extLst>
              <a:ext uri="{FF2B5EF4-FFF2-40B4-BE49-F238E27FC236}">
                <a16:creationId xmlns:a16="http://schemas.microsoft.com/office/drawing/2014/main" id="{7C9AA346-BA65-4D67-BA13-81F081C333C4}"/>
              </a:ext>
            </a:extLst>
          </p:cNvPr>
          <p:cNvGrpSpPr/>
          <p:nvPr/>
        </p:nvGrpSpPr>
        <p:grpSpPr>
          <a:xfrm>
            <a:off x="3573544" y="1050233"/>
            <a:ext cx="1948539" cy="5355361"/>
            <a:chOff x="3651394" y="1050233"/>
            <a:chExt cx="1948539" cy="5355361"/>
          </a:xfrm>
        </p:grpSpPr>
        <p:sp>
          <p:nvSpPr>
            <p:cNvPr id="26" name="Rectangle 25">
              <a:extLst>
                <a:ext uri="{FF2B5EF4-FFF2-40B4-BE49-F238E27FC236}">
                  <a16:creationId xmlns:a16="http://schemas.microsoft.com/office/drawing/2014/main" id="{84AA8BBE-EAAE-45AA-8A7F-A6EDDA5664DB}"/>
                </a:ext>
              </a:extLst>
            </p:cNvPr>
            <p:cNvSpPr/>
            <p:nvPr/>
          </p:nvSpPr>
          <p:spPr>
            <a:xfrm>
              <a:off x="3662544" y="5268343"/>
              <a:ext cx="1929384" cy="1137251"/>
            </a:xfrm>
            <a:prstGeom prst="rect">
              <a:avLst/>
            </a:prstGeom>
            <a:solidFill>
              <a:schemeClr val="bg1"/>
            </a:solidFill>
            <a:ln>
              <a:solidFill>
                <a:schemeClr val="accent2"/>
              </a:solidFill>
            </a:ln>
          </p:spPr>
          <p:txBody>
            <a:bodyPr wrap="square" rtlCol="0" anchor="ctr" anchorCtr="0">
              <a:noAutofit/>
            </a:bodyPr>
            <a:lstStyle/>
            <a:p>
              <a:pPr algn="ctr"/>
              <a:endParaRPr lang="en-US" sz="1600" dirty="0" err="1">
                <a:solidFill>
                  <a:schemeClr val="bg1"/>
                </a:solidFill>
              </a:endParaRPr>
            </a:p>
          </p:txBody>
        </p:sp>
        <p:pic>
          <p:nvPicPr>
            <p:cNvPr id="20" name="Picture 8" descr="page16image1327415920">
              <a:extLst>
                <a:ext uri="{FF2B5EF4-FFF2-40B4-BE49-F238E27FC236}">
                  <a16:creationId xmlns:a16="http://schemas.microsoft.com/office/drawing/2014/main" id="{7C5B2F40-8B47-435C-9DAD-6A212B2FE1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9298" y="5324806"/>
              <a:ext cx="540676" cy="3628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age16image1327414848">
              <a:extLst>
                <a:ext uri="{FF2B5EF4-FFF2-40B4-BE49-F238E27FC236}">
                  <a16:creationId xmlns:a16="http://schemas.microsoft.com/office/drawing/2014/main" id="{6173DEBC-4807-4410-A005-DFD832F138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9903" y="5392702"/>
              <a:ext cx="759539" cy="2270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page16image1327414512">
              <a:extLst>
                <a:ext uri="{FF2B5EF4-FFF2-40B4-BE49-F238E27FC236}">
                  <a16:creationId xmlns:a16="http://schemas.microsoft.com/office/drawing/2014/main" id="{E5252674-83F6-4735-8F34-93F1A74F65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7597" y="5884854"/>
              <a:ext cx="548278" cy="2929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page16image1327415120">
              <a:extLst>
                <a:ext uri="{FF2B5EF4-FFF2-40B4-BE49-F238E27FC236}">
                  <a16:creationId xmlns:a16="http://schemas.microsoft.com/office/drawing/2014/main" id="{9F92F142-BE5A-4556-97CF-4AE966D53C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0689" y="5795403"/>
              <a:ext cx="711144" cy="3826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72BBA8E-7CA1-4ADC-B837-E0F0E92C24DB}"/>
                </a:ext>
              </a:extLst>
            </p:cNvPr>
            <p:cNvSpPr txBox="1"/>
            <p:nvPr/>
          </p:nvSpPr>
          <p:spPr>
            <a:xfrm>
              <a:off x="4024298" y="1050233"/>
              <a:ext cx="1202253" cy="492443"/>
            </a:xfrm>
            <a:prstGeom prst="rect">
              <a:avLst/>
            </a:prstGeom>
          </p:spPr>
          <p:txBody>
            <a:bodyPr vert="horz" wrap="none" lIns="0" tIns="0" rIns="0" bIns="0" rtlCol="0" anchor="t" anchorCtr="0">
              <a:spAutoFit/>
            </a:bodyPr>
            <a:lstStyle/>
            <a:p>
              <a:pPr algn="ctr">
                <a:lnSpc>
                  <a:spcPct val="100000"/>
                </a:lnSpc>
              </a:pPr>
              <a:r>
                <a:rPr lang="en-US" sz="1600" b="1" dirty="0">
                  <a:solidFill>
                    <a:schemeClr val="bg1"/>
                  </a:solidFill>
                  <a:cs typeface="Arial" panose="020B0604020202020204" pitchFamily="34" charset="0"/>
                </a:rPr>
                <a:t>Intelligent </a:t>
              </a:r>
            </a:p>
            <a:p>
              <a:pPr algn="ctr">
                <a:lnSpc>
                  <a:spcPct val="100000"/>
                </a:lnSpc>
              </a:pPr>
              <a:r>
                <a:rPr lang="en-US" sz="1600" b="1" dirty="0">
                  <a:solidFill>
                    <a:schemeClr val="bg1"/>
                  </a:solidFill>
                  <a:cs typeface="Arial" panose="020B0604020202020204" pitchFamily="34" charset="0"/>
                </a:rPr>
                <a:t>Automation</a:t>
              </a:r>
            </a:p>
          </p:txBody>
        </p:sp>
        <p:sp>
          <p:nvSpPr>
            <p:cNvPr id="48" name="Pentagon 10">
              <a:extLst>
                <a:ext uri="{FF2B5EF4-FFF2-40B4-BE49-F238E27FC236}">
                  <a16:creationId xmlns:a16="http://schemas.microsoft.com/office/drawing/2014/main" id="{FDA6656D-6FEB-4379-AAFF-94E6550DD5E3}"/>
                </a:ext>
              </a:extLst>
            </p:cNvPr>
            <p:cNvSpPr/>
            <p:nvPr/>
          </p:nvSpPr>
          <p:spPr>
            <a:xfrm rot="16200000">
              <a:off x="2801643" y="2466104"/>
              <a:ext cx="3648041" cy="1948539"/>
            </a:xfrm>
            <a:prstGeom prst="homePlate">
              <a:avLst/>
            </a:prstGeom>
            <a:solidFill>
              <a:schemeClr val="accent2"/>
            </a:solidFill>
          </p:spPr>
          <p:txBody>
            <a:bodyPr wrap="square" rtlCol="0" anchor="ctr" anchorCtr="0">
              <a:noAutofit/>
            </a:bodyPr>
            <a:lstStyle/>
            <a:p>
              <a:pPr algn="ctr"/>
              <a:endParaRPr lang="en-US" sz="1600" dirty="0" err="1">
                <a:solidFill>
                  <a:schemeClr val="bg1"/>
                </a:solidFill>
              </a:endParaRPr>
            </a:p>
          </p:txBody>
        </p:sp>
        <p:sp>
          <p:nvSpPr>
            <p:cNvPr id="18" name="TextBox 17">
              <a:extLst>
                <a:ext uri="{FF2B5EF4-FFF2-40B4-BE49-F238E27FC236}">
                  <a16:creationId xmlns:a16="http://schemas.microsoft.com/office/drawing/2014/main" id="{54BCB953-40DC-4E94-B657-DB4F04F23647}"/>
                </a:ext>
              </a:extLst>
            </p:cNvPr>
            <p:cNvSpPr txBox="1"/>
            <p:nvPr/>
          </p:nvSpPr>
          <p:spPr>
            <a:xfrm>
              <a:off x="3930521" y="2337707"/>
              <a:ext cx="1389805" cy="740664"/>
            </a:xfrm>
            <a:prstGeom prst="rect">
              <a:avLst/>
            </a:prstGeom>
          </p:spPr>
          <p:txBody>
            <a:bodyPr vert="horz" wrap="square" lIns="0" tIns="0" rIns="0" bIns="0" rtlCol="0" anchor="t" anchorCtr="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b="1" dirty="0">
                  <a:cs typeface="Arial" panose="020B0604020202020204" pitchFamily="34" charset="0"/>
                </a:rPr>
                <a:t>Mimics Human </a:t>
              </a:r>
            </a:p>
            <a:p>
              <a:pPr marL="0" marR="0" indent="0" algn="ctr" defTabSz="914400" rtl="0" eaLnBrk="1" fontAlgn="auto" latinLnBrk="0" hangingPunct="1">
                <a:lnSpc>
                  <a:spcPct val="100000"/>
                </a:lnSpc>
                <a:spcBef>
                  <a:spcPts val="0"/>
                </a:spcBef>
                <a:spcAft>
                  <a:spcPts val="0"/>
                </a:spcAft>
                <a:buClrTx/>
                <a:buSzTx/>
                <a:buFontTx/>
                <a:buNone/>
                <a:tabLst/>
              </a:pPr>
              <a:r>
                <a:rPr lang="en-US" sz="1600" b="1" dirty="0">
                  <a:cs typeface="Arial" panose="020B0604020202020204" pitchFamily="34" charset="0"/>
                </a:rPr>
                <a:t>Judgment</a:t>
              </a:r>
            </a:p>
          </p:txBody>
        </p:sp>
        <p:sp>
          <p:nvSpPr>
            <p:cNvPr id="19" name="Rectangle 18">
              <a:extLst>
                <a:ext uri="{FF2B5EF4-FFF2-40B4-BE49-F238E27FC236}">
                  <a16:creationId xmlns:a16="http://schemas.microsoft.com/office/drawing/2014/main" id="{86FDA6BF-CE1A-41B8-949C-2D30B9F22D88}"/>
                </a:ext>
              </a:extLst>
            </p:cNvPr>
            <p:cNvSpPr/>
            <p:nvPr/>
          </p:nvSpPr>
          <p:spPr>
            <a:xfrm>
              <a:off x="3734123" y="3335345"/>
              <a:ext cx="1783080" cy="1815882"/>
            </a:xfrm>
            <a:prstGeom prst="rect">
              <a:avLst/>
            </a:prstGeom>
          </p:spPr>
          <p:txBody>
            <a:bodyPr wrap="square">
              <a:spAutoFit/>
            </a:bodyPr>
            <a:lstStyle/>
            <a:p>
              <a:pPr marL="171450" indent="-171450">
                <a:buFont typeface="Arial" panose="020B0604020202020204" pitchFamily="34" charset="0"/>
                <a:buChar char="•"/>
                <a:tabLst>
                  <a:tab pos="1141413" algn="l"/>
                </a:tabLst>
              </a:pPr>
              <a:r>
                <a:rPr lang="en-US" sz="1400" dirty="0">
                  <a:cs typeface="Arial" panose="020B0604020202020204" pitchFamily="34" charset="0"/>
                </a:rPr>
                <a:t>Used for judgement-based processes </a:t>
              </a:r>
            </a:p>
            <a:p>
              <a:pPr marL="171450" indent="-171450">
                <a:buFont typeface="Arial" panose="020B0604020202020204" pitchFamily="34" charset="0"/>
                <a:buChar char="•"/>
              </a:pPr>
              <a:r>
                <a:rPr lang="en-US" sz="1400" dirty="0">
                  <a:cs typeface="Arial" panose="020B0604020202020204" pitchFamily="34" charset="0"/>
                </a:rPr>
                <a:t>Machine learning capability </a:t>
              </a:r>
            </a:p>
            <a:p>
              <a:pPr marL="171450" indent="-171450">
                <a:buFont typeface="Arial" panose="020B0604020202020204" pitchFamily="34" charset="0"/>
                <a:buChar char="•"/>
              </a:pPr>
              <a:r>
                <a:rPr lang="en-US" sz="1400" dirty="0">
                  <a:cs typeface="Arial" panose="020B0604020202020204" pitchFamily="34" charset="0"/>
                </a:rPr>
                <a:t>Interprets human behavior </a:t>
              </a:r>
            </a:p>
          </p:txBody>
        </p:sp>
      </p:grpSp>
      <p:grpSp>
        <p:nvGrpSpPr>
          <p:cNvPr id="51" name="Group 50">
            <a:extLst>
              <a:ext uri="{FF2B5EF4-FFF2-40B4-BE49-F238E27FC236}">
                <a16:creationId xmlns:a16="http://schemas.microsoft.com/office/drawing/2014/main" id="{E2822193-1156-476E-81BA-126D8F3C587F}"/>
              </a:ext>
            </a:extLst>
          </p:cNvPr>
          <p:cNvGrpSpPr/>
          <p:nvPr/>
        </p:nvGrpSpPr>
        <p:grpSpPr>
          <a:xfrm>
            <a:off x="9167714" y="1070739"/>
            <a:ext cx="1948539" cy="5334855"/>
            <a:chOff x="9089657" y="1070739"/>
            <a:chExt cx="1948539" cy="5334855"/>
          </a:xfrm>
        </p:grpSpPr>
        <p:sp>
          <p:nvSpPr>
            <p:cNvPr id="41" name="TextBox 40">
              <a:extLst>
                <a:ext uri="{FF2B5EF4-FFF2-40B4-BE49-F238E27FC236}">
                  <a16:creationId xmlns:a16="http://schemas.microsoft.com/office/drawing/2014/main" id="{9B59CFAE-B1EA-425E-802A-EB9E62517100}"/>
                </a:ext>
              </a:extLst>
            </p:cNvPr>
            <p:cNvSpPr txBox="1"/>
            <p:nvPr/>
          </p:nvSpPr>
          <p:spPr>
            <a:xfrm>
              <a:off x="9435814" y="1070739"/>
              <a:ext cx="1245534" cy="492443"/>
            </a:xfrm>
            <a:prstGeom prst="rect">
              <a:avLst/>
            </a:prstGeom>
          </p:spPr>
          <p:txBody>
            <a:bodyPr vert="horz" wrap="none" lIns="0" tIns="0" rIns="0" bIns="0" rtlCol="0" anchor="t" anchorCtr="0">
              <a:spAutoFit/>
            </a:bodyPr>
            <a:lstStyle/>
            <a:p>
              <a:pPr algn="ctr"/>
              <a:r>
                <a:rPr lang="en-US" sz="1600" b="1" dirty="0">
                  <a:solidFill>
                    <a:schemeClr val="bg1"/>
                  </a:solidFill>
                  <a:cs typeface="Arial" panose="020B0604020202020204" pitchFamily="34" charset="0"/>
                </a:rPr>
                <a:t>Artificial</a:t>
              </a:r>
            </a:p>
            <a:p>
              <a:pPr algn="ctr"/>
              <a:r>
                <a:rPr lang="en-US" sz="1600" b="1" dirty="0">
                  <a:solidFill>
                    <a:schemeClr val="bg1"/>
                  </a:solidFill>
                  <a:cs typeface="Arial" panose="020B0604020202020204" pitchFamily="34" charset="0"/>
                </a:rPr>
                <a:t> Intelligence</a:t>
              </a:r>
            </a:p>
          </p:txBody>
        </p:sp>
        <p:sp>
          <p:nvSpPr>
            <p:cNvPr id="47" name="Rectangle 46">
              <a:extLst>
                <a:ext uri="{FF2B5EF4-FFF2-40B4-BE49-F238E27FC236}">
                  <a16:creationId xmlns:a16="http://schemas.microsoft.com/office/drawing/2014/main" id="{1896EA5C-45C5-480B-8B08-390DE35C2FD7}"/>
                </a:ext>
              </a:extLst>
            </p:cNvPr>
            <p:cNvSpPr/>
            <p:nvPr/>
          </p:nvSpPr>
          <p:spPr>
            <a:xfrm>
              <a:off x="9100808" y="5250568"/>
              <a:ext cx="1929384" cy="1155026"/>
            </a:xfrm>
            <a:prstGeom prst="rect">
              <a:avLst/>
            </a:prstGeom>
            <a:solidFill>
              <a:schemeClr val="bg1"/>
            </a:solidFill>
            <a:ln>
              <a:solidFill>
                <a:schemeClr val="accent2"/>
              </a:solidFill>
            </a:ln>
          </p:spPr>
          <p:txBody>
            <a:bodyPr wrap="square" rtlCol="0" anchor="ctr" anchorCtr="0">
              <a:noAutofit/>
            </a:bodyPr>
            <a:lstStyle/>
            <a:p>
              <a:pPr algn="ctr"/>
              <a:endParaRPr lang="en-US" sz="600" dirty="0"/>
            </a:p>
            <a:p>
              <a:pPr algn="ctr"/>
              <a:endParaRPr lang="en-US" sz="600" dirty="0"/>
            </a:p>
            <a:p>
              <a:pPr algn="ctr"/>
              <a:endParaRPr lang="en-US" sz="600" dirty="0"/>
            </a:p>
            <a:p>
              <a:pPr algn="ctr"/>
              <a:endParaRPr lang="en-US" sz="600" dirty="0"/>
            </a:p>
            <a:p>
              <a:pPr algn="ctr"/>
              <a:r>
                <a:rPr lang="en-US" sz="1000" dirty="0">
                  <a:latin typeface="BLK Fort (Body)"/>
                </a:rPr>
                <a:t>HAL 9000</a:t>
              </a:r>
            </a:p>
          </p:txBody>
        </p:sp>
        <p:pic>
          <p:nvPicPr>
            <p:cNvPr id="44" name="Picture 1" descr="page16image33665840">
              <a:extLst>
                <a:ext uri="{FF2B5EF4-FFF2-40B4-BE49-F238E27FC236}">
                  <a16:creationId xmlns:a16="http://schemas.microsoft.com/office/drawing/2014/main" id="{A5B8F475-9AF6-4995-BB3F-CEDEF2DC17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82144" y="5324806"/>
              <a:ext cx="552873" cy="556806"/>
            </a:xfrm>
            <a:prstGeom prst="rect">
              <a:avLst/>
            </a:prstGeom>
            <a:noFill/>
            <a:extLst>
              <a:ext uri="{909E8E84-426E-40DD-AFC4-6F175D3DCCD1}">
                <a14:hiddenFill xmlns:a14="http://schemas.microsoft.com/office/drawing/2010/main">
                  <a:solidFill>
                    <a:srgbClr val="FFFFFF"/>
                  </a:solidFill>
                </a14:hiddenFill>
              </a:ext>
            </a:extLst>
          </p:spPr>
        </p:pic>
        <p:sp>
          <p:nvSpPr>
            <p:cNvPr id="50" name="Pentagon 10">
              <a:extLst>
                <a:ext uri="{FF2B5EF4-FFF2-40B4-BE49-F238E27FC236}">
                  <a16:creationId xmlns:a16="http://schemas.microsoft.com/office/drawing/2014/main" id="{1ECF2365-2087-4368-8904-FBBD627A0906}"/>
                </a:ext>
              </a:extLst>
            </p:cNvPr>
            <p:cNvSpPr/>
            <p:nvPr/>
          </p:nvSpPr>
          <p:spPr>
            <a:xfrm rot="16200000">
              <a:off x="8239906" y="2457183"/>
              <a:ext cx="3648041" cy="1948539"/>
            </a:xfrm>
            <a:prstGeom prst="homePlate">
              <a:avLst/>
            </a:prstGeom>
            <a:solidFill>
              <a:schemeClr val="accent2"/>
            </a:solidFill>
          </p:spPr>
          <p:txBody>
            <a:bodyPr wrap="square" rtlCol="0" anchor="ctr" anchorCtr="0">
              <a:noAutofit/>
            </a:bodyPr>
            <a:lstStyle/>
            <a:p>
              <a:pPr algn="ctr"/>
              <a:endParaRPr lang="en-US" sz="1600" dirty="0" err="1">
                <a:solidFill>
                  <a:schemeClr val="bg1"/>
                </a:solidFill>
              </a:endParaRPr>
            </a:p>
          </p:txBody>
        </p:sp>
        <p:sp>
          <p:nvSpPr>
            <p:cNvPr id="43" name="Rectangle 42">
              <a:extLst>
                <a:ext uri="{FF2B5EF4-FFF2-40B4-BE49-F238E27FC236}">
                  <a16:creationId xmlns:a16="http://schemas.microsoft.com/office/drawing/2014/main" id="{3AD629E6-F8B0-4351-89FE-A0F2CBC978C1}"/>
                </a:ext>
              </a:extLst>
            </p:cNvPr>
            <p:cNvSpPr/>
            <p:nvPr/>
          </p:nvSpPr>
          <p:spPr>
            <a:xfrm>
              <a:off x="9172386" y="3345332"/>
              <a:ext cx="1783080" cy="954107"/>
            </a:xfrm>
            <a:prstGeom prst="rect">
              <a:avLst/>
            </a:prstGeom>
          </p:spPr>
          <p:txBody>
            <a:bodyPr wrap="square">
              <a:spAutoFit/>
            </a:bodyPr>
            <a:lstStyle/>
            <a:p>
              <a:pPr marL="171450" indent="-171450">
                <a:buFont typeface="Arial" panose="020B0604020202020204" pitchFamily="34" charset="0"/>
                <a:buChar char="•"/>
                <a:tabLst>
                  <a:tab pos="1141413" algn="l"/>
                </a:tabLst>
              </a:pPr>
              <a:r>
                <a:rPr lang="en-US" sz="1400" dirty="0">
                  <a:cs typeface="Arial" panose="020B0604020202020204" pitchFamily="34" charset="0"/>
                </a:rPr>
                <a:t>Acquires human like thought and decision-making capabilities</a:t>
              </a:r>
            </a:p>
          </p:txBody>
        </p:sp>
        <p:sp>
          <p:nvSpPr>
            <p:cNvPr id="45" name="TextBox 44">
              <a:extLst>
                <a:ext uri="{FF2B5EF4-FFF2-40B4-BE49-F238E27FC236}">
                  <a16:creationId xmlns:a16="http://schemas.microsoft.com/office/drawing/2014/main" id="{C5810D48-D296-4702-A299-5DD7662CC465}"/>
                </a:ext>
              </a:extLst>
            </p:cNvPr>
            <p:cNvSpPr txBox="1"/>
            <p:nvPr/>
          </p:nvSpPr>
          <p:spPr>
            <a:xfrm>
              <a:off x="9387772" y="2346708"/>
              <a:ext cx="1341618" cy="738664"/>
            </a:xfrm>
            <a:prstGeom prst="rect">
              <a:avLst/>
            </a:prstGeom>
          </p:spPr>
          <p:txBody>
            <a:bodyPr vert="horz" wrap="square" lIns="0" tIns="0" rIns="0" bIns="0" rtlCol="0" anchor="t" anchorCtr="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600" b="1" dirty="0">
                  <a:cs typeface="Arial" panose="020B0604020202020204" pitchFamily="34" charset="0"/>
                </a:rPr>
                <a:t>Mimics</a:t>
              </a:r>
            </a:p>
            <a:p>
              <a:pPr marL="0" marR="0" indent="0" algn="ctr" defTabSz="914400" rtl="0" eaLnBrk="1" fontAlgn="auto" latinLnBrk="0" hangingPunct="1">
                <a:lnSpc>
                  <a:spcPct val="100000"/>
                </a:lnSpc>
                <a:spcBef>
                  <a:spcPts val="0"/>
                </a:spcBef>
                <a:spcAft>
                  <a:spcPts val="0"/>
                </a:spcAft>
                <a:buClrTx/>
                <a:buSzTx/>
                <a:buFontTx/>
                <a:buNone/>
                <a:tabLst/>
              </a:pPr>
              <a:r>
                <a:rPr lang="en-US" sz="1600" b="1" dirty="0">
                  <a:cs typeface="Arial" panose="020B0604020202020204" pitchFamily="34" charset="0"/>
                </a:rPr>
                <a:t>Human Intelligence</a:t>
              </a:r>
            </a:p>
          </p:txBody>
        </p:sp>
      </p:grpSp>
      <p:sp>
        <p:nvSpPr>
          <p:cNvPr id="55" name="Rectangle 54">
            <a:extLst>
              <a:ext uri="{FF2B5EF4-FFF2-40B4-BE49-F238E27FC236}">
                <a16:creationId xmlns:a16="http://schemas.microsoft.com/office/drawing/2014/main" id="{23A9B069-CD9C-4523-82DA-D4AA603B7494}"/>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307638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3D0D6-18F3-1147-88E8-AFEB8A3DFDF0}"/>
              </a:ext>
            </a:extLst>
          </p:cNvPr>
          <p:cNvSpPr>
            <a:spLocks noGrp="1"/>
          </p:cNvSpPr>
          <p:nvPr>
            <p:ph type="title"/>
          </p:nvPr>
        </p:nvSpPr>
        <p:spPr/>
        <p:txBody>
          <a:bodyPr/>
          <a:lstStyle/>
          <a:p>
            <a:r>
              <a:rPr lang="en-US" dirty="0"/>
              <a:t>The Future of Health Care?</a:t>
            </a:r>
          </a:p>
        </p:txBody>
      </p:sp>
      <p:sp>
        <p:nvSpPr>
          <p:cNvPr id="8" name="AutoShape 6" descr="Healthcare ecosystems of the future will be centered on the patient">
            <a:extLst>
              <a:ext uri="{FF2B5EF4-FFF2-40B4-BE49-F238E27FC236}">
                <a16:creationId xmlns:a16="http://schemas.microsoft.com/office/drawing/2014/main" id="{AC4AE77C-C30A-9B42-9205-BCC5A9E64B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ealthcare ecosystems of the future will be centered on the patient">
            <a:extLst>
              <a:ext uri="{FF2B5EF4-FFF2-40B4-BE49-F238E27FC236}">
                <a16:creationId xmlns:a16="http://schemas.microsoft.com/office/drawing/2014/main" id="{6CC8393E-B081-3E42-8C12-3466EA81371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ealthcare ecosystems of the future will be centered on the patient">
            <a:extLst>
              <a:ext uri="{FF2B5EF4-FFF2-40B4-BE49-F238E27FC236}">
                <a16:creationId xmlns:a16="http://schemas.microsoft.com/office/drawing/2014/main" id="{DF7C5999-3B97-934A-8AE5-27D4F72381E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CDB42CE-AA27-EB4A-AE08-9EAAD907638D}"/>
              </a:ext>
            </a:extLst>
          </p:cNvPr>
          <p:cNvPicPr>
            <a:picLocks noChangeAspect="1"/>
          </p:cNvPicPr>
          <p:nvPr/>
        </p:nvPicPr>
        <p:blipFill rotWithShape="1">
          <a:blip r:embed="rId3"/>
          <a:srcRect t="7022" b="14828"/>
          <a:stretch/>
        </p:blipFill>
        <p:spPr>
          <a:xfrm>
            <a:off x="1515447" y="1189169"/>
            <a:ext cx="9161106" cy="5249731"/>
          </a:xfrm>
          <a:prstGeom prst="rect">
            <a:avLst/>
          </a:prstGeom>
        </p:spPr>
      </p:pic>
      <p:sp>
        <p:nvSpPr>
          <p:cNvPr id="12" name="TextBox 11">
            <a:extLst>
              <a:ext uri="{FF2B5EF4-FFF2-40B4-BE49-F238E27FC236}">
                <a16:creationId xmlns:a16="http://schemas.microsoft.com/office/drawing/2014/main" id="{0E8DD57F-6114-154D-83FE-70D092461786}"/>
              </a:ext>
            </a:extLst>
          </p:cNvPr>
          <p:cNvSpPr txBox="1"/>
          <p:nvPr/>
        </p:nvSpPr>
        <p:spPr>
          <a:xfrm>
            <a:off x="678725" y="1002788"/>
            <a:ext cx="7580601" cy="276999"/>
          </a:xfrm>
          <a:prstGeom prst="rect">
            <a:avLst/>
          </a:prstGeom>
          <a:noFill/>
        </p:spPr>
        <p:txBody>
          <a:bodyPr wrap="none" lIns="0" tIns="0" rIns="0" bIns="0" rtlCol="0">
            <a:spAutoFit/>
          </a:bodyPr>
          <a:lstStyle/>
          <a:p>
            <a:pPr algn="l">
              <a:buClrTx/>
              <a:buSzPct val="100000"/>
            </a:pPr>
            <a:r>
              <a:rPr lang="en-US" b="1" dirty="0"/>
              <a:t>Healthcare ecosystems of the future will be centered on the patient</a:t>
            </a:r>
          </a:p>
        </p:txBody>
      </p:sp>
    </p:spTree>
    <p:extLst>
      <p:ext uri="{BB962C8B-B14F-4D97-AF65-F5344CB8AC3E}">
        <p14:creationId xmlns:p14="http://schemas.microsoft.com/office/powerpoint/2010/main" val="55411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3E83-389F-004E-896F-A71A448E2699}"/>
              </a:ext>
            </a:extLst>
          </p:cNvPr>
          <p:cNvSpPr>
            <a:spLocks noGrp="1"/>
          </p:cNvSpPr>
          <p:nvPr>
            <p:ph type="title"/>
          </p:nvPr>
        </p:nvSpPr>
        <p:spPr/>
        <p:txBody>
          <a:bodyPr/>
          <a:lstStyle/>
          <a:p>
            <a:r>
              <a:rPr lang="en-US" dirty="0"/>
              <a:t>The Real Future of Health Care</a:t>
            </a:r>
          </a:p>
        </p:txBody>
      </p:sp>
      <p:sp>
        <p:nvSpPr>
          <p:cNvPr id="3" name="Slide Number Placeholder 2">
            <a:extLst>
              <a:ext uri="{FF2B5EF4-FFF2-40B4-BE49-F238E27FC236}">
                <a16:creationId xmlns:a16="http://schemas.microsoft.com/office/drawing/2014/main" id="{60D634B1-C39F-C542-9A9B-6AA83F4D2A0E}"/>
              </a:ext>
            </a:extLst>
          </p:cNvPr>
          <p:cNvSpPr>
            <a:spLocks noGrp="1"/>
          </p:cNvSpPr>
          <p:nvPr>
            <p:ph type="sldNum" sz="quarter" idx="13"/>
          </p:nvPr>
        </p:nvSpPr>
        <p:spPr/>
        <p:txBody>
          <a:bodyPr/>
          <a:lstStyle/>
          <a:p>
            <a:fld id="{C0531ADF-2191-45C5-9D71-08764BF86A6F}" type="slidenum">
              <a:rPr lang="en-US" smtClean="0"/>
              <a:pPr/>
              <a:t>19</a:t>
            </a:fld>
            <a:endParaRPr lang="en-US"/>
          </a:p>
        </p:txBody>
      </p:sp>
      <p:sp>
        <p:nvSpPr>
          <p:cNvPr id="4" name="Text Placeholder 3">
            <a:extLst>
              <a:ext uri="{FF2B5EF4-FFF2-40B4-BE49-F238E27FC236}">
                <a16:creationId xmlns:a16="http://schemas.microsoft.com/office/drawing/2014/main" id="{B7A2F017-A148-0B4B-8E07-9A8BE1F6776E}"/>
              </a:ext>
            </a:extLst>
          </p:cNvPr>
          <p:cNvSpPr>
            <a:spLocks noGrp="1"/>
          </p:cNvSpPr>
          <p:nvPr>
            <p:ph type="body" sz="quarter" idx="15"/>
          </p:nvPr>
        </p:nvSpPr>
        <p:spPr/>
        <p:txBody>
          <a:bodyPr/>
          <a:lstStyle/>
          <a:p>
            <a:endParaRPr lang="en-US" dirty="0"/>
          </a:p>
        </p:txBody>
      </p:sp>
      <p:sp>
        <p:nvSpPr>
          <p:cNvPr id="5" name="Footer Placeholder 4">
            <a:extLst>
              <a:ext uri="{FF2B5EF4-FFF2-40B4-BE49-F238E27FC236}">
                <a16:creationId xmlns:a16="http://schemas.microsoft.com/office/drawing/2014/main" id="{4CBB48B0-D8B4-4F4E-9817-38A1897AFCBC}"/>
              </a:ext>
            </a:extLst>
          </p:cNvPr>
          <p:cNvSpPr>
            <a:spLocks noGrp="1"/>
          </p:cNvSpPr>
          <p:nvPr>
            <p:ph type="ftr" sz="quarter" idx="14"/>
          </p:nvPr>
        </p:nvSpPr>
        <p:spPr/>
        <p:txBody>
          <a:bodyPr/>
          <a:lstStyle/>
          <a:p>
            <a:r>
              <a:rPr lang="en-US"/>
              <a:t>Limited Distribution</a:t>
            </a:r>
          </a:p>
        </p:txBody>
      </p:sp>
      <p:pic>
        <p:nvPicPr>
          <p:cNvPr id="3082" name="Picture 10">
            <a:extLst>
              <a:ext uri="{FF2B5EF4-FFF2-40B4-BE49-F238E27FC236}">
                <a16:creationId xmlns:a16="http://schemas.microsoft.com/office/drawing/2014/main" id="{8A341855-9D14-8940-8B1A-BBA68705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2025869"/>
            <a:ext cx="7493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81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75CA8-FF9F-8E43-A286-8EA76F186043}"/>
              </a:ext>
            </a:extLst>
          </p:cNvPr>
          <p:cNvSpPr>
            <a:spLocks noGrp="1"/>
          </p:cNvSpPr>
          <p:nvPr>
            <p:ph type="sldNum" sz="quarter" idx="11"/>
          </p:nvPr>
        </p:nvSpPr>
        <p:spPr/>
        <p:txBody>
          <a:bodyPr/>
          <a:lstStyle/>
          <a:p>
            <a:fld id="{C0531ADF-2191-45C5-9D71-08764BF86A6F}" type="slidenum">
              <a:rPr lang="en-US" smtClean="0"/>
              <a:pPr/>
              <a:t>2</a:t>
            </a:fld>
            <a:endParaRPr lang="en-US"/>
          </a:p>
        </p:txBody>
      </p:sp>
      <p:sp>
        <p:nvSpPr>
          <p:cNvPr id="3" name="Footer Placeholder 2">
            <a:extLst>
              <a:ext uri="{FF2B5EF4-FFF2-40B4-BE49-F238E27FC236}">
                <a16:creationId xmlns:a16="http://schemas.microsoft.com/office/drawing/2014/main" id="{3190671F-27DD-A84D-8799-2EF1C9381D41}"/>
              </a:ext>
            </a:extLst>
          </p:cNvPr>
          <p:cNvSpPr>
            <a:spLocks noGrp="1"/>
          </p:cNvSpPr>
          <p:nvPr>
            <p:ph type="ftr" sz="quarter" idx="4294967295"/>
          </p:nvPr>
        </p:nvSpPr>
        <p:spPr>
          <a:xfrm>
            <a:off x="2209800" y="6446520"/>
            <a:ext cx="7772400" cy="411480"/>
          </a:xfrm>
          <a:prstGeom prst="rect">
            <a:avLst/>
          </a:prstGeom>
        </p:spPr>
        <p:txBody>
          <a:bodyPr/>
          <a:lstStyle/>
          <a:p>
            <a:r>
              <a:rPr lang="en-US"/>
              <a:t>Limited Distribution</a:t>
            </a:r>
          </a:p>
        </p:txBody>
      </p:sp>
      <p:sp>
        <p:nvSpPr>
          <p:cNvPr id="14" name="Text Placeholder 13">
            <a:extLst>
              <a:ext uri="{FF2B5EF4-FFF2-40B4-BE49-F238E27FC236}">
                <a16:creationId xmlns:a16="http://schemas.microsoft.com/office/drawing/2014/main" id="{ED730830-E46D-4944-A25B-C09E8DB20342}"/>
              </a:ext>
            </a:extLst>
          </p:cNvPr>
          <p:cNvSpPr>
            <a:spLocks noGrp="1"/>
          </p:cNvSpPr>
          <p:nvPr>
            <p:ph type="body" sz="quarter" idx="13"/>
          </p:nvPr>
        </p:nvSpPr>
        <p:spPr/>
        <p:txBody>
          <a:bodyPr/>
          <a:lstStyle/>
          <a:p>
            <a:r>
              <a:rPr lang="en-US" dirty="0"/>
              <a:t>1</a:t>
            </a:r>
          </a:p>
          <a:p>
            <a:pPr lvl="1"/>
            <a:r>
              <a:rPr lang="en-US" dirty="0"/>
              <a:t>Technology Trends</a:t>
            </a:r>
          </a:p>
          <a:p>
            <a:pPr lvl="1"/>
            <a:endParaRPr lang="en-US" dirty="0"/>
          </a:p>
        </p:txBody>
      </p:sp>
      <p:sp>
        <p:nvSpPr>
          <p:cNvPr id="13" name="Title 12">
            <a:extLst>
              <a:ext uri="{FF2B5EF4-FFF2-40B4-BE49-F238E27FC236}">
                <a16:creationId xmlns:a16="http://schemas.microsoft.com/office/drawing/2014/main" id="{41E03AE9-33D6-8C47-B823-A8BB4C4E4F09}"/>
              </a:ext>
            </a:extLst>
          </p:cNvPr>
          <p:cNvSpPr>
            <a:spLocks noGrp="1"/>
          </p:cNvSpPr>
          <p:nvPr>
            <p:ph type="title"/>
          </p:nvPr>
        </p:nvSpPr>
        <p:spPr/>
        <p:txBody>
          <a:bodyPr/>
          <a:lstStyle/>
          <a:p>
            <a:r>
              <a:rPr lang="en-US" dirty="0"/>
              <a:t>Agenda</a:t>
            </a:r>
          </a:p>
        </p:txBody>
      </p:sp>
      <p:sp>
        <p:nvSpPr>
          <p:cNvPr id="15" name="Text Placeholder 14">
            <a:extLst>
              <a:ext uri="{FF2B5EF4-FFF2-40B4-BE49-F238E27FC236}">
                <a16:creationId xmlns:a16="http://schemas.microsoft.com/office/drawing/2014/main" id="{610C6DC7-F040-6049-A216-C902B6C43E56}"/>
              </a:ext>
            </a:extLst>
          </p:cNvPr>
          <p:cNvSpPr>
            <a:spLocks noGrp="1"/>
          </p:cNvSpPr>
          <p:nvPr>
            <p:ph type="body" sz="quarter" idx="16"/>
          </p:nvPr>
        </p:nvSpPr>
        <p:spPr/>
        <p:txBody>
          <a:bodyPr/>
          <a:lstStyle/>
          <a:p>
            <a:r>
              <a:rPr lang="en-US" dirty="0"/>
              <a:t>2</a:t>
            </a:r>
          </a:p>
          <a:p>
            <a:pPr lvl="1"/>
            <a:r>
              <a:rPr lang="en-US" dirty="0"/>
              <a:t>Trends Not Trending</a:t>
            </a:r>
          </a:p>
          <a:p>
            <a:pPr lvl="1"/>
            <a:endParaRPr lang="en-US" dirty="0"/>
          </a:p>
        </p:txBody>
      </p:sp>
      <p:sp>
        <p:nvSpPr>
          <p:cNvPr id="16" name="Text Placeholder 15">
            <a:extLst>
              <a:ext uri="{FF2B5EF4-FFF2-40B4-BE49-F238E27FC236}">
                <a16:creationId xmlns:a16="http://schemas.microsoft.com/office/drawing/2014/main" id="{40EA8131-0CBD-0149-BE7C-A6BB6A571BBB}"/>
              </a:ext>
            </a:extLst>
          </p:cNvPr>
          <p:cNvSpPr>
            <a:spLocks noGrp="1"/>
          </p:cNvSpPr>
          <p:nvPr>
            <p:ph type="body" sz="quarter" idx="17"/>
          </p:nvPr>
        </p:nvSpPr>
        <p:spPr/>
        <p:txBody>
          <a:bodyPr/>
          <a:lstStyle/>
          <a:p>
            <a:r>
              <a:rPr lang="en-US" dirty="0"/>
              <a:t>3</a:t>
            </a:r>
          </a:p>
          <a:p>
            <a:pPr lvl="1"/>
            <a:r>
              <a:rPr lang="en-US" dirty="0"/>
              <a:t>Technology Practice Checklist for 2022</a:t>
            </a:r>
          </a:p>
        </p:txBody>
      </p:sp>
    </p:spTree>
    <p:extLst>
      <p:ext uri="{BB962C8B-B14F-4D97-AF65-F5344CB8AC3E}">
        <p14:creationId xmlns:p14="http://schemas.microsoft.com/office/powerpoint/2010/main" val="728953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592-9168-4A2B-808B-81A89446EC9E}"/>
              </a:ext>
            </a:extLst>
          </p:cNvPr>
          <p:cNvSpPr>
            <a:spLocks noGrp="1"/>
          </p:cNvSpPr>
          <p:nvPr>
            <p:ph type="title"/>
          </p:nvPr>
        </p:nvSpPr>
        <p:spPr>
          <a:xfrm>
            <a:off x="458724" y="3083604"/>
            <a:ext cx="11274552" cy="690792"/>
          </a:xfrm>
        </p:spPr>
        <p:txBody>
          <a:bodyPr/>
          <a:lstStyle/>
          <a:p>
            <a:r>
              <a:rPr lang="en-US" dirty="0"/>
              <a:t>Not in </a:t>
            </a:r>
            <a:r>
              <a:rPr lang="en-US" dirty="0">
                <a:solidFill>
                  <a:schemeClr val="accent2"/>
                </a:solidFill>
              </a:rPr>
              <a:t>2022</a:t>
            </a:r>
          </a:p>
        </p:txBody>
      </p:sp>
    </p:spTree>
    <p:extLst>
      <p:ext uri="{BB962C8B-B14F-4D97-AF65-F5344CB8AC3E}">
        <p14:creationId xmlns:p14="http://schemas.microsoft.com/office/powerpoint/2010/main" val="262255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5581-CB63-4794-AC9A-579331DC1BE3}"/>
              </a:ext>
            </a:extLst>
          </p:cNvPr>
          <p:cNvSpPr>
            <a:spLocks noGrp="1"/>
          </p:cNvSpPr>
          <p:nvPr>
            <p:ph type="title"/>
          </p:nvPr>
        </p:nvSpPr>
        <p:spPr/>
        <p:txBody>
          <a:bodyPr/>
          <a:lstStyle/>
          <a:p>
            <a:r>
              <a:rPr lang="en-US" dirty="0"/>
              <a:t>Big tech vs. big healthcare</a:t>
            </a:r>
          </a:p>
        </p:txBody>
      </p:sp>
      <p:sp>
        <p:nvSpPr>
          <p:cNvPr id="3" name="Slide Number Placeholder 2">
            <a:extLst>
              <a:ext uri="{FF2B5EF4-FFF2-40B4-BE49-F238E27FC236}">
                <a16:creationId xmlns:a16="http://schemas.microsoft.com/office/drawing/2014/main" id="{617F4C05-152E-4044-BEA0-CCB0783AADA3}"/>
              </a:ext>
            </a:extLst>
          </p:cNvPr>
          <p:cNvSpPr>
            <a:spLocks noGrp="1"/>
          </p:cNvSpPr>
          <p:nvPr>
            <p:ph type="sldNum" sz="quarter" idx="13"/>
          </p:nvPr>
        </p:nvSpPr>
        <p:spPr/>
        <p:txBody>
          <a:bodyPr/>
          <a:lstStyle/>
          <a:p>
            <a:fld id="{C0531ADF-2191-45C5-9D71-08764BF86A6F}" type="slidenum">
              <a:rPr lang="en-US" smtClean="0"/>
              <a:pPr/>
              <a:t>21</a:t>
            </a:fld>
            <a:endParaRPr lang="en-US"/>
          </a:p>
        </p:txBody>
      </p:sp>
      <p:sp>
        <p:nvSpPr>
          <p:cNvPr id="5" name="Footer Placeholder 4">
            <a:extLst>
              <a:ext uri="{FF2B5EF4-FFF2-40B4-BE49-F238E27FC236}">
                <a16:creationId xmlns:a16="http://schemas.microsoft.com/office/drawing/2014/main" id="{79BBB4AA-9CEF-4B0D-9E76-DB5D06FE76E8}"/>
              </a:ext>
            </a:extLst>
          </p:cNvPr>
          <p:cNvSpPr>
            <a:spLocks noGrp="1"/>
          </p:cNvSpPr>
          <p:nvPr>
            <p:ph type="ftr" sz="quarter" idx="14"/>
          </p:nvPr>
        </p:nvSpPr>
        <p:spPr/>
        <p:txBody>
          <a:bodyPr/>
          <a:lstStyle/>
          <a:p>
            <a:r>
              <a:rPr lang="en-US"/>
              <a:t>Limited Distribution</a:t>
            </a:r>
          </a:p>
        </p:txBody>
      </p:sp>
      <p:pic>
        <p:nvPicPr>
          <p:cNvPr id="4098" name="Picture 2">
            <a:extLst>
              <a:ext uri="{FF2B5EF4-FFF2-40B4-BE49-F238E27FC236}">
                <a16:creationId xmlns:a16="http://schemas.microsoft.com/office/drawing/2014/main" id="{F988405C-EE1D-1048-B864-3B07F817D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 r="74" b="8898"/>
          <a:stretch/>
        </p:blipFill>
        <p:spPr bwMode="auto">
          <a:xfrm>
            <a:off x="2373252" y="1050135"/>
            <a:ext cx="7673531" cy="5164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D11882-3C08-B345-9666-C58CF682D573}"/>
              </a:ext>
            </a:extLst>
          </p:cNvPr>
          <p:cNvSpPr txBox="1"/>
          <p:nvPr/>
        </p:nvSpPr>
        <p:spPr>
          <a:xfrm>
            <a:off x="557049" y="6225905"/>
            <a:ext cx="1816203" cy="184666"/>
          </a:xfrm>
          <a:prstGeom prst="rect">
            <a:avLst/>
          </a:prstGeom>
          <a:noFill/>
        </p:spPr>
        <p:txBody>
          <a:bodyPr wrap="none" lIns="0" tIns="0" rIns="0" bIns="0" rtlCol="0">
            <a:spAutoFit/>
          </a:bodyPr>
          <a:lstStyle/>
          <a:p>
            <a:pPr algn="l">
              <a:buClrTx/>
              <a:buSzPct val="100000"/>
            </a:pPr>
            <a:r>
              <a:rPr lang="en-US" sz="1200" dirty="0"/>
              <a:t>Source: Company filings</a:t>
            </a:r>
          </a:p>
        </p:txBody>
      </p:sp>
    </p:spTree>
    <p:extLst>
      <p:ext uri="{BB962C8B-B14F-4D97-AF65-F5344CB8AC3E}">
        <p14:creationId xmlns:p14="http://schemas.microsoft.com/office/powerpoint/2010/main" val="82599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2874-DFA0-4913-9498-F3D2BECDBDB5}"/>
              </a:ext>
            </a:extLst>
          </p:cNvPr>
          <p:cNvSpPr>
            <a:spLocks noGrp="1"/>
          </p:cNvSpPr>
          <p:nvPr>
            <p:ph type="title"/>
          </p:nvPr>
        </p:nvSpPr>
        <p:spPr/>
        <p:txBody>
          <a:bodyPr/>
          <a:lstStyle/>
          <a:p>
            <a:r>
              <a:rPr lang="en-US" dirty="0"/>
              <a:t>Blockchain and distributed ledger simplified</a:t>
            </a:r>
          </a:p>
        </p:txBody>
      </p:sp>
      <p:sp>
        <p:nvSpPr>
          <p:cNvPr id="3" name="Slide Number Placeholder 2">
            <a:extLst>
              <a:ext uri="{FF2B5EF4-FFF2-40B4-BE49-F238E27FC236}">
                <a16:creationId xmlns:a16="http://schemas.microsoft.com/office/drawing/2014/main" id="{EFAE08F2-1678-47CA-9D0B-B2E177DA183F}"/>
              </a:ext>
            </a:extLst>
          </p:cNvPr>
          <p:cNvSpPr>
            <a:spLocks noGrp="1"/>
          </p:cNvSpPr>
          <p:nvPr>
            <p:ph type="sldNum" sz="quarter" idx="13"/>
          </p:nvPr>
        </p:nvSpPr>
        <p:spPr/>
        <p:txBody>
          <a:bodyPr/>
          <a:lstStyle/>
          <a:p>
            <a:fld id="{C0531ADF-2191-45C5-9D71-08764BF86A6F}" type="slidenum">
              <a:rPr lang="en-US" smtClean="0"/>
              <a:pPr/>
              <a:t>22</a:t>
            </a:fld>
            <a:endParaRPr lang="en-US"/>
          </a:p>
        </p:txBody>
      </p:sp>
      <p:sp>
        <p:nvSpPr>
          <p:cNvPr id="4" name="Text Placeholder 3">
            <a:extLst>
              <a:ext uri="{FF2B5EF4-FFF2-40B4-BE49-F238E27FC236}">
                <a16:creationId xmlns:a16="http://schemas.microsoft.com/office/drawing/2014/main" id="{8BB03568-D15E-4FC3-B977-B5FB4BD91F81}"/>
              </a:ext>
            </a:extLst>
          </p:cNvPr>
          <p:cNvSpPr>
            <a:spLocks noGrp="1"/>
          </p:cNvSpPr>
          <p:nvPr>
            <p:ph type="body" sz="quarter" idx="15"/>
          </p:nvPr>
        </p:nvSpPr>
        <p:spPr>
          <a:xfrm>
            <a:off x="458725" y="1124465"/>
            <a:ext cx="2741676" cy="4658497"/>
          </a:xfrm>
        </p:spPr>
        <p:txBody>
          <a:bodyPr/>
          <a:lstStyle/>
          <a:p>
            <a:pPr marL="285750" indent="-285750">
              <a:buFont typeface="Arial" panose="020B0604020202020204" pitchFamily="34" charset="0"/>
              <a:buChar char="•"/>
            </a:pPr>
            <a:r>
              <a:rPr lang="en-US" sz="1800" b="0" dirty="0"/>
              <a:t>DL is a decentralized network that enables exchange of information between peers without third-parties.</a:t>
            </a:r>
          </a:p>
          <a:p>
            <a:pPr marL="285750" indent="-285750">
              <a:buFont typeface="Arial" panose="020B0604020202020204" pitchFamily="34" charset="0"/>
              <a:buChar char="•"/>
            </a:pPr>
            <a:r>
              <a:rPr lang="en-US" sz="1800" b="0" dirty="0"/>
              <a:t>Each transaction/interaction is transparently recorded and forms a chain of history that cannot be altered in the future. </a:t>
            </a:r>
          </a:p>
        </p:txBody>
      </p:sp>
      <p:sp>
        <p:nvSpPr>
          <p:cNvPr id="5" name="Footer Placeholder 4">
            <a:extLst>
              <a:ext uri="{FF2B5EF4-FFF2-40B4-BE49-F238E27FC236}">
                <a16:creationId xmlns:a16="http://schemas.microsoft.com/office/drawing/2014/main" id="{239B7430-745D-42C6-9298-8F7EAB41FFF6}"/>
              </a:ext>
            </a:extLst>
          </p:cNvPr>
          <p:cNvSpPr>
            <a:spLocks noGrp="1"/>
          </p:cNvSpPr>
          <p:nvPr>
            <p:ph type="ftr" sz="quarter" idx="14"/>
          </p:nvPr>
        </p:nvSpPr>
        <p:spPr/>
        <p:txBody>
          <a:bodyPr/>
          <a:lstStyle/>
          <a:p>
            <a:r>
              <a:rPr lang="en-US"/>
              <a:t>Limited Distribution</a:t>
            </a:r>
          </a:p>
        </p:txBody>
      </p:sp>
      <p:pic>
        <p:nvPicPr>
          <p:cNvPr id="7170" name="Picture 2">
            <a:extLst>
              <a:ext uri="{FF2B5EF4-FFF2-40B4-BE49-F238E27FC236}">
                <a16:creationId xmlns:a16="http://schemas.microsoft.com/office/drawing/2014/main" id="{6F1405DC-C272-F446-BAEF-67C37E906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443" y="932041"/>
            <a:ext cx="7327749" cy="4952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15image33723472">
            <a:extLst>
              <a:ext uri="{FF2B5EF4-FFF2-40B4-BE49-F238E27FC236}">
                <a16:creationId xmlns:a16="http://schemas.microsoft.com/office/drawing/2014/main" id="{B5E16133-B023-4943-927A-997DE904C9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974"/>
          <a:stretch/>
        </p:blipFill>
        <p:spPr bwMode="auto">
          <a:xfrm>
            <a:off x="4175060" y="5197418"/>
            <a:ext cx="7648833" cy="117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12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2C61-DD02-4A36-A544-9AF5C57D1255}"/>
              </a:ext>
            </a:extLst>
          </p:cNvPr>
          <p:cNvSpPr>
            <a:spLocks noGrp="1"/>
          </p:cNvSpPr>
          <p:nvPr>
            <p:ph type="title"/>
          </p:nvPr>
        </p:nvSpPr>
        <p:spPr/>
        <p:txBody>
          <a:bodyPr/>
          <a:lstStyle/>
          <a:p>
            <a:r>
              <a:rPr lang="en-US" dirty="0"/>
              <a:t>Blockchain and distributed ledger users</a:t>
            </a:r>
          </a:p>
        </p:txBody>
      </p:sp>
      <p:sp>
        <p:nvSpPr>
          <p:cNvPr id="3" name="Slide Number Placeholder 2">
            <a:extLst>
              <a:ext uri="{FF2B5EF4-FFF2-40B4-BE49-F238E27FC236}">
                <a16:creationId xmlns:a16="http://schemas.microsoft.com/office/drawing/2014/main" id="{986BC8DE-88E9-4776-AAB7-C1F1FEDFBB65}"/>
              </a:ext>
            </a:extLst>
          </p:cNvPr>
          <p:cNvSpPr>
            <a:spLocks noGrp="1"/>
          </p:cNvSpPr>
          <p:nvPr>
            <p:ph type="sldNum" sz="quarter" idx="13"/>
          </p:nvPr>
        </p:nvSpPr>
        <p:spPr/>
        <p:txBody>
          <a:bodyPr/>
          <a:lstStyle/>
          <a:p>
            <a:fld id="{C0531ADF-2191-45C5-9D71-08764BF86A6F}" type="slidenum">
              <a:rPr lang="en-US" smtClean="0"/>
              <a:pPr/>
              <a:t>23</a:t>
            </a:fld>
            <a:endParaRPr lang="en-US"/>
          </a:p>
        </p:txBody>
      </p:sp>
      <p:sp>
        <p:nvSpPr>
          <p:cNvPr id="4" name="Text Placeholder 3">
            <a:extLst>
              <a:ext uri="{FF2B5EF4-FFF2-40B4-BE49-F238E27FC236}">
                <a16:creationId xmlns:a16="http://schemas.microsoft.com/office/drawing/2014/main" id="{AA7203D4-8336-47E5-9B35-7BE153D6C1C1}"/>
              </a:ext>
            </a:extLst>
          </p:cNvPr>
          <p:cNvSpPr>
            <a:spLocks noGrp="1"/>
          </p:cNvSpPr>
          <p:nvPr>
            <p:ph type="body" sz="quarter" idx="15"/>
          </p:nvPr>
        </p:nvSpPr>
        <p:spPr>
          <a:xfrm>
            <a:off x="458724" y="1254071"/>
            <a:ext cx="3013525" cy="1439701"/>
          </a:xfrm>
        </p:spPr>
        <p:txBody>
          <a:bodyPr/>
          <a:lstStyle/>
          <a:p>
            <a:r>
              <a:rPr lang="en-US" sz="1800" dirty="0"/>
              <a:t>Recent studies have highlighted areas where the most value will be realized by applying this technology.</a:t>
            </a:r>
          </a:p>
        </p:txBody>
      </p:sp>
      <p:sp>
        <p:nvSpPr>
          <p:cNvPr id="5" name="Footer Placeholder 4">
            <a:extLst>
              <a:ext uri="{FF2B5EF4-FFF2-40B4-BE49-F238E27FC236}">
                <a16:creationId xmlns:a16="http://schemas.microsoft.com/office/drawing/2014/main" id="{F62F69EC-85A2-442D-A419-F71A314076E7}"/>
              </a:ext>
            </a:extLst>
          </p:cNvPr>
          <p:cNvSpPr>
            <a:spLocks noGrp="1"/>
          </p:cNvSpPr>
          <p:nvPr>
            <p:ph type="ftr" sz="quarter" idx="14"/>
          </p:nvPr>
        </p:nvSpPr>
        <p:spPr/>
        <p:txBody>
          <a:bodyPr/>
          <a:lstStyle/>
          <a:p>
            <a:r>
              <a:rPr lang="en-US"/>
              <a:t>Limited Distribution</a:t>
            </a:r>
          </a:p>
        </p:txBody>
      </p:sp>
      <p:sp>
        <p:nvSpPr>
          <p:cNvPr id="28" name="Rectangle 27">
            <a:extLst>
              <a:ext uri="{FF2B5EF4-FFF2-40B4-BE49-F238E27FC236}">
                <a16:creationId xmlns:a16="http://schemas.microsoft.com/office/drawing/2014/main" id="{AA4487B0-E425-4643-8C8E-A07BF445E019}"/>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pic>
        <p:nvPicPr>
          <p:cNvPr id="8194" name="Picture 2" descr="Sectors currently using DLTs according to the EU blockchain factsheet based upon Cambridge Centre for Alternative Finance data - PDF opens">
            <a:extLst>
              <a:ext uri="{FF2B5EF4-FFF2-40B4-BE49-F238E27FC236}">
                <a16:creationId xmlns:a16="http://schemas.microsoft.com/office/drawing/2014/main" id="{7B02E0A0-D835-3D45-87DC-78F2509B1C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79" b="14564"/>
          <a:stretch/>
        </p:blipFill>
        <p:spPr bwMode="auto">
          <a:xfrm>
            <a:off x="4048979" y="932168"/>
            <a:ext cx="7923213" cy="5284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4A8667-080C-D845-9A66-751392118E5B}"/>
              </a:ext>
            </a:extLst>
          </p:cNvPr>
          <p:cNvSpPr txBox="1"/>
          <p:nvPr/>
        </p:nvSpPr>
        <p:spPr>
          <a:xfrm>
            <a:off x="307018" y="5732072"/>
            <a:ext cx="3571102" cy="484748"/>
          </a:xfrm>
          <a:prstGeom prst="rect">
            <a:avLst/>
          </a:prstGeom>
          <a:noFill/>
        </p:spPr>
        <p:txBody>
          <a:bodyPr wrap="square" lIns="0" tIns="0" rIns="0" bIns="0" rtlCol="0">
            <a:spAutoFit/>
          </a:bodyPr>
          <a:lstStyle/>
          <a:p>
            <a:pPr marL="164592" indent="-164592">
              <a:buSzPct val="100000"/>
              <a:buFont typeface="Arial" panose="020B0604020202020204" pitchFamily="34" charset="0"/>
              <a:buChar char="•"/>
            </a:pPr>
            <a:r>
              <a:rPr lang="en-US" sz="1050" dirty="0"/>
              <a:t>Source: European blockchain observatory and forum April 2019 based on self-declarations by 400 startups and other blockchain initiatives</a:t>
            </a:r>
            <a:endParaRPr lang="en-US" sz="800" dirty="0"/>
          </a:p>
        </p:txBody>
      </p:sp>
    </p:spTree>
    <p:extLst>
      <p:ext uri="{BB962C8B-B14F-4D97-AF65-F5344CB8AC3E}">
        <p14:creationId xmlns:p14="http://schemas.microsoft.com/office/powerpoint/2010/main" val="350066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592-9168-4A2B-808B-81A89446EC9E}"/>
              </a:ext>
            </a:extLst>
          </p:cNvPr>
          <p:cNvSpPr>
            <a:spLocks noGrp="1"/>
          </p:cNvSpPr>
          <p:nvPr>
            <p:ph type="title"/>
          </p:nvPr>
        </p:nvSpPr>
        <p:spPr>
          <a:xfrm>
            <a:off x="458724" y="3083604"/>
            <a:ext cx="11274552" cy="690792"/>
          </a:xfrm>
        </p:spPr>
        <p:txBody>
          <a:bodyPr/>
          <a:lstStyle/>
          <a:p>
            <a:r>
              <a:rPr lang="en-US" dirty="0"/>
              <a:t>Your Practice in </a:t>
            </a:r>
            <a:r>
              <a:rPr lang="en-US" dirty="0">
                <a:solidFill>
                  <a:schemeClr val="accent2"/>
                </a:solidFill>
              </a:rPr>
              <a:t>2022</a:t>
            </a:r>
          </a:p>
        </p:txBody>
      </p:sp>
    </p:spTree>
    <p:extLst>
      <p:ext uri="{BB962C8B-B14F-4D97-AF65-F5344CB8AC3E}">
        <p14:creationId xmlns:p14="http://schemas.microsoft.com/office/powerpoint/2010/main" val="2302793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25</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a:t>Limited Distribution</a:t>
            </a:r>
            <a:endParaRPr lang="en-US" dirty="0"/>
          </a:p>
        </p:txBody>
      </p:sp>
      <p:sp>
        <p:nvSpPr>
          <p:cNvPr id="8" name="Content Placeholder 4">
            <a:extLst>
              <a:ext uri="{FF2B5EF4-FFF2-40B4-BE49-F238E27FC236}">
                <a16:creationId xmlns:a16="http://schemas.microsoft.com/office/drawing/2014/main" id="{8C134ECC-50E8-4B9F-931B-C22975B1D1A5}"/>
              </a:ext>
            </a:extLst>
          </p:cNvPr>
          <p:cNvSpPr>
            <a:spLocks noGrp="1"/>
          </p:cNvSpPr>
          <p:nvPr>
            <p:ph sz="quarter" idx="14"/>
          </p:nvPr>
        </p:nvSpPr>
        <p:spPr/>
        <p:txBody>
          <a:bodyPr anchor="t"/>
          <a:lstStyle/>
          <a:p>
            <a:r>
              <a:rPr lang="en-US" sz="2000" dirty="0"/>
              <a:t>Your operating model is beginning to look quite stale, even if it is serving you well today. External factors are influencing your customer’s expectations.</a:t>
            </a:r>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a:xfrm>
            <a:off x="481312" y="475964"/>
            <a:ext cx="3657600" cy="5715000"/>
          </a:xfrm>
        </p:spPr>
        <p:txBody>
          <a:bodyPr/>
          <a:lstStyle/>
          <a:p>
            <a:r>
              <a:rPr lang="en-US" dirty="0"/>
              <a:t>Update your </a:t>
            </a:r>
            <a:r>
              <a:rPr lang="en-US" dirty="0">
                <a:solidFill>
                  <a:schemeClr val="accent2"/>
                </a:solidFill>
              </a:rPr>
              <a:t>information technology operating model</a:t>
            </a:r>
          </a:p>
        </p:txBody>
      </p:sp>
      <p:graphicFrame>
        <p:nvGraphicFramePr>
          <p:cNvPr id="10" name="Diagram 9">
            <a:extLst>
              <a:ext uri="{FF2B5EF4-FFF2-40B4-BE49-F238E27FC236}">
                <a16:creationId xmlns:a16="http://schemas.microsoft.com/office/drawing/2014/main" id="{77ACFC76-0BA5-4043-A340-15952D5E4A53}"/>
              </a:ext>
            </a:extLst>
          </p:cNvPr>
          <p:cNvGraphicFramePr/>
          <p:nvPr>
            <p:extLst>
              <p:ext uri="{D42A27DB-BD31-4B8C-83A1-F6EECF244321}">
                <p14:modId xmlns:p14="http://schemas.microsoft.com/office/powerpoint/2010/main" val="4266463149"/>
              </p:ext>
            </p:extLst>
          </p:nvPr>
        </p:nvGraphicFramePr>
        <p:xfrm>
          <a:off x="5702300" y="2074506"/>
          <a:ext cx="5383263" cy="357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331F6CF-E5FA-48C3-8996-D7C0848B9B4C}"/>
              </a:ext>
            </a:extLst>
          </p:cNvPr>
          <p:cNvSpPr txBox="1"/>
          <p:nvPr/>
        </p:nvSpPr>
        <p:spPr>
          <a:xfrm>
            <a:off x="7479895" y="2333297"/>
            <a:ext cx="1821954" cy="307777"/>
          </a:xfrm>
          <a:prstGeom prst="rect">
            <a:avLst/>
          </a:prstGeom>
          <a:noFill/>
        </p:spPr>
        <p:txBody>
          <a:bodyPr wrap="square" lIns="0" tIns="0" rIns="0" bIns="0" rtlCol="0">
            <a:spAutoFit/>
          </a:bodyPr>
          <a:lstStyle/>
          <a:p>
            <a:pPr algn="ctr">
              <a:buClrTx/>
              <a:buSzPct val="100000"/>
            </a:pPr>
            <a:r>
              <a:rPr lang="en-US" sz="2000" dirty="0"/>
              <a:t>Governance</a:t>
            </a:r>
          </a:p>
        </p:txBody>
      </p:sp>
      <p:sp>
        <p:nvSpPr>
          <p:cNvPr id="9" name="Rectangle 8">
            <a:extLst>
              <a:ext uri="{FF2B5EF4-FFF2-40B4-BE49-F238E27FC236}">
                <a16:creationId xmlns:a16="http://schemas.microsoft.com/office/drawing/2014/main" id="{190E52ED-87EB-4560-B33D-4D52EEEAB2E6}"/>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2899614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26</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a:t>Limited Distribution</a:t>
            </a:r>
            <a:endParaRPr lang="en-US" dirty="0"/>
          </a:p>
        </p:txBody>
      </p:sp>
      <p:sp>
        <p:nvSpPr>
          <p:cNvPr id="4" name="Content Placeholder 3">
            <a:extLst>
              <a:ext uri="{FF2B5EF4-FFF2-40B4-BE49-F238E27FC236}">
                <a16:creationId xmlns:a16="http://schemas.microsoft.com/office/drawing/2014/main" id="{C3918F97-7F01-4A67-9A84-F8AEE0DB6876}"/>
              </a:ext>
            </a:extLst>
          </p:cNvPr>
          <p:cNvSpPr>
            <a:spLocks noGrp="1"/>
          </p:cNvSpPr>
          <p:nvPr>
            <p:ph sz="quarter" idx="14"/>
          </p:nvPr>
        </p:nvSpPr>
        <p:spPr>
          <a:xfrm>
            <a:off x="5053312" y="475964"/>
            <a:ext cx="6675120" cy="5715000"/>
          </a:xfrm>
        </p:spPr>
        <p:txBody>
          <a:bodyPr/>
          <a:lstStyle/>
          <a:p>
            <a:r>
              <a:rPr lang="en-US" sz="2000" dirty="0"/>
              <a:t>Now is the time to take software as a service (SaaS) to the next level. Broader cloud adoption and investment in robotics and AI are critical cost saving strategies to consider.</a:t>
            </a:r>
          </a:p>
          <a:p>
            <a:endParaRPr lang="en-US" dirty="0"/>
          </a:p>
          <a:p>
            <a:r>
              <a:rPr lang="en-US" sz="4000" b="1" dirty="0"/>
              <a:t>60%</a:t>
            </a:r>
          </a:p>
          <a:p>
            <a:endParaRPr lang="en-US" sz="4000" b="1" dirty="0"/>
          </a:p>
          <a:p>
            <a:r>
              <a:rPr lang="en-US" sz="4000" b="1" dirty="0"/>
              <a:t>70% </a:t>
            </a:r>
          </a:p>
          <a:p>
            <a:endParaRPr lang="en-US" sz="4000" b="1" dirty="0"/>
          </a:p>
          <a:p>
            <a:r>
              <a:rPr lang="en-US" sz="4000" b="1" dirty="0"/>
              <a:t>80%</a:t>
            </a:r>
          </a:p>
          <a:p>
            <a:endParaRPr lang="en-US" dirty="0"/>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p:txBody>
          <a:bodyPr/>
          <a:lstStyle/>
          <a:p>
            <a:r>
              <a:rPr lang="en-US" dirty="0"/>
              <a:t>Slash costs by </a:t>
            </a:r>
            <a:r>
              <a:rPr lang="en-US" dirty="0">
                <a:solidFill>
                  <a:schemeClr val="accent2"/>
                </a:solidFill>
              </a:rPr>
              <a:t>simplifying legacy systems</a:t>
            </a:r>
          </a:p>
        </p:txBody>
      </p:sp>
      <p:sp>
        <p:nvSpPr>
          <p:cNvPr id="10" name="TextBox 9">
            <a:extLst>
              <a:ext uri="{FF2B5EF4-FFF2-40B4-BE49-F238E27FC236}">
                <a16:creationId xmlns:a16="http://schemas.microsoft.com/office/drawing/2014/main" id="{6EA3BBD5-31D7-4BDF-8DFB-9B8C3C7953BB}"/>
              </a:ext>
            </a:extLst>
          </p:cNvPr>
          <p:cNvSpPr txBox="1"/>
          <p:nvPr/>
        </p:nvSpPr>
        <p:spPr>
          <a:xfrm>
            <a:off x="5866939" y="6228148"/>
            <a:ext cx="5384487" cy="153888"/>
          </a:xfrm>
          <a:prstGeom prst="rect">
            <a:avLst/>
          </a:prstGeom>
        </p:spPr>
        <p:txBody>
          <a:bodyPr vert="horz" wrap="none" lIns="0" tIns="0" rIns="0" bIns="0" rtlCol="0" anchor="t" anchorCtr="0">
            <a:spAutoFit/>
          </a:bodyPr>
          <a:lstStyle/>
          <a:p>
            <a:r>
              <a:rPr lang="en-US" sz="1000" dirty="0">
                <a:latin typeface="BLK Fort Cond Light" panose="020B0306030202060103" pitchFamily="34" charset="0"/>
                <a:cs typeface="Arial" panose="020B0604020202020204" pitchFamily="34" charset="0"/>
              </a:rPr>
              <a:t>Source: 2019 Banking and Capital Markets Outlook: Reimagining transformation,  Deloitte Center for Financial Services</a:t>
            </a:r>
            <a:endParaRPr kumimoji="0" lang="en-US" sz="1000" b="0" i="0" u="none" strike="noStrike" kern="1200" cap="none" spc="0" normalizeH="0" baseline="0" noProof="0" dirty="0">
              <a:ln>
                <a:noFill/>
              </a:ln>
              <a:solidFill>
                <a:schemeClr val="tx1"/>
              </a:solidFill>
              <a:effectLst/>
              <a:uLnTx/>
              <a:uFillTx/>
              <a:latin typeface="BLK Fort Cond Light" panose="020B03060302020601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BB03A24F-D6C2-4D5F-827C-17DFCFB9BFEE}"/>
              </a:ext>
            </a:extLst>
          </p:cNvPr>
          <p:cNvSpPr txBox="1">
            <a:spLocks/>
          </p:cNvSpPr>
          <p:nvPr/>
        </p:nvSpPr>
        <p:spPr>
          <a:xfrm>
            <a:off x="6359901" y="2340043"/>
            <a:ext cx="4963405" cy="585355"/>
          </a:xfrm>
          <a:prstGeom prst="rect">
            <a:avLst/>
          </a:prstGeom>
        </p:spPr>
        <p:txBody>
          <a:bodyPr vert="horz" lIns="0" tIns="0" rIns="0" bIns="0" rtlCol="0">
            <a:noAutofit/>
          </a:bodyPr>
          <a:lstStyle>
            <a:lvl1pPr marL="0" indent="0" algn="l" defTabSz="914400" rtl="0" eaLnBrk="1" latinLnBrk="0" hangingPunct="1">
              <a:spcBef>
                <a:spcPts val="200"/>
              </a:spcBef>
              <a:buFont typeface="Arial" panose="020B0604020202020204" pitchFamily="34" charset="0"/>
              <a:buNone/>
              <a:defRPr lang="en-US" sz="1600" kern="1200" baseline="0" dirty="0">
                <a:solidFill>
                  <a:srgbClr val="000000"/>
                </a:solidFill>
                <a:latin typeface="+mn-lt"/>
                <a:ea typeface="+mn-ea"/>
                <a:cs typeface="+mn-cs"/>
              </a:defRPr>
            </a:lvl1pPr>
            <a:lvl2pPr marL="0" indent="0" algn="l" defTabSz="914400" rtl="0" eaLnBrk="1" latinLnBrk="0" hangingPunct="1">
              <a:spcBef>
                <a:spcPts val="200"/>
              </a:spcBef>
              <a:buFontTx/>
              <a:buNone/>
              <a:defRPr lang="en-US" sz="1600" b="0" kern="1200" baseline="0" dirty="0">
                <a:solidFill>
                  <a:schemeClr val="tx1"/>
                </a:solidFill>
                <a:latin typeface="+mn-lt"/>
                <a:ea typeface="+mn-ea"/>
                <a:cs typeface="+mn-cs"/>
              </a:defRPr>
            </a:lvl2pPr>
            <a:lvl3pPr marL="1588" indent="0" algn="l" defTabSz="914400" rtl="0" eaLnBrk="1" latinLnBrk="0" hangingPunct="1">
              <a:spcBef>
                <a:spcPts val="200"/>
              </a:spcBef>
              <a:buSzPct val="100000"/>
              <a:buFontTx/>
              <a:buNone/>
              <a:defRPr lang="en-US" sz="1600" kern="1200" baseline="0" dirty="0">
                <a:solidFill>
                  <a:schemeClr val="tx1"/>
                </a:solidFill>
                <a:latin typeface="+mn-lt"/>
                <a:ea typeface="+mn-ea"/>
                <a:cs typeface="+mn-cs"/>
              </a:defRPr>
            </a:lvl3pPr>
            <a:lvl4pPr marL="0" indent="0" algn="l" defTabSz="914400" rtl="0" eaLnBrk="1" latinLnBrk="0" hangingPunct="1">
              <a:spcBef>
                <a:spcPts val="600"/>
              </a:spcBef>
              <a:buSzPct val="100000"/>
              <a:buFontTx/>
              <a:buNone/>
              <a:tabLst/>
              <a:defRPr lang="en-US" sz="1600" kern="1200" baseline="0" dirty="0">
                <a:solidFill>
                  <a:schemeClr val="tx1"/>
                </a:solidFill>
                <a:latin typeface="+mn-lt"/>
                <a:ea typeface="+mn-ea"/>
                <a:cs typeface="+mn-cs"/>
              </a:defRPr>
            </a:lvl4pPr>
            <a:lvl5pPr marL="171450" indent="-171450" algn="l" defTabSz="914400" rtl="0" eaLnBrk="1" latinLnBrk="0" hangingPunct="1">
              <a:spcBef>
                <a:spcPts val="600"/>
              </a:spcBef>
              <a:buClr>
                <a:schemeClr val="tx2"/>
              </a:buClr>
              <a:buSzPct val="100000"/>
              <a:buFont typeface="Arial"/>
              <a:buChar char="•"/>
              <a:defRPr lang="en-US" sz="1600" kern="1200" baseline="0" dirty="0">
                <a:solidFill>
                  <a:schemeClr val="tx1"/>
                </a:solidFill>
                <a:latin typeface="+mn-lt"/>
                <a:ea typeface="+mn-ea"/>
                <a:cs typeface="+mn-cs"/>
              </a:defRPr>
            </a:lvl5pPr>
            <a:lvl6pPr marL="341313" indent="-165100" algn="l" defTabSz="914400" rtl="0" eaLnBrk="1" latinLnBrk="0" hangingPunct="1">
              <a:spcBef>
                <a:spcPts val="400"/>
              </a:spcBef>
              <a:buClr>
                <a:schemeClr val="tx2"/>
              </a:buClr>
              <a:buSzPct val="80000"/>
              <a:buFont typeface="Wingdings" charset="2"/>
              <a:buChar char="§"/>
              <a:tabLst/>
              <a:defRPr sz="1600" kern="1200" baseline="0">
                <a:solidFill>
                  <a:schemeClr val="tx1"/>
                </a:solidFill>
                <a:latin typeface="+mn-lt"/>
                <a:ea typeface="+mn-ea"/>
                <a:cs typeface="+mn-cs"/>
              </a:defRPr>
            </a:lvl6pPr>
            <a:lvl7pPr marL="512763" indent="-173038" algn="l" defTabSz="914400" rtl="0" eaLnBrk="1" latinLnBrk="0" hangingPunct="1">
              <a:spcBef>
                <a:spcPts val="200"/>
              </a:spcBef>
              <a:buClr>
                <a:schemeClr val="tx2"/>
              </a:buClr>
              <a:buSzPct val="50000"/>
              <a:buFont typeface="Lucida Grande"/>
              <a:buChar char="▲"/>
              <a:tabLst/>
              <a:defRPr sz="16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less invested in capital equipment by Emerging Technology vs. traditional companies</a:t>
            </a:r>
          </a:p>
        </p:txBody>
      </p:sp>
      <p:sp>
        <p:nvSpPr>
          <p:cNvPr id="12" name="Content Placeholder 2">
            <a:extLst>
              <a:ext uri="{FF2B5EF4-FFF2-40B4-BE49-F238E27FC236}">
                <a16:creationId xmlns:a16="http://schemas.microsoft.com/office/drawing/2014/main" id="{DEC249FA-5F27-4402-B0CC-83D73DA25683}"/>
              </a:ext>
            </a:extLst>
          </p:cNvPr>
          <p:cNvSpPr txBox="1">
            <a:spLocks/>
          </p:cNvSpPr>
          <p:nvPr/>
        </p:nvSpPr>
        <p:spPr>
          <a:xfrm>
            <a:off x="6359901" y="3726583"/>
            <a:ext cx="5198919" cy="585355"/>
          </a:xfrm>
          <a:prstGeom prst="rect">
            <a:avLst/>
          </a:prstGeom>
        </p:spPr>
        <p:txBody>
          <a:bodyPr vert="horz" lIns="0" tIns="0" rIns="0" bIns="0" rtlCol="0">
            <a:noAutofit/>
          </a:bodyPr>
          <a:lstStyle>
            <a:lvl1pPr marL="0" indent="0" algn="l" defTabSz="914400" rtl="0" eaLnBrk="1" latinLnBrk="0" hangingPunct="1">
              <a:spcBef>
                <a:spcPts val="200"/>
              </a:spcBef>
              <a:buFont typeface="Arial" panose="020B0604020202020204" pitchFamily="34" charset="0"/>
              <a:buNone/>
              <a:defRPr lang="en-US" sz="1600" kern="1200" baseline="0" dirty="0">
                <a:solidFill>
                  <a:srgbClr val="000000"/>
                </a:solidFill>
                <a:latin typeface="+mn-lt"/>
                <a:ea typeface="+mn-ea"/>
                <a:cs typeface="+mn-cs"/>
              </a:defRPr>
            </a:lvl1pPr>
            <a:lvl2pPr marL="0" indent="0" algn="l" defTabSz="914400" rtl="0" eaLnBrk="1" latinLnBrk="0" hangingPunct="1">
              <a:spcBef>
                <a:spcPts val="200"/>
              </a:spcBef>
              <a:buFontTx/>
              <a:buNone/>
              <a:defRPr lang="en-US" sz="1600" b="0" kern="1200" baseline="0" dirty="0">
                <a:solidFill>
                  <a:schemeClr val="tx1"/>
                </a:solidFill>
                <a:latin typeface="+mn-lt"/>
                <a:ea typeface="+mn-ea"/>
                <a:cs typeface="+mn-cs"/>
              </a:defRPr>
            </a:lvl2pPr>
            <a:lvl3pPr marL="1588" indent="0" algn="l" defTabSz="914400" rtl="0" eaLnBrk="1" latinLnBrk="0" hangingPunct="1">
              <a:spcBef>
                <a:spcPts val="200"/>
              </a:spcBef>
              <a:buSzPct val="100000"/>
              <a:buFontTx/>
              <a:buNone/>
              <a:defRPr lang="en-US" sz="1600" kern="1200" baseline="0" dirty="0">
                <a:solidFill>
                  <a:schemeClr val="tx1"/>
                </a:solidFill>
                <a:latin typeface="+mn-lt"/>
                <a:ea typeface="+mn-ea"/>
                <a:cs typeface="+mn-cs"/>
              </a:defRPr>
            </a:lvl3pPr>
            <a:lvl4pPr marL="0" indent="0" algn="l" defTabSz="914400" rtl="0" eaLnBrk="1" latinLnBrk="0" hangingPunct="1">
              <a:spcBef>
                <a:spcPts val="600"/>
              </a:spcBef>
              <a:buSzPct val="100000"/>
              <a:buFontTx/>
              <a:buNone/>
              <a:tabLst/>
              <a:defRPr lang="en-US" sz="1600" kern="1200" baseline="0" dirty="0">
                <a:solidFill>
                  <a:schemeClr val="tx1"/>
                </a:solidFill>
                <a:latin typeface="+mn-lt"/>
                <a:ea typeface="+mn-ea"/>
                <a:cs typeface="+mn-cs"/>
              </a:defRPr>
            </a:lvl4pPr>
            <a:lvl5pPr marL="171450" indent="-171450" algn="l" defTabSz="914400" rtl="0" eaLnBrk="1" latinLnBrk="0" hangingPunct="1">
              <a:spcBef>
                <a:spcPts val="600"/>
              </a:spcBef>
              <a:buClr>
                <a:schemeClr val="tx2"/>
              </a:buClr>
              <a:buSzPct val="100000"/>
              <a:buFont typeface="Arial"/>
              <a:buChar char="•"/>
              <a:defRPr lang="en-US" sz="1600" kern="1200" baseline="0" dirty="0">
                <a:solidFill>
                  <a:schemeClr val="tx1"/>
                </a:solidFill>
                <a:latin typeface="+mn-lt"/>
                <a:ea typeface="+mn-ea"/>
                <a:cs typeface="+mn-cs"/>
              </a:defRPr>
            </a:lvl5pPr>
            <a:lvl6pPr marL="341313" indent="-165100" algn="l" defTabSz="914400" rtl="0" eaLnBrk="1" latinLnBrk="0" hangingPunct="1">
              <a:spcBef>
                <a:spcPts val="400"/>
              </a:spcBef>
              <a:buClr>
                <a:schemeClr val="tx2"/>
              </a:buClr>
              <a:buSzPct val="80000"/>
              <a:buFont typeface="Wingdings" charset="2"/>
              <a:buChar char="§"/>
              <a:tabLst/>
              <a:defRPr sz="1600" kern="1200" baseline="0">
                <a:solidFill>
                  <a:schemeClr val="tx1"/>
                </a:solidFill>
                <a:latin typeface="+mn-lt"/>
                <a:ea typeface="+mn-ea"/>
                <a:cs typeface="+mn-cs"/>
              </a:defRPr>
            </a:lvl6pPr>
            <a:lvl7pPr marL="512763" indent="-173038" algn="l" defTabSz="914400" rtl="0" eaLnBrk="1" latinLnBrk="0" hangingPunct="1">
              <a:spcBef>
                <a:spcPts val="200"/>
              </a:spcBef>
              <a:buClr>
                <a:schemeClr val="tx2"/>
              </a:buClr>
              <a:buSzPct val="50000"/>
              <a:buFont typeface="Lucida Grande"/>
              <a:buChar char="▲"/>
              <a:tabLst/>
              <a:defRPr sz="16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of large offices and hospitals are investing in systems to drive costs down</a:t>
            </a:r>
          </a:p>
        </p:txBody>
      </p:sp>
      <p:sp>
        <p:nvSpPr>
          <p:cNvPr id="13" name="Content Placeholder 2">
            <a:extLst>
              <a:ext uri="{FF2B5EF4-FFF2-40B4-BE49-F238E27FC236}">
                <a16:creationId xmlns:a16="http://schemas.microsoft.com/office/drawing/2014/main" id="{D6CC17F7-55B1-4926-87B5-9E6CB737C8E7}"/>
              </a:ext>
            </a:extLst>
          </p:cNvPr>
          <p:cNvSpPr txBox="1">
            <a:spLocks/>
          </p:cNvSpPr>
          <p:nvPr/>
        </p:nvSpPr>
        <p:spPr>
          <a:xfrm>
            <a:off x="6359901" y="5262564"/>
            <a:ext cx="5198919" cy="321922"/>
          </a:xfrm>
          <a:prstGeom prst="rect">
            <a:avLst/>
          </a:prstGeom>
        </p:spPr>
        <p:txBody>
          <a:bodyPr vert="horz" lIns="0" tIns="0" rIns="0" bIns="0" rtlCol="0">
            <a:noAutofit/>
          </a:bodyPr>
          <a:lstStyle>
            <a:lvl1pPr marL="0" indent="0" algn="l" defTabSz="914400" rtl="0" eaLnBrk="1" latinLnBrk="0" hangingPunct="1">
              <a:spcBef>
                <a:spcPts val="200"/>
              </a:spcBef>
              <a:buFont typeface="Arial" panose="020B0604020202020204" pitchFamily="34" charset="0"/>
              <a:buNone/>
              <a:defRPr lang="en-US" sz="1600" kern="1200" baseline="0" dirty="0">
                <a:solidFill>
                  <a:srgbClr val="000000"/>
                </a:solidFill>
                <a:latin typeface="+mn-lt"/>
                <a:ea typeface="+mn-ea"/>
                <a:cs typeface="+mn-cs"/>
              </a:defRPr>
            </a:lvl1pPr>
            <a:lvl2pPr marL="0" indent="0" algn="l" defTabSz="914400" rtl="0" eaLnBrk="1" latinLnBrk="0" hangingPunct="1">
              <a:spcBef>
                <a:spcPts val="200"/>
              </a:spcBef>
              <a:buFontTx/>
              <a:buNone/>
              <a:defRPr lang="en-US" sz="1600" b="0" kern="1200" baseline="0" dirty="0">
                <a:solidFill>
                  <a:schemeClr val="tx1"/>
                </a:solidFill>
                <a:latin typeface="+mn-lt"/>
                <a:ea typeface="+mn-ea"/>
                <a:cs typeface="+mn-cs"/>
              </a:defRPr>
            </a:lvl2pPr>
            <a:lvl3pPr marL="1588" indent="0" algn="l" defTabSz="914400" rtl="0" eaLnBrk="1" latinLnBrk="0" hangingPunct="1">
              <a:spcBef>
                <a:spcPts val="200"/>
              </a:spcBef>
              <a:buSzPct val="100000"/>
              <a:buFontTx/>
              <a:buNone/>
              <a:defRPr lang="en-US" sz="1600" kern="1200" baseline="0" dirty="0">
                <a:solidFill>
                  <a:schemeClr val="tx1"/>
                </a:solidFill>
                <a:latin typeface="+mn-lt"/>
                <a:ea typeface="+mn-ea"/>
                <a:cs typeface="+mn-cs"/>
              </a:defRPr>
            </a:lvl3pPr>
            <a:lvl4pPr marL="0" indent="0" algn="l" defTabSz="914400" rtl="0" eaLnBrk="1" latinLnBrk="0" hangingPunct="1">
              <a:spcBef>
                <a:spcPts val="600"/>
              </a:spcBef>
              <a:buSzPct val="100000"/>
              <a:buFontTx/>
              <a:buNone/>
              <a:tabLst/>
              <a:defRPr lang="en-US" sz="1600" kern="1200" baseline="0" dirty="0">
                <a:solidFill>
                  <a:schemeClr val="tx1"/>
                </a:solidFill>
                <a:latin typeface="+mn-lt"/>
                <a:ea typeface="+mn-ea"/>
                <a:cs typeface="+mn-cs"/>
              </a:defRPr>
            </a:lvl4pPr>
            <a:lvl5pPr marL="171450" indent="-171450" algn="l" defTabSz="914400" rtl="0" eaLnBrk="1" latinLnBrk="0" hangingPunct="1">
              <a:spcBef>
                <a:spcPts val="600"/>
              </a:spcBef>
              <a:buClr>
                <a:schemeClr val="tx2"/>
              </a:buClr>
              <a:buSzPct val="100000"/>
              <a:buFont typeface="Arial"/>
              <a:buChar char="•"/>
              <a:defRPr lang="en-US" sz="1600" kern="1200" baseline="0" dirty="0">
                <a:solidFill>
                  <a:schemeClr val="tx1"/>
                </a:solidFill>
                <a:latin typeface="+mn-lt"/>
                <a:ea typeface="+mn-ea"/>
                <a:cs typeface="+mn-cs"/>
              </a:defRPr>
            </a:lvl5pPr>
            <a:lvl6pPr marL="341313" indent="-165100" algn="l" defTabSz="914400" rtl="0" eaLnBrk="1" latinLnBrk="0" hangingPunct="1">
              <a:spcBef>
                <a:spcPts val="400"/>
              </a:spcBef>
              <a:buClr>
                <a:schemeClr val="tx2"/>
              </a:buClr>
              <a:buSzPct val="80000"/>
              <a:buFont typeface="Wingdings" charset="2"/>
              <a:buChar char="§"/>
              <a:tabLst/>
              <a:defRPr sz="1600" kern="1200" baseline="0">
                <a:solidFill>
                  <a:schemeClr val="tx1"/>
                </a:solidFill>
                <a:latin typeface="+mn-lt"/>
                <a:ea typeface="+mn-ea"/>
                <a:cs typeface="+mn-cs"/>
              </a:defRPr>
            </a:lvl6pPr>
            <a:lvl7pPr marL="512763" indent="-173038" algn="l" defTabSz="914400" rtl="0" eaLnBrk="1" latinLnBrk="0" hangingPunct="1">
              <a:spcBef>
                <a:spcPts val="200"/>
              </a:spcBef>
              <a:buClr>
                <a:schemeClr val="tx2"/>
              </a:buClr>
              <a:buSzPct val="50000"/>
              <a:buFont typeface="Lucida Grande"/>
              <a:buChar char="▲"/>
              <a:tabLst/>
              <a:defRPr sz="16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Fixed assets are at end-of-life at most offices</a:t>
            </a:r>
          </a:p>
        </p:txBody>
      </p:sp>
      <p:sp>
        <p:nvSpPr>
          <p:cNvPr id="14" name="Rectangle 13">
            <a:extLst>
              <a:ext uri="{FF2B5EF4-FFF2-40B4-BE49-F238E27FC236}">
                <a16:creationId xmlns:a16="http://schemas.microsoft.com/office/drawing/2014/main" id="{407DB262-E8CE-4434-9C56-D70D99A16162}"/>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287128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27</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a:t>Limited Distribution</a:t>
            </a:r>
            <a:endParaRPr lang="en-US" dirty="0"/>
          </a:p>
        </p:txBody>
      </p:sp>
      <p:sp>
        <p:nvSpPr>
          <p:cNvPr id="10" name="Content Placeholder 4">
            <a:extLst>
              <a:ext uri="{FF2B5EF4-FFF2-40B4-BE49-F238E27FC236}">
                <a16:creationId xmlns:a16="http://schemas.microsoft.com/office/drawing/2014/main" id="{01046ED9-9458-444F-910E-DAAE6E862C9F}"/>
              </a:ext>
            </a:extLst>
          </p:cNvPr>
          <p:cNvSpPr>
            <a:spLocks noGrp="1"/>
          </p:cNvSpPr>
          <p:nvPr>
            <p:ph sz="quarter" idx="14"/>
          </p:nvPr>
        </p:nvSpPr>
        <p:spPr/>
        <p:txBody>
          <a:bodyPr/>
          <a:lstStyle/>
          <a:p>
            <a:r>
              <a:rPr lang="en-US" sz="2000" dirty="0"/>
              <a:t>How your practice </a:t>
            </a:r>
            <a:r>
              <a:rPr lang="en-US" sz="2000"/>
              <a:t>manages office </a:t>
            </a:r>
            <a:r>
              <a:rPr lang="en-US" sz="2000" dirty="0"/>
              <a:t>hours and after-hours support will need to evolve.</a:t>
            </a:r>
          </a:p>
          <a:p>
            <a:endParaRPr lang="en-US" sz="2000" dirty="0"/>
          </a:p>
          <a:p>
            <a:r>
              <a:rPr lang="en-US" sz="1800" b="1" dirty="0"/>
              <a:t>Prepare for an always-on practice</a:t>
            </a:r>
          </a:p>
          <a:p>
            <a:pPr marL="285750" indent="-285750">
              <a:buFont typeface="Arial" panose="020B0604020202020204" pitchFamily="34" charset="0"/>
              <a:buChar char="•"/>
            </a:pPr>
            <a:r>
              <a:rPr lang="en-US" sz="1800" dirty="0"/>
              <a:t>Auto insurance can now be bought by the mile or by the hour</a:t>
            </a:r>
          </a:p>
          <a:p>
            <a:pPr marL="285750" indent="-285750">
              <a:buFont typeface="Arial" panose="020B0604020202020204" pitchFamily="34" charset="0"/>
              <a:buChar char="•"/>
            </a:pPr>
            <a:r>
              <a:rPr lang="en-US" sz="1800" dirty="0"/>
              <a:t>Merchants on Alibaba can get micro-loans within minutes to finance working capital for only a few hours</a:t>
            </a:r>
          </a:p>
          <a:p>
            <a:pPr marL="285750" indent="-285750">
              <a:buFont typeface="Arial" panose="020B0604020202020204" pitchFamily="34" charset="0"/>
              <a:buChar char="•"/>
            </a:pPr>
            <a:r>
              <a:rPr lang="en-US" sz="1800" dirty="0"/>
              <a:t>Rocket Mortgage can offer initial mortgage loan decisions in as little as eight minutes</a:t>
            </a:r>
          </a:p>
          <a:p>
            <a:pPr marL="285750" indent="-285750">
              <a:spcAft>
                <a:spcPts val="600"/>
              </a:spcAft>
              <a:buFont typeface="Arial" panose="020B0604020202020204" pitchFamily="34" charset="0"/>
              <a:buChar char="•"/>
            </a:pPr>
            <a:r>
              <a:rPr lang="en-US" sz="1800" dirty="0"/>
              <a:t>BNP Paribas’ neo-bank, Nickel, opens a new account every 30 seconds</a:t>
            </a:r>
          </a:p>
          <a:p>
            <a:r>
              <a:rPr lang="en-US" sz="1800" b="1" dirty="0"/>
              <a:t>Clients’ situations change quickly </a:t>
            </a:r>
          </a:p>
          <a:p>
            <a:pPr marL="285750" indent="-285750">
              <a:buFont typeface="Arial" panose="020B0604020202020204" pitchFamily="34" charset="0"/>
              <a:buChar char="•"/>
            </a:pPr>
            <a:r>
              <a:rPr lang="en-US" sz="1800" dirty="0"/>
              <a:t>Large opportunity for providers to be available when those changes happen</a:t>
            </a:r>
          </a:p>
          <a:p>
            <a:pPr marL="285750" indent="-285750">
              <a:buFont typeface="Arial" panose="020B0604020202020204" pitchFamily="34" charset="0"/>
              <a:buChar char="•"/>
            </a:pPr>
            <a:r>
              <a:rPr lang="en-US" sz="1800" dirty="0"/>
              <a:t>Respond pro-actively when they do</a:t>
            </a:r>
          </a:p>
          <a:p>
            <a:endParaRPr lang="en-US" sz="2000" dirty="0"/>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p:txBody>
          <a:bodyPr/>
          <a:lstStyle/>
          <a:p>
            <a:r>
              <a:rPr lang="en-US" dirty="0"/>
              <a:t>Use tech to </a:t>
            </a:r>
            <a:r>
              <a:rPr lang="en-US" dirty="0">
                <a:solidFill>
                  <a:schemeClr val="accent2"/>
                </a:solidFill>
              </a:rPr>
              <a:t>understand your customers’ needs</a:t>
            </a:r>
          </a:p>
        </p:txBody>
      </p:sp>
      <p:sp>
        <p:nvSpPr>
          <p:cNvPr id="7" name="Rectangle 6">
            <a:extLst>
              <a:ext uri="{FF2B5EF4-FFF2-40B4-BE49-F238E27FC236}">
                <a16:creationId xmlns:a16="http://schemas.microsoft.com/office/drawing/2014/main" id="{86234EC6-1C9D-455B-AD65-743E5C592E4F}"/>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2643089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28</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a:t>Limited Distribution</a:t>
            </a:r>
            <a:endParaRPr lang="en-US" dirty="0"/>
          </a:p>
        </p:txBody>
      </p:sp>
      <p:sp>
        <p:nvSpPr>
          <p:cNvPr id="10" name="Content Placeholder 4">
            <a:extLst>
              <a:ext uri="{FF2B5EF4-FFF2-40B4-BE49-F238E27FC236}">
                <a16:creationId xmlns:a16="http://schemas.microsoft.com/office/drawing/2014/main" id="{01046ED9-9458-444F-910E-DAAE6E862C9F}"/>
              </a:ext>
            </a:extLst>
          </p:cNvPr>
          <p:cNvSpPr>
            <a:spLocks noGrp="1"/>
          </p:cNvSpPr>
          <p:nvPr>
            <p:ph sz="quarter" idx="14"/>
          </p:nvPr>
        </p:nvSpPr>
        <p:spPr/>
        <p:txBody>
          <a:bodyPr anchor="t"/>
          <a:lstStyle/>
          <a:p>
            <a:r>
              <a:rPr lang="en-US" sz="2000" dirty="0"/>
              <a:t>Your business can no longer operate only within your four walls. You need to enable external connections to leverage the information available to you and your competitors.</a:t>
            </a:r>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p:txBody>
          <a:bodyPr/>
          <a:lstStyle/>
          <a:p>
            <a:r>
              <a:rPr lang="en-US" dirty="0"/>
              <a:t>Prepare to connect to </a:t>
            </a:r>
            <a:r>
              <a:rPr lang="en-US" dirty="0">
                <a:solidFill>
                  <a:schemeClr val="accent2"/>
                </a:solidFill>
              </a:rPr>
              <a:t>anything, anywhere</a:t>
            </a:r>
          </a:p>
        </p:txBody>
      </p:sp>
      <p:sp>
        <p:nvSpPr>
          <p:cNvPr id="7" name="Content Placeholder 2">
            <a:extLst>
              <a:ext uri="{FF2B5EF4-FFF2-40B4-BE49-F238E27FC236}">
                <a16:creationId xmlns:a16="http://schemas.microsoft.com/office/drawing/2014/main" id="{7835B0EA-1EDF-4BBA-8452-F0F565E0D930}"/>
              </a:ext>
            </a:extLst>
          </p:cNvPr>
          <p:cNvSpPr txBox="1">
            <a:spLocks/>
          </p:cNvSpPr>
          <p:nvPr/>
        </p:nvSpPr>
        <p:spPr>
          <a:xfrm>
            <a:off x="5053312" y="2270002"/>
            <a:ext cx="2570001" cy="3920962"/>
          </a:xfrm>
          <a:prstGeom prst="rect">
            <a:avLst/>
          </a:prstGeom>
        </p:spPr>
        <p:txBody>
          <a:bodyPr vert="horz" lIns="0" tIns="0" rIns="0" bIns="0" rtlCol="0" anchor="t">
            <a:noAutofit/>
          </a:bodyPr>
          <a:lstStyle>
            <a:lvl1pPr marL="0" marR="0" indent="0" algn="l" defTabSz="914400" rtl="0" eaLnBrk="1" fontAlgn="auto" latinLnBrk="0" hangingPunct="1">
              <a:lnSpc>
                <a:spcPct val="100000"/>
              </a:lnSpc>
              <a:spcBef>
                <a:spcPts val="700"/>
              </a:spcBef>
              <a:spcAft>
                <a:spcPts val="0"/>
              </a:spcAft>
              <a:buSzTx/>
              <a:buFont typeface="Arial" panose="020B0604020202020204" pitchFamily="34" charset="0"/>
              <a:buNone/>
              <a:tabLst/>
              <a:defRPr kumimoji="0" sz="3600" b="0" i="0" u="none" strike="noStrike" kern="1200" cap="none" spc="0" normalizeH="0" baseline="0">
                <a:ln>
                  <a:noFill/>
                </a:ln>
                <a:solidFill>
                  <a:sysClr val="windowText" lastClr="000000"/>
                </a:solidFill>
                <a:effectLst/>
                <a:uLnTx/>
                <a:uFillTx/>
                <a:latin typeface="+mj-lt"/>
                <a:ea typeface="+mn-ea"/>
                <a:cs typeface="+mn-cs"/>
              </a:defRPr>
            </a:lvl1pPr>
            <a:lvl2pPr marL="0" marR="0" indent="0" algn="l" defTabSz="914400" rtl="0" eaLnBrk="1" fontAlgn="auto" latinLnBrk="0" hangingPunct="1">
              <a:lnSpc>
                <a:spcPct val="100000"/>
              </a:lnSpc>
              <a:spcBef>
                <a:spcPts val="700"/>
              </a:spcBef>
              <a:spcAft>
                <a:spcPts val="0"/>
              </a:spcAft>
              <a:buClrTx/>
              <a:buSzPct val="100000"/>
              <a:buFont typeface="Arial" panose="020B0604020202020204" pitchFamily="34" charset="0"/>
              <a:buNone/>
              <a:tabLst/>
              <a:defRPr kumimoji="0" sz="2800" b="0" i="0" u="none" strike="noStrike" kern="1200" cap="none" spc="0" normalizeH="0" baseline="0">
                <a:ln>
                  <a:noFill/>
                </a:ln>
                <a:solidFill>
                  <a:sysClr val="windowText" lastClr="000000"/>
                </a:solidFill>
                <a:effectLst/>
                <a:uLnTx/>
                <a:uFillTx/>
                <a:latin typeface="BLK Fort" panose="020B0503030202060203" pitchFamily="34" charset="0"/>
                <a:ea typeface="+mn-ea"/>
                <a:cs typeface="+mn-cs"/>
              </a:defRPr>
            </a:lvl2pPr>
            <a:lvl3pPr marL="0" marR="0" indent="0" algn="l" defTabSz="914400" rtl="0" eaLnBrk="1" fontAlgn="auto" latinLnBrk="0" hangingPunct="1">
              <a:lnSpc>
                <a:spcPct val="100000"/>
              </a:lnSpc>
              <a:spcBef>
                <a:spcPts val="700"/>
              </a:spcBef>
              <a:spcAft>
                <a:spcPts val="0"/>
              </a:spcAft>
              <a:buClrTx/>
              <a:buSzTx/>
              <a:buFont typeface="Arial" panose="020B0604020202020204" pitchFamily="34" charset="0"/>
              <a:buNone/>
              <a:tabLst/>
              <a:defRPr kumimoji="0" sz="2800" b="0" i="0" u="none" strike="noStrike" kern="1200" cap="none" spc="0" normalizeH="0" baseline="0">
                <a:ln>
                  <a:noFill/>
                </a:ln>
                <a:solidFill>
                  <a:schemeClr val="bg1"/>
                </a:solidFill>
                <a:effectLst/>
                <a:uLnTx/>
                <a:uFillTx/>
                <a:latin typeface="BLK Fort" panose="020B0503030202060203" pitchFamily="34" charset="0"/>
                <a:ea typeface="+mn-ea"/>
                <a:cs typeface="+mn-cs"/>
              </a:defRPr>
            </a:lvl3pPr>
            <a:lvl4pPr marL="0" marR="0" indent="0" algn="l" defTabSz="914400" rtl="0" eaLnBrk="1" fontAlgn="auto" latinLnBrk="0" hangingPunct="1">
              <a:lnSpc>
                <a:spcPct val="100000"/>
              </a:lnSpc>
              <a:spcBef>
                <a:spcPts val="700"/>
              </a:spcBef>
              <a:spcAft>
                <a:spcPts val="0"/>
              </a:spcAft>
              <a:buClrTx/>
              <a:buSzPct val="100000"/>
              <a:buFont typeface="Arial" panose="020B0604020202020204" pitchFamily="34" charset="0"/>
              <a:buNone/>
              <a:tabLst/>
              <a:defRPr kumimoji="0" sz="2800" b="0" i="0" u="none" strike="noStrike" kern="1200" cap="none" spc="0" normalizeH="0" baseline="0">
                <a:ln>
                  <a:noFill/>
                </a:ln>
                <a:solidFill>
                  <a:schemeClr val="bg1"/>
                </a:solidFill>
                <a:effectLst/>
                <a:uLnTx/>
                <a:uFillTx/>
                <a:latin typeface="BLK Fort" panose="020B0503030202060203" pitchFamily="34" charset="0"/>
                <a:ea typeface="+mn-ea"/>
                <a:cs typeface="+mn-cs"/>
              </a:defRPr>
            </a:lvl4pPr>
            <a:lvl5pPr marL="0" marR="0" indent="0" algn="l" defTabSz="914400" rtl="0" eaLnBrk="1" fontAlgn="auto" latinLnBrk="0" hangingPunct="1">
              <a:lnSpc>
                <a:spcPct val="100000"/>
              </a:lnSpc>
              <a:spcBef>
                <a:spcPts val="700"/>
              </a:spcBef>
              <a:spcAft>
                <a:spcPts val="0"/>
              </a:spcAft>
              <a:buClrTx/>
              <a:buSzTx/>
              <a:buFont typeface="Arial" panose="020B0604020202020204" pitchFamily="34" charset="0"/>
              <a:buNone/>
              <a:tabLst/>
              <a:defRPr kumimoji="0" sz="2800" b="0" i="0" u="none" strike="noStrike" kern="1200" cap="none" spc="0" normalizeH="0" baseline="0">
                <a:ln>
                  <a:noFill/>
                </a:ln>
                <a:solidFill>
                  <a:schemeClr val="bg1"/>
                </a:solidFill>
                <a:effectLst/>
                <a:uLnTx/>
                <a:uFillTx/>
                <a:latin typeface="BLK Fort" panose="020B0503030202060203" pitchFamily="34" charset="0"/>
                <a:ea typeface="+mn-ea"/>
                <a:cs typeface="+mn-cs"/>
              </a:defRPr>
            </a:lvl5pPr>
            <a:lvl6pPr marL="0" indent="0" algn="l" defTabSz="914400" rtl="0" eaLnBrk="1" latinLnBrk="0" hangingPunct="1">
              <a:lnSpc>
                <a:spcPct val="100000"/>
              </a:lnSpc>
              <a:spcBef>
                <a:spcPts val="700"/>
              </a:spcBef>
              <a:spcAft>
                <a:spcPts val="0"/>
              </a:spcAft>
              <a:buClr>
                <a:schemeClr val="tx1"/>
              </a:buClr>
              <a:buFont typeface="Arial" pitchFamily="34" charset="0"/>
              <a:buNone/>
              <a:defRPr sz="2800" kern="1200">
                <a:solidFill>
                  <a:schemeClr val="bg1"/>
                </a:solidFill>
                <a:latin typeface="BLK Fort" panose="020B0503030202060203" pitchFamily="34" charset="0"/>
                <a:ea typeface="+mn-ea"/>
                <a:cs typeface="+mn-cs"/>
              </a:defRPr>
            </a:lvl6pPr>
            <a:lvl7pPr marL="0" indent="0" algn="l" defTabSz="914400" rtl="0" eaLnBrk="1" latinLnBrk="0" hangingPunct="1">
              <a:lnSpc>
                <a:spcPct val="100000"/>
              </a:lnSpc>
              <a:spcBef>
                <a:spcPts val="700"/>
              </a:spcBef>
              <a:spcAft>
                <a:spcPts val="0"/>
              </a:spcAft>
              <a:buClr>
                <a:schemeClr val="tx1"/>
              </a:buClr>
              <a:buFont typeface="Arial" panose="020B0604020202020204" pitchFamily="34" charset="0"/>
              <a:buNone/>
              <a:defRPr sz="2800" kern="1200">
                <a:solidFill>
                  <a:schemeClr val="bg1"/>
                </a:solidFill>
                <a:latin typeface="BLK Fort" panose="020B0503030202060203" pitchFamily="34" charset="0"/>
                <a:ea typeface="+mn-ea"/>
                <a:cs typeface="+mn-cs"/>
              </a:defRPr>
            </a:lvl7pPr>
            <a:lvl8pPr marL="0" indent="0" algn="l" defTabSz="914400" rtl="0" eaLnBrk="1" latinLnBrk="0" hangingPunct="1">
              <a:lnSpc>
                <a:spcPct val="100000"/>
              </a:lnSpc>
              <a:spcBef>
                <a:spcPts val="700"/>
              </a:spcBef>
              <a:spcAft>
                <a:spcPts val="0"/>
              </a:spcAft>
              <a:buClr>
                <a:schemeClr val="tx1"/>
              </a:buClr>
              <a:buFont typeface="Arial" pitchFamily="34" charset="0"/>
              <a:buNone/>
              <a:defRPr sz="2800" kern="1200">
                <a:solidFill>
                  <a:schemeClr val="bg1"/>
                </a:solidFill>
                <a:latin typeface="BLK Fort" panose="020B0503030202060203" pitchFamily="34" charset="0"/>
                <a:ea typeface="+mn-ea"/>
                <a:cs typeface="+mn-cs"/>
              </a:defRPr>
            </a:lvl8pPr>
            <a:lvl9pPr marL="0" indent="0" algn="l" defTabSz="914400" rtl="0" eaLnBrk="1" latinLnBrk="0" hangingPunct="1">
              <a:lnSpc>
                <a:spcPct val="100000"/>
              </a:lnSpc>
              <a:spcBef>
                <a:spcPts val="700"/>
              </a:spcBef>
              <a:spcAft>
                <a:spcPts val="0"/>
              </a:spcAft>
              <a:buClr>
                <a:schemeClr val="tx1"/>
              </a:buClr>
              <a:buFont typeface="Arial" panose="020B0604020202020204" pitchFamily="34" charset="0"/>
              <a:buNone/>
              <a:defRPr sz="2800" kern="1200">
                <a:solidFill>
                  <a:schemeClr val="bg1"/>
                </a:solidFill>
                <a:latin typeface="BLK Fort" panose="020B0503030202060203" pitchFamily="34" charset="0"/>
                <a:ea typeface="+mn-ea"/>
                <a:cs typeface="+mn-cs"/>
              </a:defRPr>
            </a:lvl9pPr>
          </a:lstStyle>
          <a:p>
            <a:r>
              <a:rPr lang="en-US" sz="1800" b="1" dirty="0">
                <a:latin typeface="+mn-lt"/>
              </a:rPr>
              <a:t>Key endpoints that will need to coexist and cooperate:</a:t>
            </a:r>
          </a:p>
          <a:p>
            <a:pPr marL="285750" indent="-285750">
              <a:buFont typeface="Arial" panose="020B0604020202020204" pitchFamily="34" charset="0"/>
              <a:buChar char="•"/>
            </a:pPr>
            <a:r>
              <a:rPr lang="en-US" sz="1800" dirty="0">
                <a:latin typeface="+mn-lt"/>
              </a:rPr>
              <a:t>Enterprise databases</a:t>
            </a:r>
          </a:p>
          <a:p>
            <a:pPr marL="285750" indent="-285750">
              <a:buFont typeface="Arial" panose="020B0604020202020204" pitchFamily="34" charset="0"/>
              <a:buChar char="•"/>
            </a:pPr>
            <a:r>
              <a:rPr lang="en-US" sz="1800" dirty="0">
                <a:latin typeface="+mn-lt"/>
              </a:rPr>
              <a:t>Data warehouses</a:t>
            </a:r>
          </a:p>
          <a:p>
            <a:pPr marL="285750" indent="-285750">
              <a:buFont typeface="Arial" panose="020B0604020202020204" pitchFamily="34" charset="0"/>
              <a:buChar char="•"/>
            </a:pPr>
            <a:r>
              <a:rPr lang="en-US" sz="1800" dirty="0">
                <a:latin typeface="+mn-lt"/>
              </a:rPr>
              <a:t>New and existing applications </a:t>
            </a:r>
          </a:p>
          <a:p>
            <a:pPr marL="285750" indent="-285750">
              <a:buFont typeface="Arial" panose="020B0604020202020204" pitchFamily="34" charset="0"/>
              <a:buChar char="•"/>
            </a:pPr>
            <a:r>
              <a:rPr lang="en-US" sz="1800" dirty="0">
                <a:latin typeface="+mn-lt"/>
              </a:rPr>
              <a:t>Legacy systems</a:t>
            </a:r>
          </a:p>
          <a:p>
            <a:pPr marL="285750" indent="-285750">
              <a:buFont typeface="Arial" panose="020B0604020202020204" pitchFamily="34" charset="0"/>
              <a:buChar char="•"/>
            </a:pPr>
            <a:r>
              <a:rPr lang="en-US" sz="1800" dirty="0">
                <a:latin typeface="+mn-lt"/>
              </a:rPr>
              <a:t>Third party “big data” sources</a:t>
            </a:r>
          </a:p>
        </p:txBody>
      </p:sp>
      <p:sp>
        <p:nvSpPr>
          <p:cNvPr id="9" name="Content Placeholder 6">
            <a:extLst>
              <a:ext uri="{FF2B5EF4-FFF2-40B4-BE49-F238E27FC236}">
                <a16:creationId xmlns:a16="http://schemas.microsoft.com/office/drawing/2014/main" id="{60CCAF54-43E0-4D60-92B6-608BCF286AD1}"/>
              </a:ext>
            </a:extLst>
          </p:cNvPr>
          <p:cNvSpPr txBox="1">
            <a:spLocks/>
          </p:cNvSpPr>
          <p:nvPr/>
        </p:nvSpPr>
        <p:spPr>
          <a:xfrm>
            <a:off x="8008091" y="2270002"/>
            <a:ext cx="4014217" cy="3759052"/>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2800" b="0"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0" marR="0" indent="0" algn="l" defTabSz="914400" rtl="0" eaLnBrk="1" fontAlgn="auto" latinLnBrk="0" hangingPunct="1">
              <a:lnSpc>
                <a:spcPct val="100000"/>
              </a:lnSpc>
              <a:spcBef>
                <a:spcPts val="700"/>
              </a:spcBef>
              <a:spcAft>
                <a:spcPts val="0"/>
              </a:spcAft>
              <a:buClrTx/>
              <a:buSzPct val="100000"/>
              <a:buFont typeface="Arial" panose="020B0604020202020204" pitchFamily="34" charset="0"/>
              <a:buNone/>
              <a:tabLst/>
              <a:defRPr kumimoji="0" sz="20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0" marR="0" indent="0" algn="l" defTabSz="914400" rtl="0" eaLnBrk="1" fontAlgn="auto" latinLnBrk="0" hangingPunct="1">
              <a:lnSpc>
                <a:spcPct val="100000"/>
              </a:lnSpc>
              <a:spcBef>
                <a:spcPts val="700"/>
              </a:spcBef>
              <a:spcAft>
                <a:spcPts val="0"/>
              </a:spcAft>
              <a:buClrTx/>
              <a:buSzTx/>
              <a:buFont typeface="Arial" panose="020B0604020202020204" pitchFamily="34" charset="0"/>
              <a:buNone/>
              <a:tabLst/>
              <a:defRPr kumimoji="0" sz="20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0" marR="0" indent="0" algn="l" defTabSz="914400" rtl="0" eaLnBrk="1" fontAlgn="auto" latinLnBrk="0" hangingPunct="1">
              <a:lnSpc>
                <a:spcPct val="100000"/>
              </a:lnSpc>
              <a:spcBef>
                <a:spcPts val="700"/>
              </a:spcBef>
              <a:spcAft>
                <a:spcPts val="0"/>
              </a:spcAft>
              <a:buClrTx/>
              <a:buSzPct val="100000"/>
              <a:buFont typeface="Arial" panose="020B0604020202020204" pitchFamily="34" charset="0"/>
              <a:buNone/>
              <a:tabLst/>
              <a:defRPr kumimoji="0" sz="20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0" marR="0" indent="0" algn="l" defTabSz="914400" rtl="0" eaLnBrk="1" fontAlgn="auto" latinLnBrk="0" hangingPunct="1">
              <a:lnSpc>
                <a:spcPct val="100000"/>
              </a:lnSpc>
              <a:spcBef>
                <a:spcPts val="700"/>
              </a:spcBef>
              <a:spcAft>
                <a:spcPts val="0"/>
              </a:spcAft>
              <a:buClrTx/>
              <a:buSzTx/>
              <a:buFont typeface="Arial" panose="020B0604020202020204" pitchFamily="34" charset="0"/>
              <a:buNone/>
              <a:tabLst/>
              <a:defRPr kumimoji="0" sz="20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0" indent="0" algn="l" defTabSz="914400" rtl="0" eaLnBrk="1" latinLnBrk="0" hangingPunct="1">
              <a:lnSpc>
                <a:spcPct val="100000"/>
              </a:lnSpc>
              <a:spcBef>
                <a:spcPts val="700"/>
              </a:spcBef>
              <a:spcAft>
                <a:spcPts val="0"/>
              </a:spcAft>
              <a:buClr>
                <a:schemeClr val="tx1"/>
              </a:buClr>
              <a:buFont typeface="Arial" pitchFamily="34" charset="0"/>
              <a:buNone/>
              <a:defRPr sz="2000" kern="1200">
                <a:solidFill>
                  <a:schemeClr val="tx1"/>
                </a:solidFill>
                <a:latin typeface="BLK Fort" panose="020B0503030202060203" pitchFamily="34" charset="0"/>
                <a:ea typeface="+mn-ea"/>
                <a:cs typeface="+mn-cs"/>
              </a:defRPr>
            </a:lvl6pPr>
            <a:lvl7pPr marL="0" indent="0" algn="l" defTabSz="914400" rtl="0" eaLnBrk="1" latinLnBrk="0" hangingPunct="1">
              <a:lnSpc>
                <a:spcPct val="100000"/>
              </a:lnSpc>
              <a:spcBef>
                <a:spcPts val="700"/>
              </a:spcBef>
              <a:spcAft>
                <a:spcPts val="0"/>
              </a:spcAft>
              <a:buClr>
                <a:schemeClr val="tx1"/>
              </a:buClr>
              <a:buFont typeface="Arial" panose="020B0604020202020204" pitchFamily="34" charset="0"/>
              <a:buNone/>
              <a:defRPr sz="2000" kern="1200">
                <a:solidFill>
                  <a:schemeClr val="tx1"/>
                </a:solidFill>
                <a:latin typeface="BLK Fort" panose="020B0503030202060203" pitchFamily="34" charset="0"/>
                <a:ea typeface="+mn-ea"/>
                <a:cs typeface="+mn-cs"/>
              </a:defRPr>
            </a:lvl7pPr>
            <a:lvl8pPr marL="0" indent="0" algn="l" defTabSz="914400" rtl="0" eaLnBrk="1" latinLnBrk="0" hangingPunct="1">
              <a:lnSpc>
                <a:spcPct val="100000"/>
              </a:lnSpc>
              <a:spcBef>
                <a:spcPts val="700"/>
              </a:spcBef>
              <a:spcAft>
                <a:spcPts val="0"/>
              </a:spcAft>
              <a:buClr>
                <a:schemeClr val="tx1"/>
              </a:buClr>
              <a:buFont typeface="Arial" pitchFamily="34" charset="0"/>
              <a:buNone/>
              <a:defRPr sz="2000" kern="1200">
                <a:solidFill>
                  <a:schemeClr val="tx1"/>
                </a:solidFill>
                <a:latin typeface="BLK Fort" panose="020B0503030202060203" pitchFamily="34" charset="0"/>
                <a:ea typeface="+mn-ea"/>
                <a:cs typeface="+mn-cs"/>
              </a:defRPr>
            </a:lvl8pPr>
            <a:lvl9pPr marL="0" indent="0" algn="l" defTabSz="914400" rtl="0" eaLnBrk="1" latinLnBrk="0" hangingPunct="1">
              <a:lnSpc>
                <a:spcPct val="100000"/>
              </a:lnSpc>
              <a:spcBef>
                <a:spcPts val="700"/>
              </a:spcBef>
              <a:spcAft>
                <a:spcPts val="0"/>
              </a:spcAft>
              <a:buClr>
                <a:schemeClr val="tx1"/>
              </a:buClr>
              <a:buFont typeface="Arial" panose="020B0604020202020204" pitchFamily="34" charset="0"/>
              <a:buNone/>
              <a:defRPr sz="2000" kern="1200">
                <a:solidFill>
                  <a:schemeClr val="tx1"/>
                </a:solidFill>
                <a:latin typeface="BLK Fort" panose="020B0503030202060203" pitchFamily="34" charset="0"/>
                <a:ea typeface="+mn-ea"/>
                <a:cs typeface="+mn-cs"/>
              </a:defRPr>
            </a:lvl9pPr>
          </a:lstStyle>
          <a:p>
            <a:r>
              <a:rPr lang="en-US" sz="1800" b="1" dirty="0"/>
              <a:t>Cloud services to leverage:</a:t>
            </a:r>
          </a:p>
          <a:p>
            <a:pPr marL="285750" indent="-285750">
              <a:buFont typeface="Arial" pitchFamily="34" charset="0"/>
              <a:buChar char="•"/>
            </a:pPr>
            <a:r>
              <a:rPr lang="en-US" sz="1800" dirty="0"/>
              <a:t>Business-to-business (B2B) connections, linking to comparable systems at partners and suppliers</a:t>
            </a:r>
          </a:p>
          <a:p>
            <a:pPr marL="285750" indent="-285750">
              <a:buFont typeface="Arial" pitchFamily="34" charset="0"/>
              <a:buChar char="•"/>
            </a:pPr>
            <a:r>
              <a:rPr lang="en-US" sz="1800" dirty="0"/>
              <a:t>Business-to-consumer (B2C) connections, linking to apps, wearables, and mobile devices at an individual user level</a:t>
            </a:r>
          </a:p>
          <a:p>
            <a:pPr marL="285750" indent="-285750">
              <a:buFont typeface="Arial" pitchFamily="34" charset="0"/>
              <a:buChar char="•"/>
            </a:pPr>
            <a:r>
              <a:rPr lang="en-US" sz="1800" dirty="0"/>
              <a:t>Bring-your-own-device (BYOD) connections, using an enterprise mobility strategy to link to employees and contractors</a:t>
            </a:r>
          </a:p>
        </p:txBody>
      </p:sp>
      <p:sp>
        <p:nvSpPr>
          <p:cNvPr id="8" name="Rectangle 7">
            <a:extLst>
              <a:ext uri="{FF2B5EF4-FFF2-40B4-BE49-F238E27FC236}">
                <a16:creationId xmlns:a16="http://schemas.microsoft.com/office/drawing/2014/main" id="{368F169E-1077-444D-A459-5B291E2F315E}"/>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3685414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29</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dirty="0"/>
              <a:t>Limited Distribution</a:t>
            </a:r>
          </a:p>
        </p:txBody>
      </p:sp>
      <p:sp>
        <p:nvSpPr>
          <p:cNvPr id="10" name="Content Placeholder 4">
            <a:extLst>
              <a:ext uri="{FF2B5EF4-FFF2-40B4-BE49-F238E27FC236}">
                <a16:creationId xmlns:a16="http://schemas.microsoft.com/office/drawing/2014/main" id="{01046ED9-9458-444F-910E-DAAE6E862C9F}"/>
              </a:ext>
            </a:extLst>
          </p:cNvPr>
          <p:cNvSpPr>
            <a:spLocks noGrp="1"/>
          </p:cNvSpPr>
          <p:nvPr>
            <p:ph sz="quarter" idx="14"/>
          </p:nvPr>
        </p:nvSpPr>
        <p:spPr/>
        <p:txBody>
          <a:bodyPr/>
          <a:lstStyle/>
          <a:p>
            <a:r>
              <a:rPr lang="en-US" sz="2000" b="1" dirty="0"/>
              <a:t>Try “this is what we will offer” rather than “what do our customers want?” </a:t>
            </a:r>
          </a:p>
          <a:p>
            <a:r>
              <a:rPr lang="en-US" sz="1800" dirty="0"/>
              <a:t>Existing team members may not be ready for the challenges of tomorrow.</a:t>
            </a:r>
          </a:p>
          <a:p>
            <a:pPr marL="285750" indent="-285750">
              <a:buFont typeface="Arial" panose="020B0604020202020204" pitchFamily="34" charset="0"/>
              <a:buChar char="•"/>
            </a:pPr>
            <a:r>
              <a:rPr lang="en-US" sz="1600" dirty="0"/>
              <a:t>Needs of clients include new tools, new applications</a:t>
            </a:r>
          </a:p>
          <a:p>
            <a:pPr marL="285750" indent="-285750">
              <a:buFont typeface="Arial" panose="020B0604020202020204" pitchFamily="34" charset="0"/>
              <a:buChar char="•"/>
            </a:pPr>
            <a:r>
              <a:rPr lang="en-US" sz="1600" dirty="0"/>
              <a:t>Experience with social media is no longer enough  </a:t>
            </a:r>
          </a:p>
          <a:p>
            <a:endParaRPr lang="en-US" sz="1800" dirty="0"/>
          </a:p>
          <a:p>
            <a:r>
              <a:rPr lang="en-US" sz="1800" dirty="0"/>
              <a:t>Identifying key partners who can help evolve IT solutions is key.</a:t>
            </a:r>
          </a:p>
          <a:p>
            <a:pPr marL="285750" indent="-285750">
              <a:buFont typeface="Arial" panose="020B0604020202020204" pitchFamily="34" charset="0"/>
              <a:buChar char="•"/>
            </a:pPr>
            <a:r>
              <a:rPr lang="en-US" sz="1600" dirty="0"/>
              <a:t>Short-term approach using external resources to train your staff</a:t>
            </a:r>
          </a:p>
          <a:p>
            <a:pPr marL="285750" indent="-285750">
              <a:buFont typeface="Arial" panose="020B0604020202020204" pitchFamily="34" charset="0"/>
              <a:buChar char="•"/>
            </a:pPr>
            <a:r>
              <a:rPr lang="en-US" sz="1600" dirty="0"/>
              <a:t>Longer-term approach to leverage experts to keep pace with technology</a:t>
            </a:r>
          </a:p>
          <a:p>
            <a:endParaRPr lang="en-US" sz="1800" dirty="0"/>
          </a:p>
          <a:p>
            <a:r>
              <a:rPr lang="en-US" sz="1800" dirty="0"/>
              <a:t>Technology skills now include computers, cloud, communications, security, and vendor management.</a:t>
            </a:r>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p:txBody>
          <a:bodyPr/>
          <a:lstStyle/>
          <a:p>
            <a:r>
              <a:rPr lang="en-US" dirty="0"/>
              <a:t>Necessary talent and skills to </a:t>
            </a:r>
            <a:r>
              <a:rPr lang="en-US" dirty="0">
                <a:solidFill>
                  <a:schemeClr val="accent2"/>
                </a:solidFill>
              </a:rPr>
              <a:t>execute and win</a:t>
            </a:r>
          </a:p>
        </p:txBody>
      </p:sp>
      <p:sp>
        <p:nvSpPr>
          <p:cNvPr id="7" name="Rectangle 6">
            <a:extLst>
              <a:ext uri="{FF2B5EF4-FFF2-40B4-BE49-F238E27FC236}">
                <a16:creationId xmlns:a16="http://schemas.microsoft.com/office/drawing/2014/main" id="{E4DAE4C6-1077-4830-9A9E-F446003DEA31}"/>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9603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5C19-96FE-4B7A-90BD-F866A4204FA1}"/>
              </a:ext>
            </a:extLst>
          </p:cNvPr>
          <p:cNvSpPr>
            <a:spLocks noGrp="1"/>
          </p:cNvSpPr>
          <p:nvPr>
            <p:ph type="title"/>
          </p:nvPr>
        </p:nvSpPr>
        <p:spPr/>
        <p:txBody>
          <a:bodyPr/>
          <a:lstStyle/>
          <a:p>
            <a:r>
              <a:rPr lang="en-US" dirty="0"/>
              <a:t>Technology Trends</a:t>
            </a:r>
          </a:p>
        </p:txBody>
      </p:sp>
    </p:spTree>
    <p:extLst>
      <p:ext uri="{BB962C8B-B14F-4D97-AF65-F5344CB8AC3E}">
        <p14:creationId xmlns:p14="http://schemas.microsoft.com/office/powerpoint/2010/main" val="17345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1"/>
          </p:nvPr>
        </p:nvSpPr>
        <p:spPr/>
        <p:txBody>
          <a:bodyPr/>
          <a:lstStyle/>
          <a:p>
            <a:fld id="{C0531ADF-2191-45C5-9D71-08764BF86A6F}" type="slidenum">
              <a:rPr lang="en-US" smtClean="0"/>
              <a:pPr/>
              <a:t>30</a:t>
            </a:fld>
            <a:endParaRPr lang="en-US"/>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2"/>
          </p:nvPr>
        </p:nvSpPr>
        <p:spPr/>
        <p:txBody>
          <a:bodyPr/>
          <a:lstStyle/>
          <a:p>
            <a:r>
              <a:rPr lang="en-US"/>
              <a:t>Limited Distribution</a:t>
            </a:r>
            <a:endParaRPr lang="en-US" dirty="0"/>
          </a:p>
        </p:txBody>
      </p:sp>
      <p:sp>
        <p:nvSpPr>
          <p:cNvPr id="10" name="Content Placeholder 4">
            <a:extLst>
              <a:ext uri="{FF2B5EF4-FFF2-40B4-BE49-F238E27FC236}">
                <a16:creationId xmlns:a16="http://schemas.microsoft.com/office/drawing/2014/main" id="{01046ED9-9458-444F-910E-DAAE6E862C9F}"/>
              </a:ext>
            </a:extLst>
          </p:cNvPr>
          <p:cNvSpPr>
            <a:spLocks noGrp="1"/>
          </p:cNvSpPr>
          <p:nvPr>
            <p:ph sz="quarter" idx="14"/>
          </p:nvPr>
        </p:nvSpPr>
        <p:spPr/>
        <p:txBody>
          <a:bodyPr anchor="t"/>
          <a:lstStyle/>
          <a:p>
            <a:r>
              <a:rPr lang="en-US" sz="2000" b="1" dirty="0"/>
              <a:t>Growing number of cybersecurity events in recent years has shown that the traditional approach is no longer good enough.</a:t>
            </a:r>
          </a:p>
          <a:p>
            <a:endParaRPr lang="en-US" sz="2000" dirty="0"/>
          </a:p>
          <a:p>
            <a:r>
              <a:rPr lang="en-US" sz="1800" b="1" dirty="0"/>
              <a:t>Historical approach:</a:t>
            </a:r>
          </a:p>
          <a:p>
            <a:pPr marL="285750" indent="-285750">
              <a:buFont typeface="Arial" panose="020B0604020202020204" pitchFamily="34" charset="0"/>
              <a:buChar char="•"/>
            </a:pPr>
            <a:r>
              <a:rPr lang="en-US" sz="1600" dirty="0"/>
              <a:t>Enterprise databases</a:t>
            </a:r>
          </a:p>
          <a:p>
            <a:pPr marL="285750" indent="-285750">
              <a:buFont typeface="Arial" panose="020B0604020202020204" pitchFamily="34" charset="0"/>
              <a:buChar char="•"/>
            </a:pPr>
            <a:r>
              <a:rPr lang="en-US" sz="1600" dirty="0"/>
              <a:t>Controls-based</a:t>
            </a:r>
          </a:p>
          <a:p>
            <a:pPr marL="285750" indent="-285750">
              <a:buFont typeface="Arial" panose="020B0604020202020204" pitchFamily="34" charset="0"/>
              <a:buChar char="•"/>
            </a:pPr>
            <a:r>
              <a:rPr lang="en-US" sz="1600" dirty="0"/>
              <a:t>Compliance-based </a:t>
            </a:r>
          </a:p>
          <a:p>
            <a:pPr marL="285750" indent="-285750">
              <a:buFont typeface="Arial" panose="020B0604020202020204" pitchFamily="34" charset="0"/>
              <a:buChar char="•"/>
            </a:pPr>
            <a:r>
              <a:rPr lang="en-US" sz="1600" dirty="0"/>
              <a:t>Perimeter-oriented</a:t>
            </a:r>
          </a:p>
          <a:p>
            <a:pPr marL="285750" indent="-285750">
              <a:buFont typeface="Arial" panose="020B0604020202020204" pitchFamily="34" charset="0"/>
              <a:buChar char="•"/>
            </a:pPr>
            <a:r>
              <a:rPr lang="en-US" sz="1600" dirty="0"/>
              <a:t>Aimed at securing data and the back office</a:t>
            </a:r>
          </a:p>
          <a:p>
            <a:pPr marL="285750" indent="-285750">
              <a:buFont typeface="Arial" panose="020B0604020202020204" pitchFamily="34" charset="0"/>
              <a:buChar char="•"/>
            </a:pPr>
            <a:endParaRPr lang="en-US" sz="1600" dirty="0"/>
          </a:p>
          <a:p>
            <a:r>
              <a:rPr lang="en-US" sz="2000" b="1" dirty="0"/>
              <a:t>New approach:</a:t>
            </a:r>
          </a:p>
          <a:p>
            <a:pPr marL="285750" indent="-285750">
              <a:buFont typeface="Arial" pitchFamily="34" charset="0"/>
              <a:buChar char="•"/>
            </a:pPr>
            <a:r>
              <a:rPr lang="en-US" sz="1600" dirty="0"/>
              <a:t>Client training</a:t>
            </a:r>
          </a:p>
          <a:p>
            <a:pPr marL="285750" indent="-285750">
              <a:buFont typeface="Arial" pitchFamily="34" charset="0"/>
              <a:buChar char="•"/>
            </a:pPr>
            <a:r>
              <a:rPr lang="en-US" sz="1600" dirty="0"/>
              <a:t>Pro-active testing</a:t>
            </a:r>
          </a:p>
          <a:p>
            <a:pPr marL="285750" indent="-285750">
              <a:buFont typeface="Arial" pitchFamily="34" charset="0"/>
              <a:buChar char="•"/>
            </a:pPr>
            <a:r>
              <a:rPr lang="en-US" sz="1600" dirty="0"/>
              <a:t>When (not-if) plans</a:t>
            </a:r>
          </a:p>
          <a:p>
            <a:pPr marL="285750" indent="-285750">
              <a:buFont typeface="Arial" pitchFamily="34" charset="0"/>
              <a:buChar char="•"/>
            </a:pPr>
            <a:r>
              <a:rPr lang="en-US" sz="1600" dirty="0"/>
              <a:t>Vendor diligence</a:t>
            </a:r>
          </a:p>
          <a:p>
            <a:pPr marL="285750" indent="-285750">
              <a:buFont typeface="Arial" pitchFamily="34" charset="0"/>
              <a:buChar char="•"/>
            </a:pPr>
            <a:r>
              <a:rPr lang="en-US" sz="1600" dirty="0"/>
              <a:t>Real-time monitoring and alerting</a:t>
            </a:r>
            <a:endParaRPr lang="en-US" sz="1800" dirty="0"/>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3"/>
          </p:nvPr>
        </p:nvSpPr>
        <p:spPr/>
        <p:txBody>
          <a:bodyPr/>
          <a:lstStyle/>
          <a:p>
            <a:r>
              <a:rPr lang="en-US" dirty="0"/>
              <a:t>You can’t pay enough attention to </a:t>
            </a:r>
            <a:r>
              <a:rPr lang="en-US" dirty="0">
                <a:solidFill>
                  <a:schemeClr val="accent2"/>
                </a:solidFill>
              </a:rPr>
              <a:t>cybersecurity</a:t>
            </a:r>
          </a:p>
        </p:txBody>
      </p:sp>
      <p:sp>
        <p:nvSpPr>
          <p:cNvPr id="11" name="Rectangle 10">
            <a:extLst>
              <a:ext uri="{FF2B5EF4-FFF2-40B4-BE49-F238E27FC236}">
                <a16:creationId xmlns:a16="http://schemas.microsoft.com/office/drawing/2014/main" id="{7DB702E8-A279-4581-957D-D319306E07F6}"/>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1731316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2C3E-406A-4640-BCC9-866E989AFE4B}"/>
              </a:ext>
            </a:extLst>
          </p:cNvPr>
          <p:cNvSpPr>
            <a:spLocks noGrp="1"/>
          </p:cNvSpPr>
          <p:nvPr>
            <p:ph type="title"/>
          </p:nvPr>
        </p:nvSpPr>
        <p:spPr>
          <a:xfrm>
            <a:off x="458724" y="3034463"/>
            <a:ext cx="11274552" cy="789074"/>
          </a:xfrm>
        </p:spPr>
        <p:txBody>
          <a:bodyPr/>
          <a:lstStyle/>
          <a:p>
            <a:r>
              <a:rPr lang="en-US" dirty="0"/>
              <a:t>Conclusion</a:t>
            </a:r>
          </a:p>
        </p:txBody>
      </p:sp>
    </p:spTree>
    <p:extLst>
      <p:ext uri="{BB962C8B-B14F-4D97-AF65-F5344CB8AC3E}">
        <p14:creationId xmlns:p14="http://schemas.microsoft.com/office/powerpoint/2010/main" val="66016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B38879-3D87-4940-8650-A31EC72B402E}"/>
              </a:ext>
            </a:extLst>
          </p:cNvPr>
          <p:cNvSpPr>
            <a:spLocks noGrp="1"/>
          </p:cNvSpPr>
          <p:nvPr>
            <p:ph type="title"/>
          </p:nvPr>
        </p:nvSpPr>
        <p:spPr/>
        <p:txBody>
          <a:bodyPr/>
          <a:lstStyle/>
          <a:p>
            <a:r>
              <a:rPr lang="en-US" dirty="0"/>
              <a:t>An accelerated technology-heavy ecosystem</a:t>
            </a:r>
          </a:p>
        </p:txBody>
      </p:sp>
      <p:sp>
        <p:nvSpPr>
          <p:cNvPr id="2" name="Slide Number Placeholder 1">
            <a:extLst>
              <a:ext uri="{FF2B5EF4-FFF2-40B4-BE49-F238E27FC236}">
                <a16:creationId xmlns:a16="http://schemas.microsoft.com/office/drawing/2014/main" id="{7F90F703-840B-B841-9861-F3B7D7CD7471}"/>
              </a:ext>
            </a:extLst>
          </p:cNvPr>
          <p:cNvSpPr>
            <a:spLocks noGrp="1"/>
          </p:cNvSpPr>
          <p:nvPr>
            <p:ph type="sldNum" sz="quarter" idx="13"/>
          </p:nvPr>
        </p:nvSpPr>
        <p:spPr/>
        <p:txBody>
          <a:bodyPr/>
          <a:lstStyle/>
          <a:p>
            <a:fld id="{C0531ADF-2191-45C5-9D71-08764BF86A6F}" type="slidenum">
              <a:rPr lang="en-US" smtClean="0"/>
              <a:pPr/>
              <a:t>32</a:t>
            </a:fld>
            <a:endParaRPr lang="en-US"/>
          </a:p>
        </p:txBody>
      </p:sp>
      <p:sp>
        <p:nvSpPr>
          <p:cNvPr id="5" name="Text Placeholder 4">
            <a:extLst>
              <a:ext uri="{FF2B5EF4-FFF2-40B4-BE49-F238E27FC236}">
                <a16:creationId xmlns:a16="http://schemas.microsoft.com/office/drawing/2014/main" id="{49109DBB-C040-8049-AB90-238EFA330A21}"/>
              </a:ext>
            </a:extLst>
          </p:cNvPr>
          <p:cNvSpPr>
            <a:spLocks noGrp="1"/>
          </p:cNvSpPr>
          <p:nvPr>
            <p:ph type="body" sz="quarter" idx="15"/>
          </p:nvPr>
        </p:nvSpPr>
        <p:spPr/>
        <p:txBody>
          <a:bodyPr/>
          <a:lstStyle/>
          <a:p>
            <a:r>
              <a:rPr lang="en-US" sz="1800" dirty="0"/>
              <a:t>The trends toward a technology-heavy ecosystem continue to accelerate. An active approach towards maintaining currency is required.</a:t>
            </a:r>
          </a:p>
        </p:txBody>
      </p:sp>
      <p:sp>
        <p:nvSpPr>
          <p:cNvPr id="3" name="Footer Placeholder 2">
            <a:extLst>
              <a:ext uri="{FF2B5EF4-FFF2-40B4-BE49-F238E27FC236}">
                <a16:creationId xmlns:a16="http://schemas.microsoft.com/office/drawing/2014/main" id="{BE67AFCB-9E98-1A4F-A87D-F491AE67E7D2}"/>
              </a:ext>
            </a:extLst>
          </p:cNvPr>
          <p:cNvSpPr>
            <a:spLocks noGrp="1"/>
          </p:cNvSpPr>
          <p:nvPr>
            <p:ph type="ftr" sz="quarter" idx="14"/>
          </p:nvPr>
        </p:nvSpPr>
        <p:spPr/>
        <p:txBody>
          <a:bodyPr/>
          <a:lstStyle/>
          <a:p>
            <a:r>
              <a:rPr lang="en-US"/>
              <a:t>Limited Distribution</a:t>
            </a:r>
            <a:endParaRPr lang="en-US" dirty="0"/>
          </a:p>
        </p:txBody>
      </p:sp>
      <p:sp>
        <p:nvSpPr>
          <p:cNvPr id="12" name="Rectangle 11">
            <a:extLst>
              <a:ext uri="{FF2B5EF4-FFF2-40B4-BE49-F238E27FC236}">
                <a16:creationId xmlns:a16="http://schemas.microsoft.com/office/drawing/2014/main" id="{02CDB03A-011C-4F25-9F57-A49339A1326C}"/>
              </a:ext>
            </a:extLst>
          </p:cNvPr>
          <p:cNvSpPr/>
          <p:nvPr/>
        </p:nvSpPr>
        <p:spPr>
          <a:xfrm>
            <a:off x="1271752" y="2154621"/>
            <a:ext cx="2942896" cy="3086453"/>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t" anchorCtr="1" forceAA="0" compatLnSpc="1">
            <a:prstTxWarp prst="textNoShape">
              <a:avLst/>
            </a:prstTxWarp>
            <a:noAutofit/>
          </a:bodyPr>
          <a:lstStyle/>
          <a:p>
            <a:r>
              <a:rPr lang="en-US" b="1" dirty="0"/>
              <a:t>Consider a shift towards increased automation, mobility, and digitization.</a:t>
            </a:r>
          </a:p>
          <a:p>
            <a:endParaRPr lang="en-US" b="1" dirty="0"/>
          </a:p>
          <a:p>
            <a:pPr marL="285750" indent="-285750">
              <a:spcAft>
                <a:spcPts val="600"/>
              </a:spcAft>
              <a:buFont typeface="Arial" panose="020B0604020202020204" pitchFamily="34" charset="0"/>
              <a:buChar char="•"/>
            </a:pPr>
            <a:r>
              <a:rPr lang="en-US" sz="1600" dirty="0"/>
              <a:t>Blockchain, machine learning, AI, and robotics are making huge waves</a:t>
            </a:r>
          </a:p>
        </p:txBody>
      </p:sp>
      <p:sp>
        <p:nvSpPr>
          <p:cNvPr id="13" name="Rectangle 12">
            <a:extLst>
              <a:ext uri="{FF2B5EF4-FFF2-40B4-BE49-F238E27FC236}">
                <a16:creationId xmlns:a16="http://schemas.microsoft.com/office/drawing/2014/main" id="{6748175A-5BA8-407F-A949-B16F918A72EA}"/>
              </a:ext>
            </a:extLst>
          </p:cNvPr>
          <p:cNvSpPr/>
          <p:nvPr/>
        </p:nvSpPr>
        <p:spPr>
          <a:xfrm>
            <a:off x="4624552" y="2154620"/>
            <a:ext cx="2942896" cy="3086453"/>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t" anchorCtr="1" forceAA="0" compatLnSpc="1">
            <a:prstTxWarp prst="textNoShape">
              <a:avLst/>
            </a:prstTxWarp>
            <a:noAutofit/>
          </a:bodyPr>
          <a:lstStyle/>
          <a:p>
            <a:r>
              <a:rPr lang="en-US" b="1" dirty="0"/>
              <a:t>Competition is getting tougher and investors are becoming overly selective. </a:t>
            </a:r>
          </a:p>
          <a:p>
            <a:endParaRPr lang="en-US" b="1" dirty="0"/>
          </a:p>
          <a:p>
            <a:pPr marL="285750" indent="-285750">
              <a:buFont typeface="Arial" panose="020B0604020202020204" pitchFamily="34" charset="0"/>
              <a:buChar char="•"/>
            </a:pPr>
            <a:r>
              <a:rPr lang="en-US" sz="1600" dirty="0"/>
              <a:t>Most established organizations feel this pressure</a:t>
            </a:r>
          </a:p>
          <a:p>
            <a:pPr marL="285750" indent="-285750">
              <a:spcAft>
                <a:spcPts val="600"/>
              </a:spcAft>
              <a:buFont typeface="Arial" panose="020B0604020202020204" pitchFamily="34" charset="0"/>
              <a:buChar char="•"/>
            </a:pPr>
            <a:r>
              <a:rPr lang="en-US" sz="1600" dirty="0"/>
              <a:t>Resulting in an increased number of partnerships and market acquisitions</a:t>
            </a:r>
          </a:p>
        </p:txBody>
      </p:sp>
      <p:sp>
        <p:nvSpPr>
          <p:cNvPr id="14" name="Rectangle 13">
            <a:extLst>
              <a:ext uri="{FF2B5EF4-FFF2-40B4-BE49-F238E27FC236}">
                <a16:creationId xmlns:a16="http://schemas.microsoft.com/office/drawing/2014/main" id="{E75D3B81-029F-4BDB-9F61-C01D5E532F67}"/>
              </a:ext>
            </a:extLst>
          </p:cNvPr>
          <p:cNvSpPr/>
          <p:nvPr/>
        </p:nvSpPr>
        <p:spPr>
          <a:xfrm>
            <a:off x="7977352" y="2154619"/>
            <a:ext cx="2942896" cy="3086453"/>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91440" rIns="91440" bIns="91440" numCol="1" spcCol="0" rtlCol="0" fromWordArt="0" anchor="t" anchorCtr="1" forceAA="0" compatLnSpc="1">
            <a:prstTxWarp prst="textNoShape">
              <a:avLst/>
            </a:prstTxWarp>
            <a:noAutofit/>
          </a:bodyPr>
          <a:lstStyle/>
          <a:p>
            <a:r>
              <a:rPr lang="en-US" b="1" dirty="0"/>
              <a:t>Now is the time to drive our industry to a more customer-centric state. </a:t>
            </a:r>
          </a:p>
          <a:p>
            <a:endParaRPr lang="en-US" b="1" dirty="0"/>
          </a:p>
          <a:p>
            <a:endParaRPr lang="en-US" b="1" dirty="0"/>
          </a:p>
          <a:p>
            <a:pPr marL="285750" indent="-285750">
              <a:buFont typeface="Arial" panose="020B0604020202020204" pitchFamily="34" charset="0"/>
              <a:buChar char="•"/>
            </a:pPr>
            <a:r>
              <a:rPr lang="en-US" sz="1600" dirty="0"/>
              <a:t>Successful providers respond to the constantly changing demands and needs of their customers</a:t>
            </a:r>
          </a:p>
        </p:txBody>
      </p:sp>
      <p:sp>
        <p:nvSpPr>
          <p:cNvPr id="15" name="Rectangle 14">
            <a:extLst>
              <a:ext uri="{FF2B5EF4-FFF2-40B4-BE49-F238E27FC236}">
                <a16:creationId xmlns:a16="http://schemas.microsoft.com/office/drawing/2014/main" id="{F9237206-3B12-4B0D-BA27-554E3CC6D144}"/>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117379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2C3E-406A-4640-BCC9-866E989AFE4B}"/>
              </a:ext>
            </a:extLst>
          </p:cNvPr>
          <p:cNvSpPr>
            <a:spLocks noGrp="1"/>
          </p:cNvSpPr>
          <p:nvPr>
            <p:ph type="title"/>
          </p:nvPr>
        </p:nvSpPr>
        <p:spPr>
          <a:xfrm>
            <a:off x="458724" y="3090219"/>
            <a:ext cx="11274552" cy="677562"/>
          </a:xfrm>
        </p:spPr>
        <p:txBody>
          <a:bodyPr/>
          <a:lstStyle/>
          <a:p>
            <a:r>
              <a:rPr lang="en-US" dirty="0"/>
              <a:t>Q&amp;A</a:t>
            </a:r>
          </a:p>
        </p:txBody>
      </p:sp>
    </p:spTree>
    <p:extLst>
      <p:ext uri="{BB962C8B-B14F-4D97-AF65-F5344CB8AC3E}">
        <p14:creationId xmlns:p14="http://schemas.microsoft.com/office/powerpoint/2010/main" val="363632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E4EC-B720-4DFC-83E5-0E51EB50AC31}"/>
              </a:ext>
            </a:extLst>
          </p:cNvPr>
          <p:cNvSpPr>
            <a:spLocks noGrp="1"/>
          </p:cNvSpPr>
          <p:nvPr>
            <p:ph type="title"/>
          </p:nvPr>
        </p:nvSpPr>
        <p:spPr/>
        <p:txBody>
          <a:bodyPr/>
          <a:lstStyle/>
          <a:p>
            <a:r>
              <a:rPr lang="en-US" dirty="0" err="1"/>
              <a:t>HealthTech</a:t>
            </a:r>
            <a:r>
              <a:rPr lang="en-US" dirty="0"/>
              <a:t> ecosystem: Where are we?</a:t>
            </a:r>
          </a:p>
        </p:txBody>
      </p:sp>
      <p:sp>
        <p:nvSpPr>
          <p:cNvPr id="3" name="Slide Number Placeholder 2">
            <a:extLst>
              <a:ext uri="{FF2B5EF4-FFF2-40B4-BE49-F238E27FC236}">
                <a16:creationId xmlns:a16="http://schemas.microsoft.com/office/drawing/2014/main" id="{2918FD27-446C-4CEE-94AB-DFB6081661C0}"/>
              </a:ext>
            </a:extLst>
          </p:cNvPr>
          <p:cNvSpPr>
            <a:spLocks noGrp="1"/>
          </p:cNvSpPr>
          <p:nvPr>
            <p:ph type="sldNum" sz="quarter" idx="13"/>
          </p:nvPr>
        </p:nvSpPr>
        <p:spPr/>
        <p:txBody>
          <a:bodyPr/>
          <a:lstStyle/>
          <a:p>
            <a:fld id="{C0531ADF-2191-45C5-9D71-08764BF86A6F}" type="slidenum">
              <a:rPr lang="en-US" smtClean="0"/>
              <a:pPr/>
              <a:t>4</a:t>
            </a:fld>
            <a:endParaRPr lang="en-US"/>
          </a:p>
        </p:txBody>
      </p:sp>
      <p:sp>
        <p:nvSpPr>
          <p:cNvPr id="4" name="Text Placeholder 3">
            <a:extLst>
              <a:ext uri="{FF2B5EF4-FFF2-40B4-BE49-F238E27FC236}">
                <a16:creationId xmlns:a16="http://schemas.microsoft.com/office/drawing/2014/main" id="{684A71EE-4B51-4DD7-B795-D2965F399F44}"/>
              </a:ext>
            </a:extLst>
          </p:cNvPr>
          <p:cNvSpPr>
            <a:spLocks noGrp="1"/>
          </p:cNvSpPr>
          <p:nvPr>
            <p:ph type="body" sz="quarter" idx="15"/>
          </p:nvPr>
        </p:nvSpPr>
        <p:spPr>
          <a:xfrm>
            <a:off x="458724" y="1254072"/>
            <a:ext cx="11274552" cy="785743"/>
          </a:xfrm>
        </p:spPr>
        <p:txBody>
          <a:bodyPr/>
          <a:lstStyle/>
          <a:p>
            <a:r>
              <a:rPr lang="en-US" sz="1800" dirty="0"/>
              <a:t>Geoffrey Moore described innovation growth as “crossing the chasm” in his book of the same title in 1991. This view can be applied to a company as well as an ecosystem.</a:t>
            </a:r>
          </a:p>
          <a:p>
            <a:endParaRPr lang="en-US" dirty="0"/>
          </a:p>
        </p:txBody>
      </p:sp>
      <p:sp>
        <p:nvSpPr>
          <p:cNvPr id="5" name="Footer Placeholder 4">
            <a:extLst>
              <a:ext uri="{FF2B5EF4-FFF2-40B4-BE49-F238E27FC236}">
                <a16:creationId xmlns:a16="http://schemas.microsoft.com/office/drawing/2014/main" id="{3FB1D78E-1354-46A2-BB70-637A04FFAC5F}"/>
              </a:ext>
            </a:extLst>
          </p:cNvPr>
          <p:cNvSpPr>
            <a:spLocks noGrp="1"/>
          </p:cNvSpPr>
          <p:nvPr>
            <p:ph type="ftr" sz="quarter" idx="14"/>
          </p:nvPr>
        </p:nvSpPr>
        <p:spPr/>
        <p:txBody>
          <a:bodyPr/>
          <a:lstStyle/>
          <a:p>
            <a:r>
              <a:rPr lang="en-US"/>
              <a:t>Limited Distribution</a:t>
            </a:r>
          </a:p>
        </p:txBody>
      </p:sp>
      <p:pic>
        <p:nvPicPr>
          <p:cNvPr id="6" name="Picture 2" descr="https://miro.medium.com/max/1992/1*bx3VPZF_8ImeNS3YKFac8w.png">
            <a:extLst>
              <a:ext uri="{FF2B5EF4-FFF2-40B4-BE49-F238E27FC236}">
                <a16:creationId xmlns:a16="http://schemas.microsoft.com/office/drawing/2014/main" id="{B67226CC-9190-4A01-91C3-D25087136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94"/>
          <a:stretch/>
        </p:blipFill>
        <p:spPr>
          <a:xfrm>
            <a:off x="4242342" y="2039815"/>
            <a:ext cx="7688283" cy="3976308"/>
          </a:xfrm>
          <a:prstGeom prst="rect">
            <a:avLst/>
          </a:prstGeom>
        </p:spPr>
      </p:pic>
      <p:sp>
        <p:nvSpPr>
          <p:cNvPr id="8" name="Text Placeholder 3">
            <a:extLst>
              <a:ext uri="{FF2B5EF4-FFF2-40B4-BE49-F238E27FC236}">
                <a16:creationId xmlns:a16="http://schemas.microsoft.com/office/drawing/2014/main" id="{CBD2A49D-31EA-42DD-9722-E00451128ED7}"/>
              </a:ext>
            </a:extLst>
          </p:cNvPr>
          <p:cNvSpPr txBox="1">
            <a:spLocks/>
          </p:cNvSpPr>
          <p:nvPr/>
        </p:nvSpPr>
        <p:spPr>
          <a:xfrm>
            <a:off x="458724" y="2304576"/>
            <a:ext cx="3972599" cy="2610324"/>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pPr marL="285750" indent="-285750">
              <a:buFont typeface="Arial" pitchFamily="34" charset="0"/>
              <a:buChar char="•"/>
            </a:pPr>
            <a:r>
              <a:rPr lang="en-US" sz="1800" dirty="0" err="1"/>
              <a:t>HealthTech</a:t>
            </a:r>
            <a:r>
              <a:rPr lang="en-US" sz="1800" dirty="0"/>
              <a:t> has jumped the chasm</a:t>
            </a:r>
          </a:p>
          <a:p>
            <a:pPr marL="285750" indent="-285750">
              <a:buFont typeface="Arial" pitchFamily="34" charset="0"/>
              <a:buChar char="•"/>
            </a:pPr>
            <a:r>
              <a:rPr lang="en-US" sz="1800" dirty="0"/>
              <a:t>Many have died in Moore’s “Valley of Death”</a:t>
            </a:r>
          </a:p>
          <a:p>
            <a:pPr marL="285750" indent="-285750">
              <a:buFont typeface="Arial" pitchFamily="34" charset="0"/>
              <a:buChar char="•"/>
            </a:pPr>
            <a:r>
              <a:rPr lang="en-US" sz="1800" dirty="0"/>
              <a:t>Investments and acquisitions                                                                                                                                       are driving sales</a:t>
            </a:r>
          </a:p>
          <a:p>
            <a:pPr marL="285750" indent="-285750">
              <a:buFont typeface="Arial" pitchFamily="34" charset="0"/>
              <a:buChar char="•"/>
            </a:pPr>
            <a:r>
              <a:rPr lang="en-US" sz="1800" dirty="0"/>
              <a:t>Cash flow is beginning </a:t>
            </a:r>
            <a:br>
              <a:rPr lang="en-US" sz="1800" dirty="0"/>
            </a:br>
            <a:r>
              <a:rPr lang="en-US" sz="1800" dirty="0"/>
              <a:t>to show</a:t>
            </a:r>
          </a:p>
          <a:p>
            <a:endParaRPr lang="en-US" sz="1800" dirty="0"/>
          </a:p>
          <a:p>
            <a:endParaRPr lang="en-US" dirty="0"/>
          </a:p>
        </p:txBody>
      </p:sp>
      <p:sp>
        <p:nvSpPr>
          <p:cNvPr id="9" name="Rectangle 8">
            <a:extLst>
              <a:ext uri="{FF2B5EF4-FFF2-40B4-BE49-F238E27FC236}">
                <a16:creationId xmlns:a16="http://schemas.microsoft.com/office/drawing/2014/main" id="{B3CD5A38-A559-4AA5-BF51-3CEFDA39E615}"/>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391658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2C61-DD02-4A36-A544-9AF5C57D1255}"/>
              </a:ext>
            </a:extLst>
          </p:cNvPr>
          <p:cNvSpPr>
            <a:spLocks noGrp="1"/>
          </p:cNvSpPr>
          <p:nvPr>
            <p:ph type="title"/>
          </p:nvPr>
        </p:nvSpPr>
        <p:spPr/>
        <p:txBody>
          <a:bodyPr/>
          <a:lstStyle/>
          <a:p>
            <a:r>
              <a:rPr lang="en-US"/>
              <a:t>Healthtech ecosystem</a:t>
            </a:r>
            <a:r>
              <a:rPr lang="en-US" dirty="0"/>
              <a:t>: Where are we?</a:t>
            </a:r>
          </a:p>
        </p:txBody>
      </p:sp>
      <p:sp>
        <p:nvSpPr>
          <p:cNvPr id="3" name="Slide Number Placeholder 2">
            <a:extLst>
              <a:ext uri="{FF2B5EF4-FFF2-40B4-BE49-F238E27FC236}">
                <a16:creationId xmlns:a16="http://schemas.microsoft.com/office/drawing/2014/main" id="{986BC8DE-88E9-4776-AAB7-C1F1FEDFBB65}"/>
              </a:ext>
            </a:extLst>
          </p:cNvPr>
          <p:cNvSpPr>
            <a:spLocks noGrp="1"/>
          </p:cNvSpPr>
          <p:nvPr>
            <p:ph type="sldNum" sz="quarter" idx="13"/>
          </p:nvPr>
        </p:nvSpPr>
        <p:spPr/>
        <p:txBody>
          <a:bodyPr/>
          <a:lstStyle/>
          <a:p>
            <a:fld id="{C0531ADF-2191-45C5-9D71-08764BF86A6F}" type="slidenum">
              <a:rPr lang="en-US" smtClean="0"/>
              <a:pPr/>
              <a:t>5</a:t>
            </a:fld>
            <a:endParaRPr lang="en-US"/>
          </a:p>
        </p:txBody>
      </p:sp>
      <p:sp>
        <p:nvSpPr>
          <p:cNvPr id="4" name="Text Placeholder 3">
            <a:extLst>
              <a:ext uri="{FF2B5EF4-FFF2-40B4-BE49-F238E27FC236}">
                <a16:creationId xmlns:a16="http://schemas.microsoft.com/office/drawing/2014/main" id="{AA7203D4-8336-47E5-9B35-7BE153D6C1C1}"/>
              </a:ext>
            </a:extLst>
          </p:cNvPr>
          <p:cNvSpPr>
            <a:spLocks noGrp="1"/>
          </p:cNvSpPr>
          <p:nvPr>
            <p:ph type="body" sz="quarter" idx="15"/>
          </p:nvPr>
        </p:nvSpPr>
        <p:spPr>
          <a:xfrm>
            <a:off x="458724" y="1254072"/>
            <a:ext cx="11274552" cy="719694"/>
          </a:xfrm>
        </p:spPr>
        <p:txBody>
          <a:bodyPr/>
          <a:lstStyle/>
          <a:p>
            <a:r>
              <a:rPr lang="en-US" sz="1800" dirty="0"/>
              <a:t>The lines between tech firms and healthcare companies are blurring, while the number of partnerships is growing rapidly. According to Deloitte’s analysis of Rock Health database:</a:t>
            </a:r>
            <a:endParaRPr lang="en-US" dirty="0"/>
          </a:p>
          <a:p>
            <a:endParaRPr lang="en-US" dirty="0"/>
          </a:p>
        </p:txBody>
      </p:sp>
      <p:sp>
        <p:nvSpPr>
          <p:cNvPr id="5" name="Footer Placeholder 4">
            <a:extLst>
              <a:ext uri="{FF2B5EF4-FFF2-40B4-BE49-F238E27FC236}">
                <a16:creationId xmlns:a16="http://schemas.microsoft.com/office/drawing/2014/main" id="{F62F69EC-85A2-442D-A419-F71A314076E7}"/>
              </a:ext>
            </a:extLst>
          </p:cNvPr>
          <p:cNvSpPr>
            <a:spLocks noGrp="1"/>
          </p:cNvSpPr>
          <p:nvPr>
            <p:ph type="ftr" sz="quarter" idx="14"/>
          </p:nvPr>
        </p:nvSpPr>
        <p:spPr/>
        <p:txBody>
          <a:bodyPr/>
          <a:lstStyle/>
          <a:p>
            <a:r>
              <a:rPr lang="en-US"/>
              <a:t>Limited Distribution</a:t>
            </a:r>
          </a:p>
        </p:txBody>
      </p:sp>
      <p:sp>
        <p:nvSpPr>
          <p:cNvPr id="6" name="Rectangle 5">
            <a:extLst>
              <a:ext uri="{FF2B5EF4-FFF2-40B4-BE49-F238E27FC236}">
                <a16:creationId xmlns:a16="http://schemas.microsoft.com/office/drawing/2014/main" id="{0BF95553-40A4-4D9E-9B28-C77149BDDA64}"/>
              </a:ext>
            </a:extLst>
          </p:cNvPr>
          <p:cNvSpPr/>
          <p:nvPr/>
        </p:nvSpPr>
        <p:spPr>
          <a:xfrm>
            <a:off x="5666495" y="2155328"/>
            <a:ext cx="6096000" cy="1231106"/>
          </a:xfrm>
          <a:prstGeom prst="rect">
            <a:avLst/>
          </a:prstGeom>
        </p:spPr>
        <p:txBody>
          <a:bodyPr>
            <a:spAutoFit/>
          </a:bodyPr>
          <a:lstStyle/>
          <a:p>
            <a:r>
              <a:rPr lang="en-US" dirty="0"/>
              <a:t>88% </a:t>
            </a:r>
          </a:p>
          <a:p>
            <a:endParaRPr lang="en-US" sz="1000" dirty="0"/>
          </a:p>
          <a:p>
            <a:r>
              <a:rPr lang="en-US" dirty="0"/>
              <a:t>56% </a:t>
            </a:r>
          </a:p>
          <a:p>
            <a:endParaRPr lang="en-US" sz="1000" dirty="0"/>
          </a:p>
          <a:p>
            <a:r>
              <a:rPr lang="en-US" dirty="0"/>
              <a:t>82%  </a:t>
            </a:r>
          </a:p>
        </p:txBody>
      </p:sp>
      <p:grpSp>
        <p:nvGrpSpPr>
          <p:cNvPr id="11" name="Group 10">
            <a:extLst>
              <a:ext uri="{FF2B5EF4-FFF2-40B4-BE49-F238E27FC236}">
                <a16:creationId xmlns:a16="http://schemas.microsoft.com/office/drawing/2014/main" id="{9DB44B5B-2284-4242-A3D2-9E9BEF1BD2E5}"/>
              </a:ext>
            </a:extLst>
          </p:cNvPr>
          <p:cNvGrpSpPr/>
          <p:nvPr/>
        </p:nvGrpSpPr>
        <p:grpSpPr>
          <a:xfrm>
            <a:off x="2036956" y="2092301"/>
            <a:ext cx="2194560" cy="3108208"/>
            <a:chOff x="954426" y="1601740"/>
            <a:chExt cx="2194560" cy="3108208"/>
          </a:xfrm>
        </p:grpSpPr>
        <p:grpSp>
          <p:nvGrpSpPr>
            <p:cNvPr id="12" name="Group 11">
              <a:extLst>
                <a:ext uri="{FF2B5EF4-FFF2-40B4-BE49-F238E27FC236}">
                  <a16:creationId xmlns:a16="http://schemas.microsoft.com/office/drawing/2014/main" id="{D9627D55-F318-455D-9EA1-D7EBBBF18318}"/>
                </a:ext>
              </a:extLst>
            </p:cNvPr>
            <p:cNvGrpSpPr/>
            <p:nvPr/>
          </p:nvGrpSpPr>
          <p:grpSpPr>
            <a:xfrm>
              <a:off x="1312328" y="1601740"/>
              <a:ext cx="1478756" cy="1478756"/>
              <a:chOff x="3655106" y="256911"/>
              <a:chExt cx="1478756" cy="1478756"/>
            </a:xfrm>
          </p:grpSpPr>
          <p:sp>
            <p:nvSpPr>
              <p:cNvPr id="14" name="Oval 13">
                <a:extLst>
                  <a:ext uri="{FF2B5EF4-FFF2-40B4-BE49-F238E27FC236}">
                    <a16:creationId xmlns:a16="http://schemas.microsoft.com/office/drawing/2014/main" id="{53A469B0-394B-4464-A1A2-C22443F0F419}"/>
                  </a:ext>
                </a:extLst>
              </p:cNvPr>
              <p:cNvSpPr/>
              <p:nvPr/>
            </p:nvSpPr>
            <p:spPr>
              <a:xfrm>
                <a:off x="3655106" y="256911"/>
                <a:ext cx="1478756" cy="1478756"/>
              </a:xfrm>
              <a:prstGeom prst="ellipse">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solidFill>
                    <a:srgbClr val="000000"/>
                  </a:solidFill>
                </a:endParaRPr>
              </a:p>
            </p:txBody>
          </p:sp>
          <p:sp>
            <p:nvSpPr>
              <p:cNvPr id="15" name="Graphic 26" descr="Add">
                <a:extLst>
                  <a:ext uri="{FF2B5EF4-FFF2-40B4-BE49-F238E27FC236}">
                    <a16:creationId xmlns:a16="http://schemas.microsoft.com/office/drawing/2014/main" id="{99C2CD37-962F-4785-A3F6-D04BC22F575F}"/>
                  </a:ext>
                </a:extLst>
              </p:cNvPr>
              <p:cNvSpPr/>
              <p:nvPr/>
            </p:nvSpPr>
            <p:spPr>
              <a:xfrm>
                <a:off x="4083731" y="644122"/>
                <a:ext cx="621506" cy="621506"/>
              </a:xfrm>
              <a:custGeom>
                <a:avLst/>
                <a:gdLst>
                  <a:gd name="connsiteX0" fmla="*/ 596503 w 621506"/>
                  <a:gd name="connsiteY0" fmla="*/ 267891 h 621506"/>
                  <a:gd name="connsiteX1" fmla="*/ 353616 w 621506"/>
                  <a:gd name="connsiteY1" fmla="*/ 267891 h 621506"/>
                  <a:gd name="connsiteX2" fmla="*/ 353616 w 621506"/>
                  <a:gd name="connsiteY2" fmla="*/ 25003 h 621506"/>
                  <a:gd name="connsiteX3" fmla="*/ 267891 w 621506"/>
                  <a:gd name="connsiteY3" fmla="*/ 25003 h 621506"/>
                  <a:gd name="connsiteX4" fmla="*/ 267891 w 621506"/>
                  <a:gd name="connsiteY4" fmla="*/ 267891 h 621506"/>
                  <a:gd name="connsiteX5" fmla="*/ 25003 w 621506"/>
                  <a:gd name="connsiteY5" fmla="*/ 267891 h 621506"/>
                  <a:gd name="connsiteX6" fmla="*/ 25003 w 621506"/>
                  <a:gd name="connsiteY6" fmla="*/ 353616 h 621506"/>
                  <a:gd name="connsiteX7" fmla="*/ 267891 w 621506"/>
                  <a:gd name="connsiteY7" fmla="*/ 353616 h 621506"/>
                  <a:gd name="connsiteX8" fmla="*/ 267891 w 621506"/>
                  <a:gd name="connsiteY8" fmla="*/ 596503 h 621506"/>
                  <a:gd name="connsiteX9" fmla="*/ 353616 w 621506"/>
                  <a:gd name="connsiteY9" fmla="*/ 596503 h 621506"/>
                  <a:gd name="connsiteX10" fmla="*/ 353616 w 621506"/>
                  <a:gd name="connsiteY10" fmla="*/ 353616 h 621506"/>
                  <a:gd name="connsiteX11" fmla="*/ 596503 w 621506"/>
                  <a:gd name="connsiteY11" fmla="*/ 353616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506" h="621506">
                    <a:moveTo>
                      <a:pt x="596503" y="267891"/>
                    </a:moveTo>
                    <a:lnTo>
                      <a:pt x="353616" y="267891"/>
                    </a:lnTo>
                    <a:lnTo>
                      <a:pt x="353616" y="25003"/>
                    </a:lnTo>
                    <a:lnTo>
                      <a:pt x="267891" y="25003"/>
                    </a:lnTo>
                    <a:lnTo>
                      <a:pt x="267891" y="267891"/>
                    </a:lnTo>
                    <a:lnTo>
                      <a:pt x="25003" y="267891"/>
                    </a:lnTo>
                    <a:lnTo>
                      <a:pt x="25003" y="353616"/>
                    </a:lnTo>
                    <a:lnTo>
                      <a:pt x="267891" y="353616"/>
                    </a:lnTo>
                    <a:lnTo>
                      <a:pt x="267891" y="596503"/>
                    </a:lnTo>
                    <a:lnTo>
                      <a:pt x="353616" y="596503"/>
                    </a:lnTo>
                    <a:lnTo>
                      <a:pt x="353616" y="353616"/>
                    </a:lnTo>
                    <a:lnTo>
                      <a:pt x="596503" y="353616"/>
                    </a:lnTo>
                    <a:close/>
                  </a:path>
                </a:pathLst>
              </a:custGeom>
              <a:solidFill>
                <a:schemeClr val="accent2"/>
              </a:solidFill>
              <a:ln w="44450" cap="flat">
                <a:solidFill>
                  <a:schemeClr val="accent2"/>
                </a:solidFill>
                <a:prstDash val="solid"/>
                <a:miter/>
              </a:ln>
            </p:spPr>
            <p:txBody>
              <a:bodyPr rtlCol="0" anchor="ctr"/>
              <a:lstStyle/>
              <a:p>
                <a:endParaRPr lang="en-US" dirty="0">
                  <a:latin typeface="BLK Fort" panose="020B0503030202060203" pitchFamily="34" charset="0"/>
                </a:endParaRPr>
              </a:p>
            </p:txBody>
          </p:sp>
        </p:grpSp>
        <p:sp>
          <p:nvSpPr>
            <p:cNvPr id="13" name="TextBox 12">
              <a:extLst>
                <a:ext uri="{FF2B5EF4-FFF2-40B4-BE49-F238E27FC236}">
                  <a16:creationId xmlns:a16="http://schemas.microsoft.com/office/drawing/2014/main" id="{C9D63DD4-2BE3-43E1-8054-5F5028A5D74B}"/>
                </a:ext>
              </a:extLst>
            </p:cNvPr>
            <p:cNvSpPr txBox="1"/>
            <p:nvPr/>
          </p:nvSpPr>
          <p:spPr>
            <a:xfrm>
              <a:off x="954426" y="3521228"/>
              <a:ext cx="2194560" cy="1188720"/>
            </a:xfrm>
            <a:prstGeom prst="rect">
              <a:avLst/>
            </a:prstGeom>
            <a:noFill/>
          </p:spPr>
          <p:txBody>
            <a:bodyPr wrap="none" lIns="0" tIns="0" rIns="0" bIns="0" rtlCol="0">
              <a:noAutofit/>
            </a:bodyPr>
            <a:lstStyle/>
            <a:p>
              <a:pPr algn="ctr">
                <a:buClr>
                  <a:schemeClr val="tx1"/>
                </a:buClr>
                <a:buSzPct val="110000"/>
              </a:pPr>
              <a:r>
                <a:rPr lang="en-US" sz="3600" b="1" dirty="0">
                  <a:latin typeface="+mj-lt"/>
                </a:rPr>
                <a:t>101% </a:t>
              </a:r>
            </a:p>
            <a:p>
              <a:pPr algn="ctr"/>
              <a:endParaRPr lang="en-US" sz="1400" dirty="0"/>
            </a:p>
          </p:txBody>
        </p:sp>
      </p:grpSp>
      <p:cxnSp>
        <p:nvCxnSpPr>
          <p:cNvPr id="16" name="Straight Connector 15">
            <a:extLst>
              <a:ext uri="{FF2B5EF4-FFF2-40B4-BE49-F238E27FC236}">
                <a16:creationId xmlns:a16="http://schemas.microsoft.com/office/drawing/2014/main" id="{53EDAE5E-1220-4B7B-9DFC-20D9B1D35AE2}"/>
              </a:ext>
            </a:extLst>
          </p:cNvPr>
          <p:cNvCxnSpPr/>
          <p:nvPr/>
        </p:nvCxnSpPr>
        <p:spPr>
          <a:xfrm>
            <a:off x="4503935" y="2038007"/>
            <a:ext cx="0" cy="2943497"/>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790BAF-D9D7-4D98-8F34-3EFB5100DF56}"/>
              </a:ext>
            </a:extLst>
          </p:cNvPr>
          <p:cNvCxnSpPr/>
          <p:nvPr/>
        </p:nvCxnSpPr>
        <p:spPr>
          <a:xfrm>
            <a:off x="7243332" y="2038006"/>
            <a:ext cx="0" cy="2943497"/>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95825E0-43D8-48DA-BBDC-FB47289029DF}"/>
              </a:ext>
            </a:extLst>
          </p:cNvPr>
          <p:cNvGrpSpPr/>
          <p:nvPr/>
        </p:nvGrpSpPr>
        <p:grpSpPr>
          <a:xfrm>
            <a:off x="4776354" y="2092301"/>
            <a:ext cx="2194560" cy="3108208"/>
            <a:chOff x="3860422" y="1601740"/>
            <a:chExt cx="2194560" cy="3108208"/>
          </a:xfrm>
        </p:grpSpPr>
        <p:sp>
          <p:nvSpPr>
            <p:cNvPr id="19" name="TextBox 18">
              <a:extLst>
                <a:ext uri="{FF2B5EF4-FFF2-40B4-BE49-F238E27FC236}">
                  <a16:creationId xmlns:a16="http://schemas.microsoft.com/office/drawing/2014/main" id="{9A061F59-B423-474D-BA19-E6D1DEECAE20}"/>
                </a:ext>
              </a:extLst>
            </p:cNvPr>
            <p:cNvSpPr txBox="1"/>
            <p:nvPr/>
          </p:nvSpPr>
          <p:spPr>
            <a:xfrm>
              <a:off x="3860422" y="3521228"/>
              <a:ext cx="2194560" cy="1188720"/>
            </a:xfrm>
            <a:prstGeom prst="rect">
              <a:avLst/>
            </a:prstGeom>
            <a:noFill/>
          </p:spPr>
          <p:txBody>
            <a:bodyPr wrap="none" lIns="0" tIns="0" rIns="0" bIns="0" rtlCol="0">
              <a:noAutofit/>
            </a:bodyPr>
            <a:lstStyle/>
            <a:p>
              <a:pPr algn="ctr"/>
              <a:r>
                <a:rPr lang="en-US" sz="3600" dirty="0">
                  <a:latin typeface="+mj-lt"/>
                </a:rPr>
                <a:t>56% </a:t>
              </a:r>
            </a:p>
            <a:p>
              <a:pPr algn="ctr"/>
              <a:r>
                <a:rPr lang="en-US" sz="1400" dirty="0"/>
                <a:t>SMB practices have </a:t>
              </a:r>
            </a:p>
            <a:p>
              <a:pPr algn="ctr"/>
              <a:r>
                <a:rPr lang="en-US" sz="1400" dirty="0"/>
                <a:t>incorporated </a:t>
              </a:r>
            </a:p>
            <a:p>
              <a:pPr algn="ctr"/>
              <a:r>
                <a:rPr lang="en-US" sz="1400" dirty="0"/>
                <a:t>disruption into their core </a:t>
              </a:r>
            </a:p>
            <a:p>
              <a:pPr algn="ctr"/>
              <a:r>
                <a:rPr lang="en-US" sz="1400" dirty="0"/>
                <a:t>strategy and are looking </a:t>
              </a:r>
            </a:p>
            <a:p>
              <a:pPr algn="ctr"/>
              <a:r>
                <a:rPr lang="en-US" sz="1400" dirty="0"/>
                <a:t>for ways to invest in or </a:t>
              </a:r>
            </a:p>
            <a:p>
              <a:pPr algn="ctr"/>
              <a:r>
                <a:rPr lang="en-US" sz="1400" dirty="0"/>
                <a:t>collaborate with technology</a:t>
              </a:r>
            </a:p>
            <a:p>
              <a:pPr algn="ctr"/>
              <a:r>
                <a:rPr lang="en-US" sz="1400" dirty="0"/>
                <a:t>companies</a:t>
              </a:r>
            </a:p>
          </p:txBody>
        </p:sp>
        <p:grpSp>
          <p:nvGrpSpPr>
            <p:cNvPr id="20" name="Group 19">
              <a:extLst>
                <a:ext uri="{FF2B5EF4-FFF2-40B4-BE49-F238E27FC236}">
                  <a16:creationId xmlns:a16="http://schemas.microsoft.com/office/drawing/2014/main" id="{45574F2D-4DA6-43F3-B1F4-5518200EA38F}"/>
                </a:ext>
              </a:extLst>
            </p:cNvPr>
            <p:cNvGrpSpPr/>
            <p:nvPr/>
          </p:nvGrpSpPr>
          <p:grpSpPr>
            <a:xfrm>
              <a:off x="4218324" y="1601740"/>
              <a:ext cx="1478756" cy="1478756"/>
              <a:chOff x="3655106" y="256911"/>
              <a:chExt cx="1478756" cy="1478756"/>
            </a:xfrm>
          </p:grpSpPr>
          <p:sp>
            <p:nvSpPr>
              <p:cNvPr id="21" name="Oval 20">
                <a:extLst>
                  <a:ext uri="{FF2B5EF4-FFF2-40B4-BE49-F238E27FC236}">
                    <a16:creationId xmlns:a16="http://schemas.microsoft.com/office/drawing/2014/main" id="{18BD032B-4E74-4FF8-89C0-F2D6A74B2422}"/>
                  </a:ext>
                </a:extLst>
              </p:cNvPr>
              <p:cNvSpPr/>
              <p:nvPr/>
            </p:nvSpPr>
            <p:spPr>
              <a:xfrm>
                <a:off x="3655106" y="256911"/>
                <a:ext cx="1478756" cy="1478756"/>
              </a:xfrm>
              <a:prstGeom prst="ellipse">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solidFill>
                    <a:srgbClr val="000000"/>
                  </a:solidFill>
                </a:endParaRPr>
              </a:p>
            </p:txBody>
          </p:sp>
          <p:sp>
            <p:nvSpPr>
              <p:cNvPr id="22" name="Graphic 26" descr="Add">
                <a:extLst>
                  <a:ext uri="{FF2B5EF4-FFF2-40B4-BE49-F238E27FC236}">
                    <a16:creationId xmlns:a16="http://schemas.microsoft.com/office/drawing/2014/main" id="{8AA27CB8-11D7-4594-B956-2A07D98731F2}"/>
                  </a:ext>
                </a:extLst>
              </p:cNvPr>
              <p:cNvSpPr/>
              <p:nvPr/>
            </p:nvSpPr>
            <p:spPr>
              <a:xfrm>
                <a:off x="4083731" y="644122"/>
                <a:ext cx="621506" cy="621506"/>
              </a:xfrm>
              <a:custGeom>
                <a:avLst/>
                <a:gdLst>
                  <a:gd name="connsiteX0" fmla="*/ 596503 w 621506"/>
                  <a:gd name="connsiteY0" fmla="*/ 267891 h 621506"/>
                  <a:gd name="connsiteX1" fmla="*/ 353616 w 621506"/>
                  <a:gd name="connsiteY1" fmla="*/ 267891 h 621506"/>
                  <a:gd name="connsiteX2" fmla="*/ 353616 w 621506"/>
                  <a:gd name="connsiteY2" fmla="*/ 25003 h 621506"/>
                  <a:gd name="connsiteX3" fmla="*/ 267891 w 621506"/>
                  <a:gd name="connsiteY3" fmla="*/ 25003 h 621506"/>
                  <a:gd name="connsiteX4" fmla="*/ 267891 w 621506"/>
                  <a:gd name="connsiteY4" fmla="*/ 267891 h 621506"/>
                  <a:gd name="connsiteX5" fmla="*/ 25003 w 621506"/>
                  <a:gd name="connsiteY5" fmla="*/ 267891 h 621506"/>
                  <a:gd name="connsiteX6" fmla="*/ 25003 w 621506"/>
                  <a:gd name="connsiteY6" fmla="*/ 353616 h 621506"/>
                  <a:gd name="connsiteX7" fmla="*/ 267891 w 621506"/>
                  <a:gd name="connsiteY7" fmla="*/ 353616 h 621506"/>
                  <a:gd name="connsiteX8" fmla="*/ 267891 w 621506"/>
                  <a:gd name="connsiteY8" fmla="*/ 596503 h 621506"/>
                  <a:gd name="connsiteX9" fmla="*/ 353616 w 621506"/>
                  <a:gd name="connsiteY9" fmla="*/ 596503 h 621506"/>
                  <a:gd name="connsiteX10" fmla="*/ 353616 w 621506"/>
                  <a:gd name="connsiteY10" fmla="*/ 353616 h 621506"/>
                  <a:gd name="connsiteX11" fmla="*/ 596503 w 621506"/>
                  <a:gd name="connsiteY11" fmla="*/ 353616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506" h="621506">
                    <a:moveTo>
                      <a:pt x="596503" y="267891"/>
                    </a:moveTo>
                    <a:lnTo>
                      <a:pt x="353616" y="267891"/>
                    </a:lnTo>
                    <a:lnTo>
                      <a:pt x="353616" y="25003"/>
                    </a:lnTo>
                    <a:lnTo>
                      <a:pt x="267891" y="25003"/>
                    </a:lnTo>
                    <a:lnTo>
                      <a:pt x="267891" y="267891"/>
                    </a:lnTo>
                    <a:lnTo>
                      <a:pt x="25003" y="267891"/>
                    </a:lnTo>
                    <a:lnTo>
                      <a:pt x="25003" y="353616"/>
                    </a:lnTo>
                    <a:lnTo>
                      <a:pt x="267891" y="353616"/>
                    </a:lnTo>
                    <a:lnTo>
                      <a:pt x="267891" y="596503"/>
                    </a:lnTo>
                    <a:lnTo>
                      <a:pt x="353616" y="596503"/>
                    </a:lnTo>
                    <a:lnTo>
                      <a:pt x="353616" y="353616"/>
                    </a:lnTo>
                    <a:lnTo>
                      <a:pt x="596503" y="353616"/>
                    </a:lnTo>
                    <a:close/>
                  </a:path>
                </a:pathLst>
              </a:custGeom>
              <a:solidFill>
                <a:schemeClr val="accent2"/>
              </a:solidFill>
              <a:ln w="44450" cap="flat">
                <a:solidFill>
                  <a:schemeClr val="accent2"/>
                </a:solidFill>
                <a:prstDash val="solid"/>
                <a:miter/>
              </a:ln>
            </p:spPr>
            <p:txBody>
              <a:bodyPr rtlCol="0" anchor="ctr"/>
              <a:lstStyle/>
              <a:p>
                <a:endParaRPr lang="en-US" dirty="0">
                  <a:latin typeface="BLK Fort" panose="020B0503030202060203" pitchFamily="34" charset="0"/>
                </a:endParaRPr>
              </a:p>
            </p:txBody>
          </p:sp>
        </p:grpSp>
      </p:grpSp>
      <p:grpSp>
        <p:nvGrpSpPr>
          <p:cNvPr id="23" name="Group 22">
            <a:extLst>
              <a:ext uri="{FF2B5EF4-FFF2-40B4-BE49-F238E27FC236}">
                <a16:creationId xmlns:a16="http://schemas.microsoft.com/office/drawing/2014/main" id="{0B129766-CD56-4694-925A-190EED301416}"/>
              </a:ext>
            </a:extLst>
          </p:cNvPr>
          <p:cNvGrpSpPr/>
          <p:nvPr/>
        </p:nvGrpSpPr>
        <p:grpSpPr>
          <a:xfrm>
            <a:off x="7515750" y="2092301"/>
            <a:ext cx="2194560" cy="3108208"/>
            <a:chOff x="6686443" y="1601740"/>
            <a:chExt cx="2194560" cy="3108208"/>
          </a:xfrm>
        </p:grpSpPr>
        <p:sp>
          <p:nvSpPr>
            <p:cNvPr id="24" name="TextBox 23">
              <a:extLst>
                <a:ext uri="{FF2B5EF4-FFF2-40B4-BE49-F238E27FC236}">
                  <a16:creationId xmlns:a16="http://schemas.microsoft.com/office/drawing/2014/main" id="{8D401F0A-9B59-4525-9E43-75BD11A18092}"/>
                </a:ext>
              </a:extLst>
            </p:cNvPr>
            <p:cNvSpPr txBox="1"/>
            <p:nvPr/>
          </p:nvSpPr>
          <p:spPr>
            <a:xfrm>
              <a:off x="6686443" y="3521228"/>
              <a:ext cx="2194560" cy="1188720"/>
            </a:xfrm>
            <a:prstGeom prst="rect">
              <a:avLst/>
            </a:prstGeom>
            <a:noFill/>
          </p:spPr>
          <p:txBody>
            <a:bodyPr wrap="none" lIns="0" tIns="0" rIns="0" bIns="0" rtlCol="0">
              <a:noAutofit/>
            </a:bodyPr>
            <a:lstStyle/>
            <a:p>
              <a:pPr algn="ctr">
                <a:buClr>
                  <a:schemeClr val="tx1"/>
                </a:buClr>
                <a:buSzPct val="110000"/>
              </a:pPr>
              <a:r>
                <a:rPr lang="en-US" sz="3600" dirty="0">
                  <a:latin typeface="+mj-lt"/>
                </a:rPr>
                <a:t>82% </a:t>
              </a:r>
            </a:p>
            <a:p>
              <a:pPr algn="ctr"/>
              <a:r>
                <a:rPr lang="en-US" sz="1400" dirty="0"/>
                <a:t>are expecting to increase </a:t>
              </a:r>
            </a:p>
            <a:p>
              <a:pPr algn="ctr"/>
              <a:r>
                <a:rPr lang="en-US" sz="1400" dirty="0"/>
                <a:t>their partnerships over the</a:t>
              </a:r>
            </a:p>
            <a:p>
              <a:pPr algn="ctr"/>
              <a:r>
                <a:rPr lang="en-US" sz="1400" dirty="0"/>
                <a:t> next few years.  Technology</a:t>
              </a:r>
            </a:p>
            <a:p>
              <a:pPr algn="ctr"/>
              <a:r>
                <a:rPr lang="en-US" sz="1400" dirty="0"/>
                <a:t>is a primary concern</a:t>
              </a:r>
            </a:p>
          </p:txBody>
        </p:sp>
        <p:grpSp>
          <p:nvGrpSpPr>
            <p:cNvPr id="25" name="Group 24">
              <a:extLst>
                <a:ext uri="{FF2B5EF4-FFF2-40B4-BE49-F238E27FC236}">
                  <a16:creationId xmlns:a16="http://schemas.microsoft.com/office/drawing/2014/main" id="{A71A2BF7-A56D-4126-93EE-479C7DFD81E6}"/>
                </a:ext>
              </a:extLst>
            </p:cNvPr>
            <p:cNvGrpSpPr/>
            <p:nvPr/>
          </p:nvGrpSpPr>
          <p:grpSpPr>
            <a:xfrm>
              <a:off x="7044345" y="1601740"/>
              <a:ext cx="1478756" cy="1478756"/>
              <a:chOff x="3655106" y="256911"/>
              <a:chExt cx="1478756" cy="1478756"/>
            </a:xfrm>
          </p:grpSpPr>
          <p:sp>
            <p:nvSpPr>
              <p:cNvPr id="26" name="Oval 25">
                <a:extLst>
                  <a:ext uri="{FF2B5EF4-FFF2-40B4-BE49-F238E27FC236}">
                    <a16:creationId xmlns:a16="http://schemas.microsoft.com/office/drawing/2014/main" id="{1AED510A-E092-4D45-9A75-6495B34B4BBA}"/>
                  </a:ext>
                </a:extLst>
              </p:cNvPr>
              <p:cNvSpPr/>
              <p:nvPr/>
            </p:nvSpPr>
            <p:spPr>
              <a:xfrm>
                <a:off x="3655106" y="256911"/>
                <a:ext cx="1478756" cy="1478756"/>
              </a:xfrm>
              <a:prstGeom prst="ellipse">
                <a:avLst/>
              </a:prstGeom>
              <a:solidFill>
                <a:schemeClr val="tx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solidFill>
                    <a:srgbClr val="000000"/>
                  </a:solidFill>
                </a:endParaRPr>
              </a:p>
            </p:txBody>
          </p:sp>
          <p:sp>
            <p:nvSpPr>
              <p:cNvPr id="27" name="Graphic 26" descr="Add">
                <a:extLst>
                  <a:ext uri="{FF2B5EF4-FFF2-40B4-BE49-F238E27FC236}">
                    <a16:creationId xmlns:a16="http://schemas.microsoft.com/office/drawing/2014/main" id="{A41AC805-EA48-46BC-AF63-42EF6C20CF64}"/>
                  </a:ext>
                </a:extLst>
              </p:cNvPr>
              <p:cNvSpPr/>
              <p:nvPr/>
            </p:nvSpPr>
            <p:spPr>
              <a:xfrm>
                <a:off x="4083731" y="644122"/>
                <a:ext cx="621506" cy="621506"/>
              </a:xfrm>
              <a:custGeom>
                <a:avLst/>
                <a:gdLst>
                  <a:gd name="connsiteX0" fmla="*/ 596503 w 621506"/>
                  <a:gd name="connsiteY0" fmla="*/ 267891 h 621506"/>
                  <a:gd name="connsiteX1" fmla="*/ 353616 w 621506"/>
                  <a:gd name="connsiteY1" fmla="*/ 267891 h 621506"/>
                  <a:gd name="connsiteX2" fmla="*/ 353616 w 621506"/>
                  <a:gd name="connsiteY2" fmla="*/ 25003 h 621506"/>
                  <a:gd name="connsiteX3" fmla="*/ 267891 w 621506"/>
                  <a:gd name="connsiteY3" fmla="*/ 25003 h 621506"/>
                  <a:gd name="connsiteX4" fmla="*/ 267891 w 621506"/>
                  <a:gd name="connsiteY4" fmla="*/ 267891 h 621506"/>
                  <a:gd name="connsiteX5" fmla="*/ 25003 w 621506"/>
                  <a:gd name="connsiteY5" fmla="*/ 267891 h 621506"/>
                  <a:gd name="connsiteX6" fmla="*/ 25003 w 621506"/>
                  <a:gd name="connsiteY6" fmla="*/ 353616 h 621506"/>
                  <a:gd name="connsiteX7" fmla="*/ 267891 w 621506"/>
                  <a:gd name="connsiteY7" fmla="*/ 353616 h 621506"/>
                  <a:gd name="connsiteX8" fmla="*/ 267891 w 621506"/>
                  <a:gd name="connsiteY8" fmla="*/ 596503 h 621506"/>
                  <a:gd name="connsiteX9" fmla="*/ 353616 w 621506"/>
                  <a:gd name="connsiteY9" fmla="*/ 596503 h 621506"/>
                  <a:gd name="connsiteX10" fmla="*/ 353616 w 621506"/>
                  <a:gd name="connsiteY10" fmla="*/ 353616 h 621506"/>
                  <a:gd name="connsiteX11" fmla="*/ 596503 w 621506"/>
                  <a:gd name="connsiteY11" fmla="*/ 353616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506" h="621506">
                    <a:moveTo>
                      <a:pt x="596503" y="267891"/>
                    </a:moveTo>
                    <a:lnTo>
                      <a:pt x="353616" y="267891"/>
                    </a:lnTo>
                    <a:lnTo>
                      <a:pt x="353616" y="25003"/>
                    </a:lnTo>
                    <a:lnTo>
                      <a:pt x="267891" y="25003"/>
                    </a:lnTo>
                    <a:lnTo>
                      <a:pt x="267891" y="267891"/>
                    </a:lnTo>
                    <a:lnTo>
                      <a:pt x="25003" y="267891"/>
                    </a:lnTo>
                    <a:lnTo>
                      <a:pt x="25003" y="353616"/>
                    </a:lnTo>
                    <a:lnTo>
                      <a:pt x="267891" y="353616"/>
                    </a:lnTo>
                    <a:lnTo>
                      <a:pt x="267891" y="596503"/>
                    </a:lnTo>
                    <a:lnTo>
                      <a:pt x="353616" y="596503"/>
                    </a:lnTo>
                    <a:lnTo>
                      <a:pt x="353616" y="353616"/>
                    </a:lnTo>
                    <a:lnTo>
                      <a:pt x="596503" y="353616"/>
                    </a:lnTo>
                    <a:close/>
                  </a:path>
                </a:pathLst>
              </a:custGeom>
              <a:solidFill>
                <a:schemeClr val="accent2"/>
              </a:solidFill>
              <a:ln w="44450" cap="flat">
                <a:solidFill>
                  <a:schemeClr val="accent2"/>
                </a:solidFill>
                <a:prstDash val="solid"/>
                <a:miter/>
              </a:ln>
            </p:spPr>
            <p:txBody>
              <a:bodyPr rtlCol="0" anchor="ctr"/>
              <a:lstStyle/>
              <a:p>
                <a:endParaRPr lang="en-US" dirty="0">
                  <a:latin typeface="BLK Fort" panose="020B0503030202060203" pitchFamily="34" charset="0"/>
                </a:endParaRPr>
              </a:p>
            </p:txBody>
          </p:sp>
        </p:grpSp>
      </p:grpSp>
      <p:sp>
        <p:nvSpPr>
          <p:cNvPr id="28" name="Rectangle 27">
            <a:extLst>
              <a:ext uri="{FF2B5EF4-FFF2-40B4-BE49-F238E27FC236}">
                <a16:creationId xmlns:a16="http://schemas.microsoft.com/office/drawing/2014/main" id="{AA4487B0-E425-4643-8C8E-A07BF445E019}"/>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
        <p:nvSpPr>
          <p:cNvPr id="7" name="TextBox 6">
            <a:extLst>
              <a:ext uri="{FF2B5EF4-FFF2-40B4-BE49-F238E27FC236}">
                <a16:creationId xmlns:a16="http://schemas.microsoft.com/office/drawing/2014/main" id="{A541F439-1A44-F74E-B402-E03C91D5DF40}"/>
              </a:ext>
            </a:extLst>
          </p:cNvPr>
          <p:cNvSpPr txBox="1"/>
          <p:nvPr/>
        </p:nvSpPr>
        <p:spPr>
          <a:xfrm>
            <a:off x="1951475" y="4547145"/>
            <a:ext cx="2194560" cy="1077218"/>
          </a:xfrm>
          <a:prstGeom prst="rect">
            <a:avLst/>
          </a:prstGeom>
          <a:noFill/>
        </p:spPr>
        <p:txBody>
          <a:bodyPr wrap="square" lIns="0" tIns="0" rIns="0" bIns="0" rtlCol="0">
            <a:spAutoFit/>
          </a:bodyPr>
          <a:lstStyle/>
          <a:p>
            <a:pPr algn="ctr">
              <a:buSzPct val="100000"/>
            </a:pPr>
            <a:r>
              <a:rPr lang="en-US" sz="1400" dirty="0"/>
              <a:t>Venture funding for health tech innovators, at US$14 billion, almost doubled in 2020 compared to 2019 </a:t>
            </a:r>
          </a:p>
        </p:txBody>
      </p:sp>
    </p:spTree>
    <p:extLst>
      <p:ext uri="{BB962C8B-B14F-4D97-AF65-F5344CB8AC3E}">
        <p14:creationId xmlns:p14="http://schemas.microsoft.com/office/powerpoint/2010/main" val="23424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BCE46-087E-9240-9732-3B4897A830A0}"/>
              </a:ext>
            </a:extLst>
          </p:cNvPr>
          <p:cNvSpPr>
            <a:spLocks noGrp="1"/>
          </p:cNvSpPr>
          <p:nvPr>
            <p:ph type="title"/>
          </p:nvPr>
        </p:nvSpPr>
        <p:spPr/>
        <p:txBody>
          <a:bodyPr/>
          <a:lstStyle/>
          <a:p>
            <a:r>
              <a:rPr lang="en-US" dirty="0"/>
              <a:t>Digital Health Venture Funding</a:t>
            </a:r>
          </a:p>
        </p:txBody>
      </p:sp>
      <p:pic>
        <p:nvPicPr>
          <p:cNvPr id="5122" name="Picture 2" descr="Digital_Health_Venture_Funding">
            <a:extLst>
              <a:ext uri="{FF2B5EF4-FFF2-40B4-BE49-F238E27FC236}">
                <a16:creationId xmlns:a16="http://schemas.microsoft.com/office/drawing/2014/main" id="{CD3BA2DD-99E6-454D-A604-523E8C735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47"/>
          <a:stretch/>
        </p:blipFill>
        <p:spPr bwMode="auto">
          <a:xfrm>
            <a:off x="541047" y="1376856"/>
            <a:ext cx="11109906" cy="474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5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03AF6C-EB7B-4203-A031-0A80CF2FBA02}"/>
              </a:ext>
            </a:extLst>
          </p:cNvPr>
          <p:cNvSpPr>
            <a:spLocks noGrp="1"/>
          </p:cNvSpPr>
          <p:nvPr>
            <p:ph type="ftr" sz="quarter" idx="12"/>
          </p:nvPr>
        </p:nvSpPr>
        <p:spPr/>
        <p:txBody>
          <a:bodyPr/>
          <a:lstStyle/>
          <a:p>
            <a:r>
              <a:rPr lang="en-US" dirty="0"/>
              <a:t>Limited Distribution</a:t>
            </a:r>
          </a:p>
        </p:txBody>
      </p:sp>
      <p:sp>
        <p:nvSpPr>
          <p:cNvPr id="5" name="Content Placeholder 4">
            <a:extLst>
              <a:ext uri="{FF2B5EF4-FFF2-40B4-BE49-F238E27FC236}">
                <a16:creationId xmlns:a16="http://schemas.microsoft.com/office/drawing/2014/main" id="{5B99B9EC-A938-422B-A594-19321E5BA84E}"/>
              </a:ext>
            </a:extLst>
          </p:cNvPr>
          <p:cNvSpPr>
            <a:spLocks noGrp="1"/>
          </p:cNvSpPr>
          <p:nvPr>
            <p:ph sz="quarter" idx="14"/>
          </p:nvPr>
        </p:nvSpPr>
        <p:spPr>
          <a:xfrm>
            <a:off x="5066272" y="388486"/>
            <a:ext cx="6681474" cy="5889955"/>
          </a:xfrm>
        </p:spPr>
        <p:txBody>
          <a:bodyPr/>
          <a:lstStyle/>
          <a:p>
            <a:r>
              <a:rPr lang="en-US" sz="2000" dirty="0"/>
              <a:t>Many incumbent institutions are undergoing digital transformations to reimagine everything, from investing in core services and products to front-end and back-end processes.</a:t>
            </a:r>
          </a:p>
          <a:p>
            <a:endParaRPr lang="en-US" sz="2000" dirty="0"/>
          </a:p>
          <a:p>
            <a:r>
              <a:rPr lang="en-US" sz="2000" dirty="0"/>
              <a:t>For example, UnitedHealthcare Group launched its venture capital arm, Optum Ventures investing in 18 innovators in 2020 including:</a:t>
            </a:r>
          </a:p>
          <a:p>
            <a:pPr marL="342900" indent="-342900">
              <a:buFont typeface="Arial" panose="020B0604020202020204" pitchFamily="34" charset="0"/>
              <a:buChar char="•"/>
            </a:pPr>
            <a:r>
              <a:rPr lang="en-US" sz="1400" b="1" dirty="0"/>
              <a:t>Dispatch Health</a:t>
            </a:r>
            <a:r>
              <a:rPr lang="en-US" sz="1400" dirty="0"/>
              <a:t>—A platform for on-demand acute care services from home</a:t>
            </a:r>
          </a:p>
          <a:p>
            <a:pPr marL="342900" indent="-342900">
              <a:buFont typeface="Arial" panose="020B0604020202020204" pitchFamily="34" charset="0"/>
              <a:buChar char="•"/>
            </a:pPr>
            <a:r>
              <a:rPr lang="en-US" sz="1400" b="1" dirty="0" err="1"/>
              <a:t>MindStrong</a:t>
            </a:r>
            <a:r>
              <a:rPr lang="en-US" sz="1400" b="1" dirty="0"/>
              <a:t> Health</a:t>
            </a:r>
            <a:r>
              <a:rPr lang="en-US" sz="1400" dirty="0"/>
              <a:t>—A neuropsychiatric disorders diagnosis and treatment platform</a:t>
            </a:r>
          </a:p>
          <a:p>
            <a:pPr marL="342900" indent="-342900">
              <a:buFont typeface="Arial" panose="020B0604020202020204" pitchFamily="34" charset="0"/>
              <a:buChar char="•"/>
            </a:pPr>
            <a:r>
              <a:rPr lang="en-US" sz="1400" b="1" dirty="0" err="1"/>
              <a:t>Truepill</a:t>
            </a:r>
            <a:r>
              <a:rPr lang="en-US" sz="1400" dirty="0"/>
              <a:t>—An API-connected platform focused on pharmacy fulfillment and telehealth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Text Placeholder 3">
            <a:extLst>
              <a:ext uri="{FF2B5EF4-FFF2-40B4-BE49-F238E27FC236}">
                <a16:creationId xmlns:a16="http://schemas.microsoft.com/office/drawing/2014/main" id="{8A6718E2-31EC-48B4-B3A6-837A44B2EAF1}"/>
              </a:ext>
            </a:extLst>
          </p:cNvPr>
          <p:cNvSpPr>
            <a:spLocks noGrp="1"/>
          </p:cNvSpPr>
          <p:nvPr>
            <p:ph type="body" sz="quarter" idx="13"/>
          </p:nvPr>
        </p:nvSpPr>
        <p:spPr/>
        <p:txBody>
          <a:bodyPr/>
          <a:lstStyle/>
          <a:p>
            <a:r>
              <a:rPr lang="en-US" dirty="0"/>
              <a:t>Emerging </a:t>
            </a:r>
            <a:r>
              <a:rPr lang="en-US"/>
              <a:t>healthtech</a:t>
            </a:r>
            <a:r>
              <a:rPr lang="en-US" dirty="0"/>
              <a:t> ecosystem: </a:t>
            </a:r>
            <a:r>
              <a:rPr lang="en-US" dirty="0">
                <a:solidFill>
                  <a:schemeClr val="accent2"/>
                </a:solidFill>
              </a:rPr>
              <a:t>Where are we?</a:t>
            </a:r>
          </a:p>
        </p:txBody>
      </p:sp>
      <p:sp>
        <p:nvSpPr>
          <p:cNvPr id="2" name="Slide Number Placeholder 1">
            <a:extLst>
              <a:ext uri="{FF2B5EF4-FFF2-40B4-BE49-F238E27FC236}">
                <a16:creationId xmlns:a16="http://schemas.microsoft.com/office/drawing/2014/main" id="{44B6974B-D20C-4937-A671-957B662290E1}"/>
              </a:ext>
            </a:extLst>
          </p:cNvPr>
          <p:cNvSpPr>
            <a:spLocks noGrp="1"/>
          </p:cNvSpPr>
          <p:nvPr>
            <p:ph type="sldNum" sz="quarter" idx="11"/>
          </p:nvPr>
        </p:nvSpPr>
        <p:spPr/>
        <p:txBody>
          <a:bodyPr/>
          <a:lstStyle/>
          <a:p>
            <a:fld id="{C0531ADF-2191-45C5-9D71-08764BF86A6F}" type="slidenum">
              <a:rPr lang="en-US" smtClean="0"/>
              <a:pPr/>
              <a:t>7</a:t>
            </a:fld>
            <a:endParaRPr lang="en-US"/>
          </a:p>
        </p:txBody>
      </p:sp>
      <p:sp>
        <p:nvSpPr>
          <p:cNvPr id="7" name="Rectangle 6">
            <a:extLst>
              <a:ext uri="{FF2B5EF4-FFF2-40B4-BE49-F238E27FC236}">
                <a16:creationId xmlns:a16="http://schemas.microsoft.com/office/drawing/2014/main" id="{7B82F921-CE6F-4FB4-B723-D67824470106}"/>
              </a:ext>
            </a:extLst>
          </p:cNvPr>
          <p:cNvSpPr/>
          <p:nvPr/>
        </p:nvSpPr>
        <p:spPr>
          <a:xfrm>
            <a:off x="5053312" y="4775192"/>
            <a:ext cx="6657376" cy="1415772"/>
          </a:xfrm>
          <a:prstGeom prst="rect">
            <a:avLst/>
          </a:prstGeom>
          <a:solidFill>
            <a:schemeClr val="accent2"/>
          </a:solidFill>
        </p:spPr>
        <p:txBody>
          <a:bodyPr wrap="square" lIns="274320" tIns="182880" rIns="182880" bIns="182880">
            <a:spAutoFit/>
          </a:bodyPr>
          <a:lstStyle/>
          <a:p>
            <a:r>
              <a:rPr lang="en-US" i="1" dirty="0"/>
              <a:t>“With it becoming easier to launch healthcare solutions, I expect to see the number of deals as well as total investment capital to set records.” </a:t>
            </a:r>
          </a:p>
          <a:p>
            <a:pPr marL="285750" indent="-285750">
              <a:buFontTx/>
              <a:buChar char="-"/>
            </a:pPr>
            <a:r>
              <a:rPr lang="en-US" sz="1400" dirty="0"/>
              <a:t>Matty Francis, Strategic Investing, </a:t>
            </a:r>
            <a:r>
              <a:rPr lang="en-US" sz="1400" dirty="0" err="1"/>
              <a:t>Healthbox</a:t>
            </a:r>
            <a:r>
              <a:rPr lang="en-US" sz="1400" dirty="0"/>
              <a:t> Investment Advisory</a:t>
            </a:r>
          </a:p>
        </p:txBody>
      </p:sp>
      <p:sp>
        <p:nvSpPr>
          <p:cNvPr id="10" name="Rectangle 9">
            <a:extLst>
              <a:ext uri="{FF2B5EF4-FFF2-40B4-BE49-F238E27FC236}">
                <a16:creationId xmlns:a16="http://schemas.microsoft.com/office/drawing/2014/main" id="{502F12ED-A7D7-4045-A78F-749FD35E1755}"/>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spTree>
    <p:extLst>
      <p:ext uri="{BB962C8B-B14F-4D97-AF65-F5344CB8AC3E}">
        <p14:creationId xmlns:p14="http://schemas.microsoft.com/office/powerpoint/2010/main" val="92959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94EB-10B0-4B61-8ACA-B6D9CFD48857}"/>
              </a:ext>
            </a:extLst>
          </p:cNvPr>
          <p:cNvSpPr>
            <a:spLocks noGrp="1"/>
          </p:cNvSpPr>
          <p:nvPr>
            <p:ph type="title"/>
          </p:nvPr>
        </p:nvSpPr>
        <p:spPr/>
        <p:txBody>
          <a:bodyPr/>
          <a:lstStyle/>
          <a:p>
            <a:r>
              <a:rPr lang="en-US" dirty="0"/>
              <a:t>How do these trends affect you?</a:t>
            </a:r>
            <a:br>
              <a:rPr lang="en-US" dirty="0"/>
            </a:br>
            <a:endParaRPr lang="en-US" dirty="0"/>
          </a:p>
        </p:txBody>
      </p:sp>
      <p:sp>
        <p:nvSpPr>
          <p:cNvPr id="3" name="Slide Number Placeholder 2">
            <a:extLst>
              <a:ext uri="{FF2B5EF4-FFF2-40B4-BE49-F238E27FC236}">
                <a16:creationId xmlns:a16="http://schemas.microsoft.com/office/drawing/2014/main" id="{15B9FD48-4E2A-4AB3-957E-84D960996E9F}"/>
              </a:ext>
            </a:extLst>
          </p:cNvPr>
          <p:cNvSpPr>
            <a:spLocks noGrp="1"/>
          </p:cNvSpPr>
          <p:nvPr>
            <p:ph type="sldNum" sz="quarter" idx="13"/>
          </p:nvPr>
        </p:nvSpPr>
        <p:spPr/>
        <p:txBody>
          <a:bodyPr/>
          <a:lstStyle/>
          <a:p>
            <a:fld id="{C0531ADF-2191-45C5-9D71-08764BF86A6F}" type="slidenum">
              <a:rPr lang="en-US" smtClean="0"/>
              <a:pPr/>
              <a:t>8</a:t>
            </a:fld>
            <a:endParaRPr lang="en-US"/>
          </a:p>
        </p:txBody>
      </p:sp>
      <p:sp>
        <p:nvSpPr>
          <p:cNvPr id="4" name="Text Placeholder 3">
            <a:extLst>
              <a:ext uri="{FF2B5EF4-FFF2-40B4-BE49-F238E27FC236}">
                <a16:creationId xmlns:a16="http://schemas.microsoft.com/office/drawing/2014/main" id="{FAA06A1D-1D5D-4983-814B-01CCA8E3C1B6}"/>
              </a:ext>
            </a:extLst>
          </p:cNvPr>
          <p:cNvSpPr>
            <a:spLocks noGrp="1"/>
          </p:cNvSpPr>
          <p:nvPr>
            <p:ph type="body" sz="quarter" idx="15"/>
          </p:nvPr>
        </p:nvSpPr>
        <p:spPr/>
        <p:txBody>
          <a:bodyPr/>
          <a:lstStyle/>
          <a:p>
            <a:r>
              <a:rPr lang="en-US" sz="1800" dirty="0"/>
              <a:t>How are these technology trends impacting my staff and practice?</a:t>
            </a:r>
          </a:p>
        </p:txBody>
      </p:sp>
      <p:sp>
        <p:nvSpPr>
          <p:cNvPr id="5" name="Footer Placeholder 4">
            <a:extLst>
              <a:ext uri="{FF2B5EF4-FFF2-40B4-BE49-F238E27FC236}">
                <a16:creationId xmlns:a16="http://schemas.microsoft.com/office/drawing/2014/main" id="{F7C34FCE-67E9-4706-9E58-8BC9073E056B}"/>
              </a:ext>
            </a:extLst>
          </p:cNvPr>
          <p:cNvSpPr>
            <a:spLocks noGrp="1"/>
          </p:cNvSpPr>
          <p:nvPr>
            <p:ph type="ftr" sz="quarter" idx="14"/>
          </p:nvPr>
        </p:nvSpPr>
        <p:spPr/>
        <p:txBody>
          <a:bodyPr/>
          <a:lstStyle/>
          <a:p>
            <a:r>
              <a:rPr lang="en-US"/>
              <a:t>Limited Distribution</a:t>
            </a:r>
          </a:p>
        </p:txBody>
      </p:sp>
      <p:sp>
        <p:nvSpPr>
          <p:cNvPr id="6" name="TextBox 5">
            <a:extLst>
              <a:ext uri="{FF2B5EF4-FFF2-40B4-BE49-F238E27FC236}">
                <a16:creationId xmlns:a16="http://schemas.microsoft.com/office/drawing/2014/main" id="{29C7C2AA-34BE-4FC1-93F8-4C38B1275AB6}"/>
              </a:ext>
            </a:extLst>
          </p:cNvPr>
          <p:cNvSpPr txBox="1"/>
          <p:nvPr/>
        </p:nvSpPr>
        <p:spPr>
          <a:xfrm>
            <a:off x="3152885" y="5837620"/>
            <a:ext cx="5886227" cy="169277"/>
          </a:xfrm>
          <a:prstGeom prst="rect">
            <a:avLst/>
          </a:prstGeom>
        </p:spPr>
        <p:txBody>
          <a:bodyPr vert="horz" wrap="none" lIns="0" tIns="0" rIns="0" bIns="0" rtlCol="0" anchor="t" anchorCtr="0">
            <a:spAutoFit/>
          </a:bodyPr>
          <a:lstStyle/>
          <a:p>
            <a:r>
              <a:rPr lang="en-US" sz="1100" dirty="0">
                <a:latin typeface="BLK Fort Cond Light" panose="020B0306030202060103" pitchFamily="34" charset="0"/>
                <a:cs typeface="Arial" panose="020B0604020202020204" pitchFamily="34" charset="0"/>
              </a:rPr>
              <a:t>Source: 2019 Banking and Capital Markets Outlook: Reimagining transformation,  Deloitte Center for Financial Services</a:t>
            </a:r>
            <a:endParaRPr kumimoji="0" lang="en-US" sz="1100" b="0" i="0" u="none" strike="noStrike" kern="1200" cap="none" spc="0" normalizeH="0" baseline="0" noProof="0" dirty="0">
              <a:ln>
                <a:noFill/>
              </a:ln>
              <a:solidFill>
                <a:schemeClr val="tx1"/>
              </a:solidFill>
              <a:effectLst/>
              <a:uLnTx/>
              <a:uFillTx/>
              <a:latin typeface="BLK Fort Cond Light" panose="020B0306030202060103" pitchFamily="34" charset="0"/>
              <a:cs typeface="Arial" panose="020B0604020202020204" pitchFamily="34" charset="0"/>
            </a:endParaRPr>
          </a:p>
        </p:txBody>
      </p:sp>
      <p:sp>
        <p:nvSpPr>
          <p:cNvPr id="8" name="Rectangle 7">
            <a:extLst>
              <a:ext uri="{FF2B5EF4-FFF2-40B4-BE49-F238E27FC236}">
                <a16:creationId xmlns:a16="http://schemas.microsoft.com/office/drawing/2014/main" id="{77D725FE-DE84-44D9-AD01-DC82680FA0AF}"/>
              </a:ext>
            </a:extLst>
          </p:cNvPr>
          <p:cNvSpPr/>
          <p:nvPr/>
        </p:nvSpPr>
        <p:spPr>
          <a:xfrm>
            <a:off x="219808" y="6471868"/>
            <a:ext cx="1872761" cy="289417"/>
          </a:xfrm>
          <a:prstGeom prst="rect">
            <a:avLst/>
          </a:prstGeom>
          <a:solidFill>
            <a:schemeClr val="tx1"/>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algn="ctr">
              <a:buClr>
                <a:schemeClr val="tx2"/>
              </a:buClr>
              <a:buSzPct val="110000"/>
            </a:pPr>
            <a:endParaRPr lang="en-US" sz="1000" b="1" kern="0" dirty="0" err="1"/>
          </a:p>
        </p:txBody>
      </p:sp>
      <p:pic>
        <p:nvPicPr>
          <p:cNvPr id="1028" name="Picture 4" descr="Telemedicine expected to be a leading industry trend in 2021, with some  telemedicine apps having reported whopping 8,270% increase in downloads in  2020, says GlobalData - GlobalData">
            <a:extLst>
              <a:ext uri="{FF2B5EF4-FFF2-40B4-BE49-F238E27FC236}">
                <a16:creationId xmlns:a16="http://schemas.microsoft.com/office/drawing/2014/main" id="{183E26C5-3016-2D40-A03B-CA5E7629A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138"/>
          <a:stretch/>
        </p:blipFill>
        <p:spPr bwMode="auto">
          <a:xfrm>
            <a:off x="63374" y="1114734"/>
            <a:ext cx="12192000" cy="554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2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592-9168-4A2B-808B-81A89446EC9E}"/>
              </a:ext>
            </a:extLst>
          </p:cNvPr>
          <p:cNvSpPr>
            <a:spLocks noGrp="1"/>
          </p:cNvSpPr>
          <p:nvPr>
            <p:ph type="title"/>
          </p:nvPr>
        </p:nvSpPr>
        <p:spPr/>
        <p:txBody>
          <a:bodyPr/>
          <a:lstStyle/>
          <a:p>
            <a:r>
              <a:rPr lang="en-US" dirty="0"/>
              <a:t>Trends that are not all hype</a:t>
            </a:r>
          </a:p>
        </p:txBody>
      </p:sp>
      <p:sp>
        <p:nvSpPr>
          <p:cNvPr id="4" name="Text Placeholder 2">
            <a:extLst>
              <a:ext uri="{FF2B5EF4-FFF2-40B4-BE49-F238E27FC236}">
                <a16:creationId xmlns:a16="http://schemas.microsoft.com/office/drawing/2014/main" id="{C57F15C0-C417-4943-BACB-4A935FC4DF00}"/>
              </a:ext>
            </a:extLst>
          </p:cNvPr>
          <p:cNvSpPr txBox="1">
            <a:spLocks/>
          </p:cNvSpPr>
          <p:nvPr/>
        </p:nvSpPr>
        <p:spPr>
          <a:xfrm>
            <a:off x="457200" y="3627718"/>
            <a:ext cx="11274552" cy="606425"/>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BLK Fort" panose="020B0503030202060203" pitchFamily="34" charset="0"/>
                <a:ea typeface="+mn-ea"/>
                <a:cs typeface="+mn-cs"/>
              </a:defRPr>
            </a:lvl1pPr>
            <a:lvl2pPr marL="13716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2pPr>
            <a:lvl3pPr marL="27432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3pPr>
            <a:lvl4pPr marL="411480" marR="0" indent="-13716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4pPr>
            <a:lvl5pPr marL="548640" marR="0" indent="-13716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BLK Fort" panose="020B0503030202060203" pitchFamily="34" charset="0"/>
                <a:ea typeface="+mn-ea"/>
                <a:cs typeface="+mn-cs"/>
              </a:defRPr>
            </a:lvl5pPr>
            <a:lvl6pPr marL="886968"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6pPr>
            <a:lvl7pPr marL="1078992"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7pPr>
            <a:lvl8pPr marL="1271016" indent="-137160" algn="l" defTabSz="914400" rtl="0" eaLnBrk="1" latinLnBrk="0" hangingPunct="1">
              <a:spcBef>
                <a:spcPts val="700"/>
              </a:spcBef>
              <a:buClr>
                <a:schemeClr val="tx1"/>
              </a:buClr>
              <a:buFont typeface="Arial" pitchFamily="34" charset="0"/>
              <a:buChar char="•"/>
              <a:defRPr sz="1200" kern="1200">
                <a:solidFill>
                  <a:schemeClr val="tx1"/>
                </a:solidFill>
                <a:latin typeface="BLK Fort" panose="020B0503030202060203" pitchFamily="34" charset="0"/>
                <a:ea typeface="+mn-ea"/>
                <a:cs typeface="+mn-cs"/>
              </a:defRPr>
            </a:lvl8pPr>
            <a:lvl9pPr marL="1463040" indent="-137160" algn="l" defTabSz="914400" rtl="0" eaLnBrk="1" latinLnBrk="0" hangingPunct="1">
              <a:spcBef>
                <a:spcPts val="700"/>
              </a:spcBef>
              <a:buClr>
                <a:schemeClr val="tx1"/>
              </a:buClr>
              <a:buFont typeface="Arial" panose="020B0604020202020204" pitchFamily="34" charset="0"/>
              <a:buChar char="–"/>
              <a:defRPr sz="1200" kern="1200">
                <a:solidFill>
                  <a:schemeClr val="tx1"/>
                </a:solidFill>
                <a:latin typeface="BLK Fort" panose="020B0503030202060203" pitchFamily="34" charset="0"/>
                <a:ea typeface="+mn-ea"/>
                <a:cs typeface="+mn-cs"/>
              </a:defRPr>
            </a:lvl9pPr>
          </a:lstStyle>
          <a:p>
            <a:r>
              <a:rPr lang="en-US" sz="1800" dirty="0">
                <a:solidFill>
                  <a:schemeClr val="tx1"/>
                </a:solidFill>
              </a:rPr>
              <a:t>Technology trends that will change the way you work</a:t>
            </a:r>
          </a:p>
          <a:p>
            <a:endParaRPr lang="en-US" sz="1800" dirty="0">
              <a:solidFill>
                <a:schemeClr val="tx1"/>
              </a:solidFill>
            </a:endParaRPr>
          </a:p>
        </p:txBody>
      </p:sp>
    </p:spTree>
    <p:extLst>
      <p:ext uri="{BB962C8B-B14F-4D97-AF65-F5344CB8AC3E}">
        <p14:creationId xmlns:p14="http://schemas.microsoft.com/office/powerpoint/2010/main" val="2933937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LK 16x9 2019">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Updated 2019)">
      <a:majorFont>
        <a:latin typeface="BLK Fort Extrabold"/>
        <a:ea typeface=""/>
        <a:cs typeface=""/>
      </a:majorFont>
      <a:minorFont>
        <a:latin typeface="BLK For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5DD"/>
        </a:solidFill>
        <a:ln w="9525" cap="flat" cmpd="sng" algn="ctr">
          <a:noFill/>
          <a:prstDash val="soli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64592" indent="-164592" algn="l">
          <a:buClrTx/>
          <a:buSzPct val="10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extLst>
    <a:ext uri="{05A4C25C-085E-4340-85A3-A5531E510DB2}">
      <thm15:themeFamily xmlns:thm15="http://schemas.microsoft.com/office/thememl/2012/main" name="BlackRock Widescreen 2019.potx" id="{F90DF0BB-02E5-487A-B63D-712FE0FF1BA4}" vid="{4804246C-8098-40A8-9DF1-C7CD33C154DB}"/>
    </a:ext>
  </a:extLst>
</a:theme>
</file>

<file path=ppt/theme/theme2.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ppt/theme/theme3.xml><?xml version="1.0" encoding="utf-8"?>
<a:theme xmlns:a="http://schemas.openxmlformats.org/drawingml/2006/main" name="Office Theme">
  <a:themeElements>
    <a:clrScheme name="BLK 2019">
      <a:dk1>
        <a:srgbClr val="000000"/>
      </a:dk1>
      <a:lt1>
        <a:srgbClr val="FFFFFF"/>
      </a:lt1>
      <a:dk2>
        <a:srgbClr val="000000"/>
      </a:dk2>
      <a:lt2>
        <a:srgbClr val="D6D5DD"/>
      </a:lt2>
      <a:accent1>
        <a:srgbClr val="FF4713"/>
      </a:accent1>
      <a:accent2>
        <a:srgbClr val="FFCE00"/>
      </a:accent2>
      <a:accent3>
        <a:srgbClr val="008B5C"/>
      </a:accent3>
      <a:accent4>
        <a:srgbClr val="FC9BB3"/>
      </a:accent4>
      <a:accent5>
        <a:srgbClr val="9062BC"/>
      </a:accent5>
      <a:accent6>
        <a:srgbClr val="C00B28"/>
      </a:accent6>
      <a:hlink>
        <a:srgbClr val="FF4713"/>
      </a:hlink>
      <a:folHlink>
        <a:srgbClr val="D50032"/>
      </a:folHlink>
    </a:clrScheme>
    <a:fontScheme name="BLK Fort">
      <a:majorFont>
        <a:latin typeface="BLK Fort Extrabold"/>
        <a:ea typeface=""/>
        <a:cs typeface=""/>
      </a:majorFont>
      <a:minorFont>
        <a:latin typeface="BLK Fo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9D9"/>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dirty="0" err="1" smtClean="0"/>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lgn="l">
          <a:buClr>
            <a:schemeClr val="tx1"/>
          </a:buClr>
          <a:buSzPct val="110000"/>
          <a:buFont typeface="Arial" panose="020B0604020202020204" pitchFamily="34" charset="0"/>
          <a:buChar char="•"/>
          <a:defRPr sz="1200" dirty="0" err="1" smtClean="0"/>
        </a:defPPr>
      </a:lstStyle>
    </a:txDef>
  </a:objectDefaults>
  <a:extraClrSchemeLst/>
  <a:custClrLst>
    <a:custClr name="blank">
      <a:srgbClr val="FFFFFF"/>
    </a:custClr>
    <a:custClr name="blank">
      <a:srgbClr val="FFFFFF"/>
    </a:custClr>
    <a:custClr name="blank">
      <a:srgbClr val="FFFFFF"/>
    </a:custClr>
    <a:custClr name="Dark Gray">
      <a:srgbClr val="7C7B7F"/>
    </a:custClr>
    <a:custClr name="172 Shade">
      <a:srgbClr val="CD4119"/>
    </a:custClr>
    <a:custClr name="116 Shade">
      <a:srgbClr val="FCA900"/>
    </a:custClr>
    <a:custClr name="7724 Shade">
      <a:srgbClr val="00573C"/>
    </a:custClr>
    <a:custClr name="183 Shade">
      <a:srgbClr val="C80058"/>
    </a:custClr>
    <a:custClr name="2074 Shade">
      <a:srgbClr val="6E3FA3"/>
    </a:custClr>
    <a:custClr name="199 Shade">
      <a:srgbClr val="990013"/>
    </a:custClr>
    <a:custClr name="blank">
      <a:srgbClr val="FFFFFF"/>
    </a:custClr>
    <a:custClr name="blank">
      <a:srgbClr val="FFFFFF"/>
    </a:custClr>
    <a:custClr name="blank">
      <a:srgbClr val="FFFFFF"/>
    </a:custClr>
    <a:custClr name="Light Gray">
      <a:srgbClr val="D6D5DD"/>
    </a:custClr>
    <a:custClr name="172 Tint">
      <a:srgbClr val="FFB194"/>
    </a:custClr>
    <a:custClr name="116 Tint">
      <a:srgbClr val="FFE67F"/>
    </a:custClr>
    <a:custClr name="7724 Tint">
      <a:srgbClr val="9BD7BE"/>
    </a:custClr>
    <a:custClr name="183 Tint">
      <a:srgbClr val="F8D2D6"/>
    </a:custClr>
    <a:custClr name="2074 Tint">
      <a:srgbClr val="C7B2DE"/>
    </a:custClr>
    <a:custClr name="199 Tint">
      <a:srgbClr val="F3B8C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0F384D9B757941818DEA8A4562437E" ma:contentTypeVersion="11" ma:contentTypeDescription="Create a new document." ma:contentTypeScope="" ma:versionID="2c244679fedac234abd4c11c582d733a">
  <xsd:schema xmlns:xsd="http://www.w3.org/2001/XMLSchema" xmlns:xs="http://www.w3.org/2001/XMLSchema" xmlns:p="http://schemas.microsoft.com/office/2006/metadata/properties" xmlns:ns3="541bb1ac-1b04-4e91-83a3-18ad896d08fa" xmlns:ns4="326ce56c-225d-49a8-b70a-f833c1d1f9ec" targetNamespace="http://schemas.microsoft.com/office/2006/metadata/properties" ma:root="true" ma:fieldsID="bc49afe061bbbb01467076f271749a93" ns3:_="" ns4:_="">
    <xsd:import namespace="541bb1ac-1b04-4e91-83a3-18ad896d08fa"/>
    <xsd:import namespace="326ce56c-225d-49a8-b70a-f833c1d1f9e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bb1ac-1b04-4e91-83a3-18ad896d08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ce56c-225d-49a8-b70a-f833c1d1f9e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70EC6B-5670-43E5-AAA5-861D4F028F2C}">
  <ds:schemaRefs>
    <ds:schemaRef ds:uri="326ce56c-225d-49a8-b70a-f833c1d1f9ec"/>
    <ds:schemaRef ds:uri="541bb1ac-1b04-4e91-83a3-18ad896d08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FC2582-7683-4702-944F-CBFFF79CEA50}">
  <ds:schemaRefs>
    <ds:schemaRef ds:uri="http://schemas.microsoft.com/sharepoint/v3/contenttype/forms"/>
  </ds:schemaRefs>
</ds:datastoreItem>
</file>

<file path=customXml/itemProps3.xml><?xml version="1.0" encoding="utf-8"?>
<ds:datastoreItem xmlns:ds="http://schemas.openxmlformats.org/officeDocument/2006/customXml" ds:itemID="{63482407-0798-425F-AE00-547935F28B4F}">
  <ds:schemaRefs>
    <ds:schemaRef ds:uri="326ce56c-225d-49a8-b70a-f833c1d1f9ec"/>
    <ds:schemaRef ds:uri="541bb1ac-1b04-4e91-83a3-18ad896d08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BlackRock Widescreen 2019</Template>
  <TotalTime>11611</TotalTime>
  <Words>2797</Words>
  <Application>Microsoft Macintosh PowerPoint</Application>
  <PresentationFormat>Widescreen</PresentationFormat>
  <Paragraphs>350</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BLK Fort Cond Light</vt:lpstr>
      <vt:lpstr>BLK Fort Extrabold</vt:lpstr>
      <vt:lpstr>BLK Fort</vt:lpstr>
      <vt:lpstr>BLK Fort (Body)</vt:lpstr>
      <vt:lpstr>BLK 16x9 2019</vt:lpstr>
      <vt:lpstr>HealthTech Landscape How emerging technology is impacting your practice </vt:lpstr>
      <vt:lpstr>Agenda</vt:lpstr>
      <vt:lpstr>Technology Trends</vt:lpstr>
      <vt:lpstr>HealthTech ecosystem: Where are we?</vt:lpstr>
      <vt:lpstr>Healthtech ecosystem: Where are we?</vt:lpstr>
      <vt:lpstr>Digital Health Venture Funding</vt:lpstr>
      <vt:lpstr>PowerPoint Presentation</vt:lpstr>
      <vt:lpstr>How do these trends affect you? </vt:lpstr>
      <vt:lpstr>Trends that are not all hype</vt:lpstr>
      <vt:lpstr>Telemedicine - MGMA Survey in 2018</vt:lpstr>
      <vt:lpstr>PowerPoint Presentation</vt:lpstr>
      <vt:lpstr>Covid drastically expanded addressable use cases and patients for telehealth</vt:lpstr>
      <vt:lpstr>PowerPoint Presentation</vt:lpstr>
      <vt:lpstr>Voice engagement</vt:lpstr>
      <vt:lpstr>Voice assistants</vt:lpstr>
      <vt:lpstr>Robotic process automation (RPA): AI finds a home </vt:lpstr>
      <vt:lpstr>RPA : The Automation Spectrum</vt:lpstr>
      <vt:lpstr>The Future of Health Care?</vt:lpstr>
      <vt:lpstr>The Real Future of Health Care</vt:lpstr>
      <vt:lpstr>Not in 2022</vt:lpstr>
      <vt:lpstr>Big tech vs. big healthcare</vt:lpstr>
      <vt:lpstr>Blockchain and distributed ledger simplified</vt:lpstr>
      <vt:lpstr>Blockchain and distributed ledger users</vt:lpstr>
      <vt:lpstr>Your Practice in 2022</vt:lpstr>
      <vt:lpstr>PowerPoint Presentation</vt:lpstr>
      <vt:lpstr>PowerPoint Presentation</vt:lpstr>
      <vt:lpstr>PowerPoint Presentation</vt:lpstr>
      <vt:lpstr>PowerPoint Presentation</vt:lpstr>
      <vt:lpstr>PowerPoint Presentation</vt:lpstr>
      <vt:lpstr>PowerPoint Presentation</vt:lpstr>
      <vt:lpstr>Conclusion</vt:lpstr>
      <vt:lpstr>An accelerated technology-heavy ecosystem</vt:lpstr>
      <vt:lpstr>Q&amp;A</vt:lpstr>
    </vt:vector>
  </TitlesOfParts>
  <Company>BlackRock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Default title slide layout for 2-line title – 45 pt</dc:title>
  <dc:creator>Lapczynski, Susan</dc:creator>
  <cp:lastModifiedBy>James Capps</cp:lastModifiedBy>
  <cp:revision>141</cp:revision>
  <cp:lastPrinted>2016-10-11T21:41:48Z</cp:lastPrinted>
  <dcterms:created xsi:type="dcterms:W3CDTF">2019-03-01T18:05:04Z</dcterms:created>
  <dcterms:modified xsi:type="dcterms:W3CDTF">2021-09-22T14:00:15Z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0x0101009F0F384D9B757941818DEA8A4562437E</vt:lpwstr>
  </property>
</Properties>
</file>