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2" r:id="rId6"/>
  </p:sldMasterIdLst>
  <p:notesMasterIdLst>
    <p:notesMasterId r:id="rId42"/>
  </p:notesMasterIdLst>
  <p:handoutMasterIdLst>
    <p:handoutMasterId r:id="rId43"/>
  </p:handoutMasterIdLst>
  <p:sldIdLst>
    <p:sldId id="270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4" r:id="rId16"/>
    <p:sldId id="322" r:id="rId17"/>
    <p:sldId id="295" r:id="rId18"/>
    <p:sldId id="319" r:id="rId19"/>
    <p:sldId id="299" r:id="rId20"/>
    <p:sldId id="301" r:id="rId21"/>
    <p:sldId id="315" r:id="rId22"/>
    <p:sldId id="302" r:id="rId23"/>
    <p:sldId id="316" r:id="rId24"/>
    <p:sldId id="303" r:id="rId25"/>
    <p:sldId id="304" r:id="rId26"/>
    <p:sldId id="317" r:id="rId27"/>
    <p:sldId id="305" r:id="rId28"/>
    <p:sldId id="318" r:id="rId29"/>
    <p:sldId id="323" r:id="rId30"/>
    <p:sldId id="320" r:id="rId31"/>
    <p:sldId id="296" r:id="rId32"/>
    <p:sldId id="297" r:id="rId33"/>
    <p:sldId id="298" r:id="rId34"/>
    <p:sldId id="321" r:id="rId35"/>
    <p:sldId id="311" r:id="rId36"/>
    <p:sldId id="312" r:id="rId37"/>
    <p:sldId id="313" r:id="rId38"/>
    <p:sldId id="314" r:id="rId39"/>
    <p:sldId id="281" r:id="rId40"/>
    <p:sldId id="275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B1"/>
    <a:srgbClr val="006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7CE9DC-EB22-4654-A56B-D0F50797A114}" v="20" dt="2021-09-22T19:57:37.2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234" autoAdjust="0"/>
  </p:normalViewPr>
  <p:slideViewPr>
    <p:cSldViewPr snapToGrid="0">
      <p:cViewPr varScale="1">
        <p:scale>
          <a:sx n="89" d="100"/>
          <a:sy n="89" d="100"/>
        </p:scale>
        <p:origin x="21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mee Greeter" userId="1718e149-70c6-4e27-a462-a75462d293a7" providerId="ADAL" clId="{447CE9DC-EB22-4654-A56B-D0F50797A114}"/>
    <pc:docChg chg="undo custSel addSld modSld">
      <pc:chgData name="Aimee Greeter" userId="1718e149-70c6-4e27-a462-a75462d293a7" providerId="ADAL" clId="{447CE9DC-EB22-4654-A56B-D0F50797A114}" dt="2021-09-22T20:08:05.160" v="1221" actId="1076"/>
      <pc:docMkLst>
        <pc:docMk/>
      </pc:docMkLst>
      <pc:sldChg chg="modSp mod">
        <pc:chgData name="Aimee Greeter" userId="1718e149-70c6-4e27-a462-a75462d293a7" providerId="ADAL" clId="{447CE9DC-EB22-4654-A56B-D0F50797A114}" dt="2021-09-22T19:31:48.072" v="63" actId="20577"/>
        <pc:sldMkLst>
          <pc:docMk/>
          <pc:sldMk cId="2931301211" sldId="270"/>
        </pc:sldMkLst>
        <pc:spChg chg="mod">
          <ac:chgData name="Aimee Greeter" userId="1718e149-70c6-4e27-a462-a75462d293a7" providerId="ADAL" clId="{447CE9DC-EB22-4654-A56B-D0F50797A114}" dt="2021-09-22T19:31:24.852" v="0"/>
          <ac:spMkLst>
            <pc:docMk/>
            <pc:sldMk cId="2931301211" sldId="270"/>
            <ac:spMk id="5" creationId="{FFC0D578-BC62-44DC-86D8-E705A05F5495}"/>
          </ac:spMkLst>
        </pc:spChg>
        <pc:spChg chg="mod">
          <ac:chgData name="Aimee Greeter" userId="1718e149-70c6-4e27-a462-a75462d293a7" providerId="ADAL" clId="{447CE9DC-EB22-4654-A56B-D0F50797A114}" dt="2021-09-22T19:31:48.072" v="63" actId="20577"/>
          <ac:spMkLst>
            <pc:docMk/>
            <pc:sldMk cId="2931301211" sldId="270"/>
            <ac:spMk id="7" creationId="{764DCFEA-A43C-41C7-9857-C3FD48B60854}"/>
          </ac:spMkLst>
        </pc:spChg>
        <pc:spChg chg="mod">
          <ac:chgData name="Aimee Greeter" userId="1718e149-70c6-4e27-a462-a75462d293a7" providerId="ADAL" clId="{447CE9DC-EB22-4654-A56B-D0F50797A114}" dt="2021-09-22T19:31:37.632" v="37" actId="6549"/>
          <ac:spMkLst>
            <pc:docMk/>
            <pc:sldMk cId="2931301211" sldId="270"/>
            <ac:spMk id="8" creationId="{3CA01FEE-A85C-4874-A217-5188D13AD244}"/>
          </ac:spMkLst>
        </pc:spChg>
      </pc:sldChg>
      <pc:sldChg chg="modSp mod">
        <pc:chgData name="Aimee Greeter" userId="1718e149-70c6-4e27-a462-a75462d293a7" providerId="ADAL" clId="{447CE9DC-EB22-4654-A56B-D0F50797A114}" dt="2021-09-22T20:01:53.444" v="802" actId="255"/>
        <pc:sldMkLst>
          <pc:docMk/>
          <pc:sldMk cId="2230539497" sldId="288"/>
        </pc:sldMkLst>
        <pc:spChg chg="mod">
          <ac:chgData name="Aimee Greeter" userId="1718e149-70c6-4e27-a462-a75462d293a7" providerId="ADAL" clId="{447CE9DC-EB22-4654-A56B-D0F50797A114}" dt="2021-09-22T20:01:53.444" v="802" actId="255"/>
          <ac:spMkLst>
            <pc:docMk/>
            <pc:sldMk cId="2230539497" sldId="288"/>
            <ac:spMk id="2" creationId="{D340A058-2B76-4432-98AB-E2BC622D35F9}"/>
          </ac:spMkLst>
        </pc:spChg>
      </pc:sldChg>
      <pc:sldChg chg="modSp add mod">
        <pc:chgData name="Aimee Greeter" userId="1718e149-70c6-4e27-a462-a75462d293a7" providerId="ADAL" clId="{447CE9DC-EB22-4654-A56B-D0F50797A114}" dt="2021-09-22T19:35:12.170" v="113" actId="20577"/>
        <pc:sldMkLst>
          <pc:docMk/>
          <pc:sldMk cId="469583170" sldId="294"/>
        </pc:sldMkLst>
        <pc:spChg chg="mod">
          <ac:chgData name="Aimee Greeter" userId="1718e149-70c6-4e27-a462-a75462d293a7" providerId="ADAL" clId="{447CE9DC-EB22-4654-A56B-D0F50797A114}" dt="2021-09-22T19:33:54.521" v="72" actId="20577"/>
          <ac:spMkLst>
            <pc:docMk/>
            <pc:sldMk cId="469583170" sldId="294"/>
            <ac:spMk id="22" creationId="{D3E19DB9-3A68-458D-B8AF-FC1AE081050F}"/>
          </ac:spMkLst>
        </pc:spChg>
        <pc:spChg chg="mod">
          <ac:chgData name="Aimee Greeter" userId="1718e149-70c6-4e27-a462-a75462d293a7" providerId="ADAL" clId="{447CE9DC-EB22-4654-A56B-D0F50797A114}" dt="2021-09-22T19:35:12.170" v="113" actId="20577"/>
          <ac:spMkLst>
            <pc:docMk/>
            <pc:sldMk cId="469583170" sldId="294"/>
            <ac:spMk id="30" creationId="{8DD430A3-C2C6-46A4-877A-EDEB81B213FF}"/>
          </ac:spMkLst>
        </pc:spChg>
        <pc:spChg chg="mod">
          <ac:chgData name="Aimee Greeter" userId="1718e149-70c6-4e27-a462-a75462d293a7" providerId="ADAL" clId="{447CE9DC-EB22-4654-A56B-D0F50797A114}" dt="2021-09-22T19:34:21.280" v="78" actId="20577"/>
          <ac:spMkLst>
            <pc:docMk/>
            <pc:sldMk cId="469583170" sldId="294"/>
            <ac:spMk id="34" creationId="{63550B11-FC48-4803-9D4F-CB62364EAB45}"/>
          </ac:spMkLst>
        </pc:spChg>
      </pc:sldChg>
      <pc:sldChg chg="modSp add mod modNotesTx">
        <pc:chgData name="Aimee Greeter" userId="1718e149-70c6-4e27-a462-a75462d293a7" providerId="ADAL" clId="{447CE9DC-EB22-4654-A56B-D0F50797A114}" dt="2021-09-22T19:38:02.103" v="143" actId="1076"/>
        <pc:sldMkLst>
          <pc:docMk/>
          <pc:sldMk cId="2291863312" sldId="295"/>
        </pc:sldMkLst>
        <pc:spChg chg="mod">
          <ac:chgData name="Aimee Greeter" userId="1718e149-70c6-4e27-a462-a75462d293a7" providerId="ADAL" clId="{447CE9DC-EB22-4654-A56B-D0F50797A114}" dt="2021-09-22T19:37:54.133" v="142" actId="14100"/>
          <ac:spMkLst>
            <pc:docMk/>
            <pc:sldMk cId="2291863312" sldId="295"/>
            <ac:spMk id="39" creationId="{3D8B5784-7CF0-48D2-81EC-2C184E9ACBFA}"/>
          </ac:spMkLst>
        </pc:spChg>
        <pc:spChg chg="mod">
          <ac:chgData name="Aimee Greeter" userId="1718e149-70c6-4e27-a462-a75462d293a7" providerId="ADAL" clId="{447CE9DC-EB22-4654-A56B-D0F50797A114}" dt="2021-09-22T19:38:02.103" v="143" actId="1076"/>
          <ac:spMkLst>
            <pc:docMk/>
            <pc:sldMk cId="2291863312" sldId="295"/>
            <ac:spMk id="40" creationId="{16B73E8C-0D7D-4ED5-BF35-C752CC220767}"/>
          </ac:spMkLst>
        </pc:spChg>
        <pc:spChg chg="mod">
          <ac:chgData name="Aimee Greeter" userId="1718e149-70c6-4e27-a462-a75462d293a7" providerId="ADAL" clId="{447CE9DC-EB22-4654-A56B-D0F50797A114}" dt="2021-09-22T19:37:25.328" v="138" actId="255"/>
          <ac:spMkLst>
            <pc:docMk/>
            <pc:sldMk cId="2291863312" sldId="295"/>
            <ac:spMk id="41" creationId="{E5E296AE-6A38-418F-ABA6-2234FC911795}"/>
          </ac:spMkLst>
        </pc:spChg>
        <pc:spChg chg="mod">
          <ac:chgData name="Aimee Greeter" userId="1718e149-70c6-4e27-a462-a75462d293a7" providerId="ADAL" clId="{447CE9DC-EB22-4654-A56B-D0F50797A114}" dt="2021-09-22T19:37:33.864" v="139" actId="14100"/>
          <ac:spMkLst>
            <pc:docMk/>
            <pc:sldMk cId="2291863312" sldId="295"/>
            <ac:spMk id="42" creationId="{D8624BE0-E440-4409-9D0D-CAD0E0A5A489}"/>
          </ac:spMkLst>
        </pc:spChg>
      </pc:sldChg>
      <pc:sldChg chg="delSp modSp mod modNotesTx">
        <pc:chgData name="Aimee Greeter" userId="1718e149-70c6-4e27-a462-a75462d293a7" providerId="ADAL" clId="{447CE9DC-EB22-4654-A56B-D0F50797A114}" dt="2021-09-22T19:44:39.002" v="254" actId="1076"/>
        <pc:sldMkLst>
          <pc:docMk/>
          <pc:sldMk cId="2827382192" sldId="297"/>
        </pc:sldMkLst>
        <pc:spChg chg="mod">
          <ac:chgData name="Aimee Greeter" userId="1718e149-70c6-4e27-a462-a75462d293a7" providerId="ADAL" clId="{447CE9DC-EB22-4654-A56B-D0F50797A114}" dt="2021-09-22T19:44:31.969" v="253" actId="1076"/>
          <ac:spMkLst>
            <pc:docMk/>
            <pc:sldMk cId="2827382192" sldId="297"/>
            <ac:spMk id="20" creationId="{93A5EF07-BD2A-4808-BA1F-6BE8C4DA80D4}"/>
          </ac:spMkLst>
        </pc:spChg>
        <pc:spChg chg="mod">
          <ac:chgData name="Aimee Greeter" userId="1718e149-70c6-4e27-a462-a75462d293a7" providerId="ADAL" clId="{447CE9DC-EB22-4654-A56B-D0F50797A114}" dt="2021-09-22T19:44:31.969" v="253" actId="1076"/>
          <ac:spMkLst>
            <pc:docMk/>
            <pc:sldMk cId="2827382192" sldId="297"/>
            <ac:spMk id="21" creationId="{1121EEF4-6D66-4D85-8852-4793624BD573}"/>
          </ac:spMkLst>
        </pc:spChg>
        <pc:spChg chg="mod">
          <ac:chgData name="Aimee Greeter" userId="1718e149-70c6-4e27-a462-a75462d293a7" providerId="ADAL" clId="{447CE9DC-EB22-4654-A56B-D0F50797A114}" dt="2021-09-22T19:43:20.586" v="213" actId="255"/>
          <ac:spMkLst>
            <pc:docMk/>
            <pc:sldMk cId="2827382192" sldId="297"/>
            <ac:spMk id="22" creationId="{4F48183B-08A6-4F93-824B-21DD6872D44D}"/>
          </ac:spMkLst>
        </pc:spChg>
        <pc:spChg chg="mod">
          <ac:chgData name="Aimee Greeter" userId="1718e149-70c6-4e27-a462-a75462d293a7" providerId="ADAL" clId="{447CE9DC-EB22-4654-A56B-D0F50797A114}" dt="2021-09-22T19:44:39.002" v="254" actId="1076"/>
          <ac:spMkLst>
            <pc:docMk/>
            <pc:sldMk cId="2827382192" sldId="297"/>
            <ac:spMk id="24" creationId="{9E336668-DB2F-4FA1-9B23-1B9899ACB26E}"/>
          </ac:spMkLst>
        </pc:spChg>
        <pc:spChg chg="mod">
          <ac:chgData name="Aimee Greeter" userId="1718e149-70c6-4e27-a462-a75462d293a7" providerId="ADAL" clId="{447CE9DC-EB22-4654-A56B-D0F50797A114}" dt="2021-09-22T19:43:59.793" v="219" actId="14100"/>
          <ac:spMkLst>
            <pc:docMk/>
            <pc:sldMk cId="2827382192" sldId="297"/>
            <ac:spMk id="25" creationId="{4B1D7B46-D957-4529-8E3B-9E8EAC3CE5C6}"/>
          </ac:spMkLst>
        </pc:spChg>
        <pc:spChg chg="mod">
          <ac:chgData name="Aimee Greeter" userId="1718e149-70c6-4e27-a462-a75462d293a7" providerId="ADAL" clId="{447CE9DC-EB22-4654-A56B-D0F50797A114}" dt="2021-09-22T19:43:40.029" v="215" actId="14100"/>
          <ac:spMkLst>
            <pc:docMk/>
            <pc:sldMk cId="2827382192" sldId="297"/>
            <ac:spMk id="27" creationId="{0849D5B5-3B97-4887-9487-45D5C48EEB16}"/>
          </ac:spMkLst>
        </pc:spChg>
        <pc:spChg chg="mod">
          <ac:chgData name="Aimee Greeter" userId="1718e149-70c6-4e27-a462-a75462d293a7" providerId="ADAL" clId="{447CE9DC-EB22-4654-A56B-D0F50797A114}" dt="2021-09-22T19:43:37.261" v="214" actId="1076"/>
          <ac:spMkLst>
            <pc:docMk/>
            <pc:sldMk cId="2827382192" sldId="297"/>
            <ac:spMk id="28" creationId="{B7733FB6-CC1F-46EB-867B-E7295030A216}"/>
          </ac:spMkLst>
        </pc:spChg>
        <pc:spChg chg="del">
          <ac:chgData name="Aimee Greeter" userId="1718e149-70c6-4e27-a462-a75462d293a7" providerId="ADAL" clId="{447CE9DC-EB22-4654-A56B-D0F50797A114}" dt="2021-09-22T19:43:08.186" v="212" actId="478"/>
          <ac:spMkLst>
            <pc:docMk/>
            <pc:sldMk cId="2827382192" sldId="297"/>
            <ac:spMk id="29" creationId="{D36AB279-3CEF-4856-994F-9142CD884780}"/>
          </ac:spMkLst>
        </pc:spChg>
      </pc:sldChg>
      <pc:sldChg chg="delSp modSp mod modNotesTx">
        <pc:chgData name="Aimee Greeter" userId="1718e149-70c6-4e27-a462-a75462d293a7" providerId="ADAL" clId="{447CE9DC-EB22-4654-A56B-D0F50797A114}" dt="2021-09-22T20:08:05.160" v="1221" actId="1076"/>
        <pc:sldMkLst>
          <pc:docMk/>
          <pc:sldMk cId="984797645" sldId="298"/>
        </pc:sldMkLst>
        <pc:spChg chg="mod">
          <ac:chgData name="Aimee Greeter" userId="1718e149-70c6-4e27-a462-a75462d293a7" providerId="ADAL" clId="{447CE9DC-EB22-4654-A56B-D0F50797A114}" dt="2021-09-22T20:07:49.486" v="1218" actId="1076"/>
          <ac:spMkLst>
            <pc:docMk/>
            <pc:sldMk cId="984797645" sldId="298"/>
            <ac:spMk id="30" creationId="{EB2C7170-0199-4974-96BE-CADE037FB0B2}"/>
          </ac:spMkLst>
        </pc:spChg>
        <pc:spChg chg="mod">
          <ac:chgData name="Aimee Greeter" userId="1718e149-70c6-4e27-a462-a75462d293a7" providerId="ADAL" clId="{447CE9DC-EB22-4654-A56B-D0F50797A114}" dt="2021-09-22T19:48:34.241" v="306" actId="1076"/>
          <ac:spMkLst>
            <pc:docMk/>
            <pc:sldMk cId="984797645" sldId="298"/>
            <ac:spMk id="32" creationId="{319EE7D8-616E-4A26-995C-490937316598}"/>
          </ac:spMkLst>
        </pc:spChg>
        <pc:spChg chg="mod">
          <ac:chgData name="Aimee Greeter" userId="1718e149-70c6-4e27-a462-a75462d293a7" providerId="ADAL" clId="{447CE9DC-EB22-4654-A56B-D0F50797A114}" dt="2021-09-22T19:48:22.163" v="305" actId="255"/>
          <ac:spMkLst>
            <pc:docMk/>
            <pc:sldMk cId="984797645" sldId="298"/>
            <ac:spMk id="35" creationId="{7C15B0D4-CAE2-486A-BDDE-68A308AC72AA}"/>
          </ac:spMkLst>
        </pc:spChg>
        <pc:spChg chg="mod">
          <ac:chgData name="Aimee Greeter" userId="1718e149-70c6-4e27-a462-a75462d293a7" providerId="ADAL" clId="{447CE9DC-EB22-4654-A56B-D0F50797A114}" dt="2021-09-22T19:48:22.163" v="305" actId="255"/>
          <ac:spMkLst>
            <pc:docMk/>
            <pc:sldMk cId="984797645" sldId="298"/>
            <ac:spMk id="38" creationId="{AF79B437-7A77-4231-B359-93B344B97139}"/>
          </ac:spMkLst>
        </pc:spChg>
        <pc:spChg chg="mod">
          <ac:chgData name="Aimee Greeter" userId="1718e149-70c6-4e27-a462-a75462d293a7" providerId="ADAL" clId="{447CE9DC-EB22-4654-A56B-D0F50797A114}" dt="2021-09-22T19:48:53.690" v="310" actId="1076"/>
          <ac:spMkLst>
            <pc:docMk/>
            <pc:sldMk cId="984797645" sldId="298"/>
            <ac:spMk id="41" creationId="{CFD5459E-B678-4E66-A30A-CA7A50B03482}"/>
          </ac:spMkLst>
        </pc:spChg>
        <pc:spChg chg="del">
          <ac:chgData name="Aimee Greeter" userId="1718e149-70c6-4e27-a462-a75462d293a7" providerId="ADAL" clId="{447CE9DC-EB22-4654-A56B-D0F50797A114}" dt="2021-09-22T19:45:22.139" v="257" actId="478"/>
          <ac:spMkLst>
            <pc:docMk/>
            <pc:sldMk cId="984797645" sldId="298"/>
            <ac:spMk id="43" creationId="{196598BC-D523-4BDE-BB1E-1D859F804D2A}"/>
          </ac:spMkLst>
        </pc:spChg>
        <pc:spChg chg="mod">
          <ac:chgData name="Aimee Greeter" userId="1718e149-70c6-4e27-a462-a75462d293a7" providerId="ADAL" clId="{447CE9DC-EB22-4654-A56B-D0F50797A114}" dt="2021-09-22T20:07:49.486" v="1218" actId="1076"/>
          <ac:spMkLst>
            <pc:docMk/>
            <pc:sldMk cId="984797645" sldId="298"/>
            <ac:spMk id="44" creationId="{5DF69ACE-32AA-4623-A865-0058BE72F2CD}"/>
          </ac:spMkLst>
        </pc:spChg>
        <pc:spChg chg="mod">
          <ac:chgData name="Aimee Greeter" userId="1718e149-70c6-4e27-a462-a75462d293a7" providerId="ADAL" clId="{447CE9DC-EB22-4654-A56B-D0F50797A114}" dt="2021-09-22T20:07:49.486" v="1218" actId="1076"/>
          <ac:spMkLst>
            <pc:docMk/>
            <pc:sldMk cId="984797645" sldId="298"/>
            <ac:spMk id="45" creationId="{A9EE41F7-85A7-4A4D-8668-4C6DBE095A1F}"/>
          </ac:spMkLst>
        </pc:spChg>
        <pc:spChg chg="mod">
          <ac:chgData name="Aimee Greeter" userId="1718e149-70c6-4e27-a462-a75462d293a7" providerId="ADAL" clId="{447CE9DC-EB22-4654-A56B-D0F50797A114}" dt="2021-09-22T20:07:49.486" v="1218" actId="1076"/>
          <ac:spMkLst>
            <pc:docMk/>
            <pc:sldMk cId="984797645" sldId="298"/>
            <ac:spMk id="46" creationId="{3AC02276-C3D1-4466-9D40-F2F709BD31EB}"/>
          </ac:spMkLst>
        </pc:spChg>
        <pc:spChg chg="mod">
          <ac:chgData name="Aimee Greeter" userId="1718e149-70c6-4e27-a462-a75462d293a7" providerId="ADAL" clId="{447CE9DC-EB22-4654-A56B-D0F50797A114}" dt="2021-09-22T20:07:49.486" v="1218" actId="1076"/>
          <ac:spMkLst>
            <pc:docMk/>
            <pc:sldMk cId="984797645" sldId="298"/>
            <ac:spMk id="47" creationId="{944EFA97-8088-4BA9-9481-DCBDCB36CA9D}"/>
          </ac:spMkLst>
        </pc:spChg>
        <pc:spChg chg="mod">
          <ac:chgData name="Aimee Greeter" userId="1718e149-70c6-4e27-a462-a75462d293a7" providerId="ADAL" clId="{447CE9DC-EB22-4654-A56B-D0F50797A114}" dt="2021-09-22T20:07:49.486" v="1218" actId="1076"/>
          <ac:spMkLst>
            <pc:docMk/>
            <pc:sldMk cId="984797645" sldId="298"/>
            <ac:spMk id="48" creationId="{E4B1A8F6-2582-4AF2-B714-D5AE55BB2C58}"/>
          </ac:spMkLst>
        </pc:spChg>
        <pc:spChg chg="mod">
          <ac:chgData name="Aimee Greeter" userId="1718e149-70c6-4e27-a462-a75462d293a7" providerId="ADAL" clId="{447CE9DC-EB22-4654-A56B-D0F50797A114}" dt="2021-09-22T20:07:49.486" v="1218" actId="1076"/>
          <ac:spMkLst>
            <pc:docMk/>
            <pc:sldMk cId="984797645" sldId="298"/>
            <ac:spMk id="49" creationId="{A1CCA8F8-B532-4DFD-A2D8-3D585E670710}"/>
          </ac:spMkLst>
        </pc:spChg>
        <pc:spChg chg="mod">
          <ac:chgData name="Aimee Greeter" userId="1718e149-70c6-4e27-a462-a75462d293a7" providerId="ADAL" clId="{447CE9DC-EB22-4654-A56B-D0F50797A114}" dt="2021-09-22T20:07:49.486" v="1218" actId="1076"/>
          <ac:spMkLst>
            <pc:docMk/>
            <pc:sldMk cId="984797645" sldId="298"/>
            <ac:spMk id="50" creationId="{A502E997-1DAD-4C0F-957D-11A798CD2909}"/>
          </ac:spMkLst>
        </pc:spChg>
        <pc:spChg chg="mod">
          <ac:chgData name="Aimee Greeter" userId="1718e149-70c6-4e27-a462-a75462d293a7" providerId="ADAL" clId="{447CE9DC-EB22-4654-A56B-D0F50797A114}" dt="2021-09-22T20:08:05.160" v="1221" actId="1076"/>
          <ac:spMkLst>
            <pc:docMk/>
            <pc:sldMk cId="984797645" sldId="298"/>
            <ac:spMk id="51" creationId="{A6865089-E151-4740-ABA5-8437684EF68F}"/>
          </ac:spMkLst>
        </pc:spChg>
        <pc:grpChg chg="mod">
          <ac:chgData name="Aimee Greeter" userId="1718e149-70c6-4e27-a462-a75462d293a7" providerId="ADAL" clId="{447CE9DC-EB22-4654-A56B-D0F50797A114}" dt="2021-09-22T20:07:49.486" v="1218" actId="1076"/>
          <ac:grpSpMkLst>
            <pc:docMk/>
            <pc:sldMk cId="984797645" sldId="298"/>
            <ac:grpSpMk id="31" creationId="{126A9AD9-32BF-41FD-A731-C746E6C42999}"/>
          </ac:grpSpMkLst>
        </pc:grpChg>
        <pc:grpChg chg="mod">
          <ac:chgData name="Aimee Greeter" userId="1718e149-70c6-4e27-a462-a75462d293a7" providerId="ADAL" clId="{447CE9DC-EB22-4654-A56B-D0F50797A114}" dt="2021-09-22T20:07:49.486" v="1218" actId="1076"/>
          <ac:grpSpMkLst>
            <pc:docMk/>
            <pc:sldMk cId="984797645" sldId="298"/>
            <ac:grpSpMk id="34" creationId="{29F4F9F7-7BF6-42EE-89F5-365C3657C547}"/>
          </ac:grpSpMkLst>
        </pc:grpChg>
        <pc:grpChg chg="mod">
          <ac:chgData name="Aimee Greeter" userId="1718e149-70c6-4e27-a462-a75462d293a7" providerId="ADAL" clId="{447CE9DC-EB22-4654-A56B-D0F50797A114}" dt="2021-09-22T20:07:49.486" v="1218" actId="1076"/>
          <ac:grpSpMkLst>
            <pc:docMk/>
            <pc:sldMk cId="984797645" sldId="298"/>
            <ac:grpSpMk id="37" creationId="{A5425DE3-49E8-491C-995E-646F8C21ACBE}"/>
          </ac:grpSpMkLst>
        </pc:grpChg>
        <pc:grpChg chg="mod">
          <ac:chgData name="Aimee Greeter" userId="1718e149-70c6-4e27-a462-a75462d293a7" providerId="ADAL" clId="{447CE9DC-EB22-4654-A56B-D0F50797A114}" dt="2021-09-22T20:07:49.486" v="1218" actId="1076"/>
          <ac:grpSpMkLst>
            <pc:docMk/>
            <pc:sldMk cId="984797645" sldId="298"/>
            <ac:grpSpMk id="40" creationId="{58BF6D08-1326-4E81-8CA4-811EF76295A5}"/>
          </ac:grpSpMkLst>
        </pc:grpChg>
      </pc:sldChg>
      <pc:sldChg chg="modSp mod">
        <pc:chgData name="Aimee Greeter" userId="1718e149-70c6-4e27-a462-a75462d293a7" providerId="ADAL" clId="{447CE9DC-EB22-4654-A56B-D0F50797A114}" dt="2021-09-22T20:03:42.450" v="863" actId="20577"/>
        <pc:sldMkLst>
          <pc:docMk/>
          <pc:sldMk cId="657383231" sldId="301"/>
        </pc:sldMkLst>
        <pc:spChg chg="mod">
          <ac:chgData name="Aimee Greeter" userId="1718e149-70c6-4e27-a462-a75462d293a7" providerId="ADAL" clId="{447CE9DC-EB22-4654-A56B-D0F50797A114}" dt="2021-09-22T20:03:42.450" v="863" actId="20577"/>
          <ac:spMkLst>
            <pc:docMk/>
            <pc:sldMk cId="657383231" sldId="301"/>
            <ac:spMk id="2" creationId="{D340A058-2B76-4432-98AB-E2BC622D35F9}"/>
          </ac:spMkLst>
        </pc:spChg>
      </pc:sldChg>
      <pc:sldChg chg="modSp mod">
        <pc:chgData name="Aimee Greeter" userId="1718e149-70c6-4e27-a462-a75462d293a7" providerId="ADAL" clId="{447CE9DC-EB22-4654-A56B-D0F50797A114}" dt="2021-09-22T20:04:08.987" v="888" actId="20577"/>
        <pc:sldMkLst>
          <pc:docMk/>
          <pc:sldMk cId="3440274963" sldId="303"/>
        </pc:sldMkLst>
        <pc:spChg chg="mod">
          <ac:chgData name="Aimee Greeter" userId="1718e149-70c6-4e27-a462-a75462d293a7" providerId="ADAL" clId="{447CE9DC-EB22-4654-A56B-D0F50797A114}" dt="2021-09-22T20:04:08.987" v="888" actId="20577"/>
          <ac:spMkLst>
            <pc:docMk/>
            <pc:sldMk cId="3440274963" sldId="303"/>
            <ac:spMk id="94" creationId="{9840B412-D282-4895-80A3-6AC5E92BCE9E}"/>
          </ac:spMkLst>
        </pc:spChg>
      </pc:sldChg>
      <pc:sldChg chg="modSp mod">
        <pc:chgData name="Aimee Greeter" userId="1718e149-70c6-4e27-a462-a75462d293a7" providerId="ADAL" clId="{447CE9DC-EB22-4654-A56B-D0F50797A114}" dt="2021-09-22T19:39:32.053" v="149" actId="1036"/>
        <pc:sldMkLst>
          <pc:docMk/>
          <pc:sldMk cId="1522756652" sldId="316"/>
        </pc:sldMkLst>
        <pc:picChg chg="mod">
          <ac:chgData name="Aimee Greeter" userId="1718e149-70c6-4e27-a462-a75462d293a7" providerId="ADAL" clId="{447CE9DC-EB22-4654-A56B-D0F50797A114}" dt="2021-09-22T19:39:32.053" v="149" actId="1036"/>
          <ac:picMkLst>
            <pc:docMk/>
            <pc:sldMk cId="1522756652" sldId="316"/>
            <ac:picMk id="5" creationId="{1645FE3F-F15D-4472-9B48-0B25E1A6DE02}"/>
          </ac:picMkLst>
        </pc:picChg>
      </pc:sldChg>
      <pc:sldChg chg="modSp mod">
        <pc:chgData name="Aimee Greeter" userId="1718e149-70c6-4e27-a462-a75462d293a7" providerId="ADAL" clId="{447CE9DC-EB22-4654-A56B-D0F50797A114}" dt="2021-09-22T19:57:15.052" v="641" actId="20577"/>
        <pc:sldMkLst>
          <pc:docMk/>
          <pc:sldMk cId="3071349907" sldId="317"/>
        </pc:sldMkLst>
        <pc:spChg chg="mod">
          <ac:chgData name="Aimee Greeter" userId="1718e149-70c6-4e27-a462-a75462d293a7" providerId="ADAL" clId="{447CE9DC-EB22-4654-A56B-D0F50797A114}" dt="2021-09-22T19:57:15.052" v="641" actId="20577"/>
          <ac:spMkLst>
            <pc:docMk/>
            <pc:sldMk cId="3071349907" sldId="317"/>
            <ac:spMk id="135" creationId="{FC24B98D-BC80-436D-B313-75EFC1ABCCD0}"/>
          </ac:spMkLst>
        </pc:spChg>
        <pc:spChg chg="mod">
          <ac:chgData name="Aimee Greeter" userId="1718e149-70c6-4e27-a462-a75462d293a7" providerId="ADAL" clId="{447CE9DC-EB22-4654-A56B-D0F50797A114}" dt="2021-09-22T19:57:06.819" v="631" actId="20577"/>
          <ac:spMkLst>
            <pc:docMk/>
            <pc:sldMk cId="3071349907" sldId="317"/>
            <ac:spMk id="136" creationId="{68606D48-FDDE-469D-B269-31E1ADDF0C6B}"/>
          </ac:spMkLst>
        </pc:spChg>
      </pc:sldChg>
      <pc:sldChg chg="modSp mod">
        <pc:chgData name="Aimee Greeter" userId="1718e149-70c6-4e27-a462-a75462d293a7" providerId="ADAL" clId="{447CE9DC-EB22-4654-A56B-D0F50797A114}" dt="2021-09-22T20:04:38.285" v="896" actId="20577"/>
        <pc:sldMkLst>
          <pc:docMk/>
          <pc:sldMk cId="3692538642" sldId="318"/>
        </pc:sldMkLst>
        <pc:spChg chg="mod">
          <ac:chgData name="Aimee Greeter" userId="1718e149-70c6-4e27-a462-a75462d293a7" providerId="ADAL" clId="{447CE9DC-EB22-4654-A56B-D0F50797A114}" dt="2021-09-22T20:04:38.285" v="896" actId="20577"/>
          <ac:spMkLst>
            <pc:docMk/>
            <pc:sldMk cId="3692538642" sldId="318"/>
            <ac:spMk id="96" creationId="{E4C098BE-750C-47BE-9DDC-2893CBB92059}"/>
          </ac:spMkLst>
        </pc:spChg>
      </pc:sldChg>
      <pc:sldChg chg="modSp mod">
        <pc:chgData name="Aimee Greeter" userId="1718e149-70c6-4e27-a462-a75462d293a7" providerId="ADAL" clId="{447CE9DC-EB22-4654-A56B-D0F50797A114}" dt="2021-09-22T19:39:08.273" v="148" actId="113"/>
        <pc:sldMkLst>
          <pc:docMk/>
          <pc:sldMk cId="801252384" sldId="319"/>
        </pc:sldMkLst>
        <pc:spChg chg="mod">
          <ac:chgData name="Aimee Greeter" userId="1718e149-70c6-4e27-a462-a75462d293a7" providerId="ADAL" clId="{447CE9DC-EB22-4654-A56B-D0F50797A114}" dt="2021-09-22T19:39:08.273" v="148" actId="113"/>
          <ac:spMkLst>
            <pc:docMk/>
            <pc:sldMk cId="801252384" sldId="319"/>
            <ac:spMk id="2" creationId="{D340A058-2B76-4432-98AB-E2BC622D35F9}"/>
          </ac:spMkLst>
        </pc:spChg>
      </pc:sldChg>
      <pc:sldChg chg="modSp mod">
        <pc:chgData name="Aimee Greeter" userId="1718e149-70c6-4e27-a462-a75462d293a7" providerId="ADAL" clId="{447CE9DC-EB22-4654-A56B-D0F50797A114}" dt="2021-09-22T20:04:57.649" v="899" actId="255"/>
        <pc:sldMkLst>
          <pc:docMk/>
          <pc:sldMk cId="1520171945" sldId="320"/>
        </pc:sldMkLst>
        <pc:spChg chg="mod">
          <ac:chgData name="Aimee Greeter" userId="1718e149-70c6-4e27-a462-a75462d293a7" providerId="ADAL" clId="{447CE9DC-EB22-4654-A56B-D0F50797A114}" dt="2021-09-22T20:04:57.649" v="899" actId="255"/>
          <ac:spMkLst>
            <pc:docMk/>
            <pc:sldMk cId="1520171945" sldId="320"/>
            <ac:spMk id="2" creationId="{D340A058-2B76-4432-98AB-E2BC622D35F9}"/>
          </ac:spMkLst>
        </pc:spChg>
      </pc:sldChg>
      <pc:sldChg chg="delSp modSp add mod">
        <pc:chgData name="Aimee Greeter" userId="1718e149-70c6-4e27-a462-a75462d293a7" providerId="ADAL" clId="{447CE9DC-EB22-4654-A56B-D0F50797A114}" dt="2021-09-22T19:59:05.013" v="799" actId="255"/>
        <pc:sldMkLst>
          <pc:docMk/>
          <pc:sldMk cId="2578931958" sldId="321"/>
        </pc:sldMkLst>
        <pc:spChg chg="mod">
          <ac:chgData name="Aimee Greeter" userId="1718e149-70c6-4e27-a462-a75462d293a7" providerId="ADAL" clId="{447CE9DC-EB22-4654-A56B-D0F50797A114}" dt="2021-09-22T19:59:05.013" v="799" actId="255"/>
          <ac:spMkLst>
            <pc:docMk/>
            <pc:sldMk cId="2578931958" sldId="321"/>
            <ac:spMk id="2" creationId="{D340A058-2B76-4432-98AB-E2BC622D35F9}"/>
          </ac:spMkLst>
        </pc:spChg>
        <pc:spChg chg="mod">
          <ac:chgData name="Aimee Greeter" userId="1718e149-70c6-4e27-a462-a75462d293a7" providerId="ADAL" clId="{447CE9DC-EB22-4654-A56B-D0F50797A114}" dt="2021-09-22T19:50:58.524" v="315" actId="20577"/>
          <ac:spMkLst>
            <pc:docMk/>
            <pc:sldMk cId="2578931958" sldId="321"/>
            <ac:spMk id="4" creationId="{DB0D29F7-D615-4575-A7CF-63D73DAF29EA}"/>
          </ac:spMkLst>
        </pc:spChg>
        <pc:spChg chg="del">
          <ac:chgData name="Aimee Greeter" userId="1718e149-70c6-4e27-a462-a75462d293a7" providerId="ADAL" clId="{447CE9DC-EB22-4654-A56B-D0F50797A114}" dt="2021-09-22T19:46:32.699" v="261" actId="478"/>
          <ac:spMkLst>
            <pc:docMk/>
            <pc:sldMk cId="2578931958" sldId="321"/>
            <ac:spMk id="5" creationId="{301D5ED0-0E84-4A8B-9623-42590C89ADBF}"/>
          </ac:spMkLst>
        </pc:spChg>
        <pc:picChg chg="del">
          <ac:chgData name="Aimee Greeter" userId="1718e149-70c6-4e27-a462-a75462d293a7" providerId="ADAL" clId="{447CE9DC-EB22-4654-A56B-D0F50797A114}" dt="2021-09-22T19:46:29.161" v="260" actId="478"/>
          <ac:picMkLst>
            <pc:docMk/>
            <pc:sldMk cId="2578931958" sldId="321"/>
            <ac:picMk id="7" creationId="{D36B66BF-B7BF-4ADC-9221-F76221BB12D4}"/>
          </ac:picMkLst>
        </pc:picChg>
      </pc:sldChg>
      <pc:sldChg chg="addSp delSp modSp add mod">
        <pc:chgData name="Aimee Greeter" userId="1718e149-70c6-4e27-a462-a75462d293a7" providerId="ADAL" clId="{447CE9DC-EB22-4654-A56B-D0F50797A114}" dt="2021-09-22T19:59:34.080" v="801" actId="255"/>
        <pc:sldMkLst>
          <pc:docMk/>
          <pc:sldMk cId="214164520" sldId="322"/>
        </pc:sldMkLst>
        <pc:spChg chg="mod">
          <ac:chgData name="Aimee Greeter" userId="1718e149-70c6-4e27-a462-a75462d293a7" providerId="ADAL" clId="{447CE9DC-EB22-4654-A56B-D0F50797A114}" dt="2021-09-22T19:59:34.080" v="801" actId="255"/>
          <ac:spMkLst>
            <pc:docMk/>
            <pc:sldMk cId="214164520" sldId="322"/>
            <ac:spMk id="2" creationId="{D340A058-2B76-4432-98AB-E2BC622D35F9}"/>
          </ac:spMkLst>
        </pc:spChg>
        <pc:spChg chg="mod">
          <ac:chgData name="Aimee Greeter" userId="1718e149-70c6-4e27-a462-a75462d293a7" providerId="ADAL" clId="{447CE9DC-EB22-4654-A56B-D0F50797A114}" dt="2021-09-22T19:53:06.013" v="517" actId="1076"/>
          <ac:spMkLst>
            <pc:docMk/>
            <pc:sldMk cId="214164520" sldId="322"/>
            <ac:spMk id="3" creationId="{D3C014B2-511B-4A09-B347-0CA410146347}"/>
          </ac:spMkLst>
        </pc:spChg>
        <pc:spChg chg="mod">
          <ac:chgData name="Aimee Greeter" userId="1718e149-70c6-4e27-a462-a75462d293a7" providerId="ADAL" clId="{447CE9DC-EB22-4654-A56B-D0F50797A114}" dt="2021-09-22T19:51:12.633" v="318" actId="20577"/>
          <ac:spMkLst>
            <pc:docMk/>
            <pc:sldMk cId="214164520" sldId="322"/>
            <ac:spMk id="4" creationId="{DB0D29F7-D615-4575-A7CF-63D73DAF29EA}"/>
          </ac:spMkLst>
        </pc:spChg>
        <pc:spChg chg="mod">
          <ac:chgData name="Aimee Greeter" userId="1718e149-70c6-4e27-a462-a75462d293a7" providerId="ADAL" clId="{447CE9DC-EB22-4654-A56B-D0F50797A114}" dt="2021-09-22T19:52:45.178" v="515" actId="1076"/>
          <ac:spMkLst>
            <pc:docMk/>
            <pc:sldMk cId="214164520" sldId="322"/>
            <ac:spMk id="6" creationId="{B83BD614-957C-46AB-8D4D-E07395BA6FAA}"/>
          </ac:spMkLst>
        </pc:spChg>
        <pc:spChg chg="mod">
          <ac:chgData name="Aimee Greeter" userId="1718e149-70c6-4e27-a462-a75462d293a7" providerId="ADAL" clId="{447CE9DC-EB22-4654-A56B-D0F50797A114}" dt="2021-09-22T19:52:45.178" v="515" actId="1076"/>
          <ac:spMkLst>
            <pc:docMk/>
            <pc:sldMk cId="214164520" sldId="322"/>
            <ac:spMk id="7" creationId="{2171C0FB-A338-4C7D-85BF-C26F311BFC60}"/>
          </ac:spMkLst>
        </pc:spChg>
        <pc:spChg chg="mod">
          <ac:chgData name="Aimee Greeter" userId="1718e149-70c6-4e27-a462-a75462d293a7" providerId="ADAL" clId="{447CE9DC-EB22-4654-A56B-D0F50797A114}" dt="2021-09-22T19:52:45.178" v="515" actId="1076"/>
          <ac:spMkLst>
            <pc:docMk/>
            <pc:sldMk cId="214164520" sldId="322"/>
            <ac:spMk id="8" creationId="{2A362D11-8DF9-45BE-9452-6A185B03C542}"/>
          </ac:spMkLst>
        </pc:spChg>
        <pc:spChg chg="mod">
          <ac:chgData name="Aimee Greeter" userId="1718e149-70c6-4e27-a462-a75462d293a7" providerId="ADAL" clId="{447CE9DC-EB22-4654-A56B-D0F50797A114}" dt="2021-09-22T19:52:45.178" v="515" actId="1076"/>
          <ac:spMkLst>
            <pc:docMk/>
            <pc:sldMk cId="214164520" sldId="322"/>
            <ac:spMk id="9" creationId="{F2EEB739-900A-4C14-972B-2AE18B6FDA12}"/>
          </ac:spMkLst>
        </pc:spChg>
        <pc:spChg chg="mod">
          <ac:chgData name="Aimee Greeter" userId="1718e149-70c6-4e27-a462-a75462d293a7" providerId="ADAL" clId="{447CE9DC-EB22-4654-A56B-D0F50797A114}" dt="2021-09-22T19:52:45.178" v="515" actId="1076"/>
          <ac:spMkLst>
            <pc:docMk/>
            <pc:sldMk cId="214164520" sldId="322"/>
            <ac:spMk id="11" creationId="{57583316-6B66-44B3-998A-E726B8CE6EC8}"/>
          </ac:spMkLst>
        </pc:spChg>
        <pc:spChg chg="mod">
          <ac:chgData name="Aimee Greeter" userId="1718e149-70c6-4e27-a462-a75462d293a7" providerId="ADAL" clId="{447CE9DC-EB22-4654-A56B-D0F50797A114}" dt="2021-09-22T19:52:45.178" v="515" actId="1076"/>
          <ac:spMkLst>
            <pc:docMk/>
            <pc:sldMk cId="214164520" sldId="322"/>
            <ac:spMk id="12" creationId="{1CBFEB60-325A-4815-AE3E-15A4BE6A0B73}"/>
          </ac:spMkLst>
        </pc:spChg>
        <pc:spChg chg="mod">
          <ac:chgData name="Aimee Greeter" userId="1718e149-70c6-4e27-a462-a75462d293a7" providerId="ADAL" clId="{447CE9DC-EB22-4654-A56B-D0F50797A114}" dt="2021-09-22T19:52:45.178" v="515" actId="1076"/>
          <ac:spMkLst>
            <pc:docMk/>
            <pc:sldMk cId="214164520" sldId="322"/>
            <ac:spMk id="13" creationId="{94E38EE1-C8CE-4D60-8DC0-E0A5B8195B0E}"/>
          </ac:spMkLst>
        </pc:spChg>
        <pc:spChg chg="mod">
          <ac:chgData name="Aimee Greeter" userId="1718e149-70c6-4e27-a462-a75462d293a7" providerId="ADAL" clId="{447CE9DC-EB22-4654-A56B-D0F50797A114}" dt="2021-09-22T19:52:45.178" v="515" actId="1076"/>
          <ac:spMkLst>
            <pc:docMk/>
            <pc:sldMk cId="214164520" sldId="322"/>
            <ac:spMk id="15" creationId="{C8C53850-6E7F-4578-B1D4-A7E2AFDB455D}"/>
          </ac:spMkLst>
        </pc:spChg>
        <pc:spChg chg="mod">
          <ac:chgData name="Aimee Greeter" userId="1718e149-70c6-4e27-a462-a75462d293a7" providerId="ADAL" clId="{447CE9DC-EB22-4654-A56B-D0F50797A114}" dt="2021-09-22T19:52:45.178" v="515" actId="1076"/>
          <ac:spMkLst>
            <pc:docMk/>
            <pc:sldMk cId="214164520" sldId="322"/>
            <ac:spMk id="16" creationId="{6F8153C0-A540-4C99-BD53-E45A826D65D3}"/>
          </ac:spMkLst>
        </pc:spChg>
        <pc:spChg chg="mod">
          <ac:chgData name="Aimee Greeter" userId="1718e149-70c6-4e27-a462-a75462d293a7" providerId="ADAL" clId="{447CE9DC-EB22-4654-A56B-D0F50797A114}" dt="2021-09-22T19:52:45.178" v="515" actId="1076"/>
          <ac:spMkLst>
            <pc:docMk/>
            <pc:sldMk cId="214164520" sldId="322"/>
            <ac:spMk id="17" creationId="{F34D65B8-C3D1-41F7-A9BA-200AFB3B0864}"/>
          </ac:spMkLst>
        </pc:spChg>
        <pc:spChg chg="add mod">
          <ac:chgData name="Aimee Greeter" userId="1718e149-70c6-4e27-a462-a75462d293a7" providerId="ADAL" clId="{447CE9DC-EB22-4654-A56B-D0F50797A114}" dt="2021-09-22T19:52:45.178" v="515" actId="1076"/>
          <ac:spMkLst>
            <pc:docMk/>
            <pc:sldMk cId="214164520" sldId="322"/>
            <ac:spMk id="18" creationId="{59ADB213-0F2D-487F-B694-CD9E11CF7F53}"/>
          </ac:spMkLst>
        </pc:spChg>
        <pc:spChg chg="add del mod">
          <ac:chgData name="Aimee Greeter" userId="1718e149-70c6-4e27-a462-a75462d293a7" providerId="ADAL" clId="{447CE9DC-EB22-4654-A56B-D0F50797A114}" dt="2021-09-22T19:53:10.500" v="518" actId="478"/>
          <ac:spMkLst>
            <pc:docMk/>
            <pc:sldMk cId="214164520" sldId="322"/>
            <ac:spMk id="19" creationId="{C5AB5B41-6122-4484-BD31-CF751D797B8B}"/>
          </ac:spMkLst>
        </pc:spChg>
        <pc:spChg chg="add del mod">
          <ac:chgData name="Aimee Greeter" userId="1718e149-70c6-4e27-a462-a75462d293a7" providerId="ADAL" clId="{447CE9DC-EB22-4654-A56B-D0F50797A114}" dt="2021-09-22T19:53:10.500" v="518" actId="478"/>
          <ac:spMkLst>
            <pc:docMk/>
            <pc:sldMk cId="214164520" sldId="322"/>
            <ac:spMk id="20" creationId="{72490949-D53F-48CE-9B8B-D5EDBD4DDD27}"/>
          </ac:spMkLst>
        </pc:spChg>
        <pc:spChg chg="add del mod">
          <ac:chgData name="Aimee Greeter" userId="1718e149-70c6-4e27-a462-a75462d293a7" providerId="ADAL" clId="{447CE9DC-EB22-4654-A56B-D0F50797A114}" dt="2021-09-22T19:53:10.500" v="518" actId="478"/>
          <ac:spMkLst>
            <pc:docMk/>
            <pc:sldMk cId="214164520" sldId="322"/>
            <ac:spMk id="21" creationId="{A516F613-30E3-4CD9-98D8-F84A00D6F627}"/>
          </ac:spMkLst>
        </pc:spChg>
        <pc:spChg chg="mod">
          <ac:chgData name="Aimee Greeter" userId="1718e149-70c6-4e27-a462-a75462d293a7" providerId="ADAL" clId="{447CE9DC-EB22-4654-A56B-D0F50797A114}" dt="2021-09-22T19:54:48.577" v="618" actId="20577"/>
          <ac:spMkLst>
            <pc:docMk/>
            <pc:sldMk cId="214164520" sldId="322"/>
            <ac:spMk id="24" creationId="{B5C0709B-828E-4728-A1EC-CB08FE59F6E1}"/>
          </ac:spMkLst>
        </pc:spChg>
        <pc:spChg chg="mod">
          <ac:chgData name="Aimee Greeter" userId="1718e149-70c6-4e27-a462-a75462d293a7" providerId="ADAL" clId="{447CE9DC-EB22-4654-A56B-D0F50797A114}" dt="2021-09-22T19:54:15.007" v="530" actId="1076"/>
          <ac:spMkLst>
            <pc:docMk/>
            <pc:sldMk cId="214164520" sldId="322"/>
            <ac:spMk id="25" creationId="{F3451640-D226-486B-AD45-9EC1DC87A018}"/>
          </ac:spMkLst>
        </pc:spChg>
        <pc:spChg chg="mod">
          <ac:chgData name="Aimee Greeter" userId="1718e149-70c6-4e27-a462-a75462d293a7" providerId="ADAL" clId="{447CE9DC-EB22-4654-A56B-D0F50797A114}" dt="2021-09-22T19:54:15.007" v="530" actId="1076"/>
          <ac:spMkLst>
            <pc:docMk/>
            <pc:sldMk cId="214164520" sldId="322"/>
            <ac:spMk id="26" creationId="{5737C095-BA88-4973-913F-66DB0758D371}"/>
          </ac:spMkLst>
        </pc:spChg>
        <pc:spChg chg="mod">
          <ac:chgData name="Aimee Greeter" userId="1718e149-70c6-4e27-a462-a75462d293a7" providerId="ADAL" clId="{447CE9DC-EB22-4654-A56B-D0F50797A114}" dt="2021-09-22T19:54:15.007" v="530" actId="1076"/>
          <ac:spMkLst>
            <pc:docMk/>
            <pc:sldMk cId="214164520" sldId="322"/>
            <ac:spMk id="27" creationId="{8C4CCB16-1F05-4F14-9EAA-0420F234310C}"/>
          </ac:spMkLst>
        </pc:spChg>
        <pc:spChg chg="mod">
          <ac:chgData name="Aimee Greeter" userId="1718e149-70c6-4e27-a462-a75462d293a7" providerId="ADAL" clId="{447CE9DC-EB22-4654-A56B-D0F50797A114}" dt="2021-09-22T19:54:15.007" v="530" actId="1076"/>
          <ac:spMkLst>
            <pc:docMk/>
            <pc:sldMk cId="214164520" sldId="322"/>
            <ac:spMk id="29" creationId="{D26CE7D3-96DD-4114-B34C-1F285DCDD7DB}"/>
          </ac:spMkLst>
        </pc:spChg>
        <pc:spChg chg="mod">
          <ac:chgData name="Aimee Greeter" userId="1718e149-70c6-4e27-a462-a75462d293a7" providerId="ADAL" clId="{447CE9DC-EB22-4654-A56B-D0F50797A114}" dt="2021-09-22T19:54:15.007" v="530" actId="1076"/>
          <ac:spMkLst>
            <pc:docMk/>
            <pc:sldMk cId="214164520" sldId="322"/>
            <ac:spMk id="30" creationId="{81E2D28A-CFB3-43AB-BE35-6C0E0F6C6798}"/>
          </ac:spMkLst>
        </pc:spChg>
        <pc:spChg chg="mod">
          <ac:chgData name="Aimee Greeter" userId="1718e149-70c6-4e27-a462-a75462d293a7" providerId="ADAL" clId="{447CE9DC-EB22-4654-A56B-D0F50797A114}" dt="2021-09-22T19:54:39.114" v="596" actId="20577"/>
          <ac:spMkLst>
            <pc:docMk/>
            <pc:sldMk cId="214164520" sldId="322"/>
            <ac:spMk id="31" creationId="{A663F052-5549-428F-A2F5-A5C84E7984F4}"/>
          </ac:spMkLst>
        </pc:spChg>
        <pc:spChg chg="mod">
          <ac:chgData name="Aimee Greeter" userId="1718e149-70c6-4e27-a462-a75462d293a7" providerId="ADAL" clId="{447CE9DC-EB22-4654-A56B-D0F50797A114}" dt="2021-09-22T19:54:15.007" v="530" actId="1076"/>
          <ac:spMkLst>
            <pc:docMk/>
            <pc:sldMk cId="214164520" sldId="322"/>
            <ac:spMk id="33" creationId="{5101AEB2-A454-4F15-81B5-0094BD6C0AC3}"/>
          </ac:spMkLst>
        </pc:spChg>
        <pc:spChg chg="mod">
          <ac:chgData name="Aimee Greeter" userId="1718e149-70c6-4e27-a462-a75462d293a7" providerId="ADAL" clId="{447CE9DC-EB22-4654-A56B-D0F50797A114}" dt="2021-09-22T19:54:15.007" v="530" actId="1076"/>
          <ac:spMkLst>
            <pc:docMk/>
            <pc:sldMk cId="214164520" sldId="322"/>
            <ac:spMk id="34" creationId="{057F35F1-7301-4FD6-8E6B-B89C1B7731A5}"/>
          </ac:spMkLst>
        </pc:spChg>
        <pc:spChg chg="mod">
          <ac:chgData name="Aimee Greeter" userId="1718e149-70c6-4e27-a462-a75462d293a7" providerId="ADAL" clId="{447CE9DC-EB22-4654-A56B-D0F50797A114}" dt="2021-09-22T19:54:31.625" v="576" actId="20577"/>
          <ac:spMkLst>
            <pc:docMk/>
            <pc:sldMk cId="214164520" sldId="322"/>
            <ac:spMk id="35" creationId="{C6F3DB96-D4D6-4460-AF79-9ADD9B8993E0}"/>
          </ac:spMkLst>
        </pc:spChg>
        <pc:spChg chg="mod">
          <ac:chgData name="Aimee Greeter" userId="1718e149-70c6-4e27-a462-a75462d293a7" providerId="ADAL" clId="{447CE9DC-EB22-4654-A56B-D0F50797A114}" dt="2021-09-22T19:54:15.007" v="530" actId="1076"/>
          <ac:spMkLst>
            <pc:docMk/>
            <pc:sldMk cId="214164520" sldId="322"/>
            <ac:spMk id="37" creationId="{41E7B577-2962-4267-B5EE-9E9D763DB17B}"/>
          </ac:spMkLst>
        </pc:spChg>
        <pc:spChg chg="mod">
          <ac:chgData name="Aimee Greeter" userId="1718e149-70c6-4e27-a462-a75462d293a7" providerId="ADAL" clId="{447CE9DC-EB22-4654-A56B-D0F50797A114}" dt="2021-09-22T19:54:15.007" v="530" actId="1076"/>
          <ac:spMkLst>
            <pc:docMk/>
            <pc:sldMk cId="214164520" sldId="322"/>
            <ac:spMk id="38" creationId="{AEC64B2B-5B95-4032-894B-C351E76EC78F}"/>
          </ac:spMkLst>
        </pc:spChg>
        <pc:spChg chg="mod">
          <ac:chgData name="Aimee Greeter" userId="1718e149-70c6-4e27-a462-a75462d293a7" providerId="ADAL" clId="{447CE9DC-EB22-4654-A56B-D0F50797A114}" dt="2021-09-22T19:54:24.278" v="554" actId="20577"/>
          <ac:spMkLst>
            <pc:docMk/>
            <pc:sldMk cId="214164520" sldId="322"/>
            <ac:spMk id="39" creationId="{116125CF-D693-4E53-9792-F56BFE5BA672}"/>
          </ac:spMkLst>
        </pc:spChg>
        <pc:spChg chg="add mod">
          <ac:chgData name="Aimee Greeter" userId="1718e149-70c6-4e27-a462-a75462d293a7" providerId="ADAL" clId="{447CE9DC-EB22-4654-A56B-D0F50797A114}" dt="2021-09-22T19:55:52.899" v="624" actId="255"/>
          <ac:spMkLst>
            <pc:docMk/>
            <pc:sldMk cId="214164520" sldId="322"/>
            <ac:spMk id="40" creationId="{4D280080-65BF-476A-816C-858C01CEFF66}"/>
          </ac:spMkLst>
        </pc:spChg>
        <pc:spChg chg="add mod">
          <ac:chgData name="Aimee Greeter" userId="1718e149-70c6-4e27-a462-a75462d293a7" providerId="ADAL" clId="{447CE9DC-EB22-4654-A56B-D0F50797A114}" dt="2021-09-22T19:55:52.899" v="624" actId="255"/>
          <ac:spMkLst>
            <pc:docMk/>
            <pc:sldMk cId="214164520" sldId="322"/>
            <ac:spMk id="41" creationId="{392B7D31-BEFC-4D28-8D2C-D01DEC7F57A1}"/>
          </ac:spMkLst>
        </pc:spChg>
        <pc:spChg chg="add mod">
          <ac:chgData name="Aimee Greeter" userId="1718e149-70c6-4e27-a462-a75462d293a7" providerId="ADAL" clId="{447CE9DC-EB22-4654-A56B-D0F50797A114}" dt="2021-09-22T19:55:52.899" v="624" actId="255"/>
          <ac:spMkLst>
            <pc:docMk/>
            <pc:sldMk cId="214164520" sldId="322"/>
            <ac:spMk id="42" creationId="{BEA65ABA-4619-4367-8A33-AACE4D88C5A0}"/>
          </ac:spMkLst>
        </pc:spChg>
        <pc:spChg chg="add mod">
          <ac:chgData name="Aimee Greeter" userId="1718e149-70c6-4e27-a462-a75462d293a7" providerId="ADAL" clId="{447CE9DC-EB22-4654-A56B-D0F50797A114}" dt="2021-09-22T19:55:52.899" v="624" actId="255"/>
          <ac:spMkLst>
            <pc:docMk/>
            <pc:sldMk cId="214164520" sldId="322"/>
            <ac:spMk id="43" creationId="{AB9CE0D9-09DD-4892-9BD6-D9A87CD17120}"/>
          </ac:spMkLst>
        </pc:spChg>
        <pc:grpChg chg="add del mod">
          <ac:chgData name="Aimee Greeter" userId="1718e149-70c6-4e27-a462-a75462d293a7" providerId="ADAL" clId="{447CE9DC-EB22-4654-A56B-D0F50797A114}" dt="2021-09-22T19:53:17.428" v="520" actId="478"/>
          <ac:grpSpMkLst>
            <pc:docMk/>
            <pc:sldMk cId="214164520" sldId="322"/>
            <ac:grpSpMk id="5" creationId="{0E41AE5D-DD7A-46D9-AAE1-6051DFDF579F}"/>
          </ac:grpSpMkLst>
        </pc:grpChg>
        <pc:grpChg chg="add del mod">
          <ac:chgData name="Aimee Greeter" userId="1718e149-70c6-4e27-a462-a75462d293a7" providerId="ADAL" clId="{447CE9DC-EB22-4654-A56B-D0F50797A114}" dt="2021-09-22T19:53:19.638" v="521" actId="478"/>
          <ac:grpSpMkLst>
            <pc:docMk/>
            <pc:sldMk cId="214164520" sldId="322"/>
            <ac:grpSpMk id="10" creationId="{8CF21747-BA68-442F-A2D9-8D6225EC84EB}"/>
          </ac:grpSpMkLst>
        </pc:grpChg>
        <pc:grpChg chg="add del mod">
          <ac:chgData name="Aimee Greeter" userId="1718e149-70c6-4e27-a462-a75462d293a7" providerId="ADAL" clId="{447CE9DC-EB22-4654-A56B-D0F50797A114}" dt="2021-09-22T19:53:21.488" v="522" actId="478"/>
          <ac:grpSpMkLst>
            <pc:docMk/>
            <pc:sldMk cId="214164520" sldId="322"/>
            <ac:grpSpMk id="14" creationId="{A783641A-B931-42D3-930C-3AD6F6ED98FD}"/>
          </ac:grpSpMkLst>
        </pc:grpChg>
        <pc:grpChg chg="add mod">
          <ac:chgData name="Aimee Greeter" userId="1718e149-70c6-4e27-a462-a75462d293a7" providerId="ADAL" clId="{447CE9DC-EB22-4654-A56B-D0F50797A114}" dt="2021-09-22T19:55:22.633" v="621"/>
          <ac:grpSpMkLst>
            <pc:docMk/>
            <pc:sldMk cId="214164520" sldId="322"/>
            <ac:grpSpMk id="23" creationId="{DBFEDADA-6AFB-4C05-AB05-5BD7BEFF606F}"/>
          </ac:grpSpMkLst>
        </pc:grpChg>
        <pc:grpChg chg="add mod">
          <ac:chgData name="Aimee Greeter" userId="1718e149-70c6-4e27-a462-a75462d293a7" providerId="ADAL" clId="{447CE9DC-EB22-4654-A56B-D0F50797A114}" dt="2021-09-22T19:55:22.633" v="621"/>
          <ac:grpSpMkLst>
            <pc:docMk/>
            <pc:sldMk cId="214164520" sldId="322"/>
            <ac:grpSpMk id="28" creationId="{8D60D047-F035-4869-AD87-DC9F81D5B424}"/>
          </ac:grpSpMkLst>
        </pc:grpChg>
        <pc:grpChg chg="add mod">
          <ac:chgData name="Aimee Greeter" userId="1718e149-70c6-4e27-a462-a75462d293a7" providerId="ADAL" clId="{447CE9DC-EB22-4654-A56B-D0F50797A114}" dt="2021-09-22T19:55:22.633" v="621"/>
          <ac:grpSpMkLst>
            <pc:docMk/>
            <pc:sldMk cId="214164520" sldId="322"/>
            <ac:grpSpMk id="32" creationId="{7268585D-1326-401D-BD24-7521059BC6FE}"/>
          </ac:grpSpMkLst>
        </pc:grpChg>
        <pc:grpChg chg="add mod">
          <ac:chgData name="Aimee Greeter" userId="1718e149-70c6-4e27-a462-a75462d293a7" providerId="ADAL" clId="{447CE9DC-EB22-4654-A56B-D0F50797A114}" dt="2021-09-22T19:55:22.633" v="621"/>
          <ac:grpSpMkLst>
            <pc:docMk/>
            <pc:sldMk cId="214164520" sldId="322"/>
            <ac:grpSpMk id="36" creationId="{2DFBBE78-230F-4761-99F1-BB1335C31CB0}"/>
          </ac:grpSpMkLst>
        </pc:grpChg>
        <pc:cxnChg chg="add del mod">
          <ac:chgData name="Aimee Greeter" userId="1718e149-70c6-4e27-a462-a75462d293a7" providerId="ADAL" clId="{447CE9DC-EB22-4654-A56B-D0F50797A114}" dt="2021-09-22T19:53:12.380" v="519" actId="478"/>
          <ac:cxnSpMkLst>
            <pc:docMk/>
            <pc:sldMk cId="214164520" sldId="322"/>
            <ac:cxnSpMk id="22" creationId="{ED32B0DC-2700-4274-9E76-3120E6D16244}"/>
          </ac:cxnSpMkLst>
        </pc:cxnChg>
        <pc:cxnChg chg="add mod">
          <ac:chgData name="Aimee Greeter" userId="1718e149-70c6-4e27-a462-a75462d293a7" providerId="ADAL" clId="{447CE9DC-EB22-4654-A56B-D0F50797A114}" dt="2021-09-22T19:56:03.990" v="625" actId="1076"/>
          <ac:cxnSpMkLst>
            <pc:docMk/>
            <pc:sldMk cId="214164520" sldId="322"/>
            <ac:cxnSpMk id="44" creationId="{86283F69-7234-4514-9202-70E67F456CCC}"/>
          </ac:cxnSpMkLst>
        </pc:cxnChg>
      </pc:sldChg>
      <pc:sldChg chg="modSp add mod">
        <pc:chgData name="Aimee Greeter" userId="1718e149-70c6-4e27-a462-a75462d293a7" providerId="ADAL" clId="{447CE9DC-EB22-4654-A56B-D0F50797A114}" dt="2021-09-22T20:07:21.272" v="1215" actId="20577"/>
        <pc:sldMkLst>
          <pc:docMk/>
          <pc:sldMk cId="1266457070" sldId="323"/>
        </pc:sldMkLst>
        <pc:spChg chg="mod">
          <ac:chgData name="Aimee Greeter" userId="1718e149-70c6-4e27-a462-a75462d293a7" providerId="ADAL" clId="{447CE9DC-EB22-4654-A56B-D0F50797A114}" dt="2021-09-22T20:07:21.272" v="1215" actId="20577"/>
          <ac:spMkLst>
            <pc:docMk/>
            <pc:sldMk cId="1266457070" sldId="323"/>
            <ac:spMk id="2" creationId="{D340A058-2B76-4432-98AB-E2BC622D35F9}"/>
          </ac:spMkLst>
        </pc:spChg>
        <pc:spChg chg="mod">
          <ac:chgData name="Aimee Greeter" userId="1718e149-70c6-4e27-a462-a75462d293a7" providerId="ADAL" clId="{447CE9DC-EB22-4654-A56B-D0F50797A114}" dt="2021-09-22T19:57:39.539" v="644" actId="20577"/>
          <ac:spMkLst>
            <pc:docMk/>
            <pc:sldMk cId="1266457070" sldId="323"/>
            <ac:spMk id="4" creationId="{DB0D29F7-D615-4575-A7CF-63D73DAF29E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391ECA-1BEE-4BE5-92D8-FCFB9F6770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2B84D-6A62-496E-9C33-79E3CCBF7A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54BCF-C9C0-47A3-98BE-0B69A72D36FA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B1688D-4499-47E0-832B-5EE16CC4F9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166013-7160-48D2-A78E-D40D43FE77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DD6A8-589D-490F-B665-F8A67E65BB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962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F5EBA-685B-43C8-A14E-BEF18DA7107C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A513A-CF3B-4813-AD14-51268FB435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423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A513A-CF3B-4813-AD14-51268FB435F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30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Open Sans" pitchFamily="34" charset="0"/>
              <a:cs typeface="Open Sans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A513A-CF3B-4813-AD14-51268FB435F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445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A513A-CF3B-4813-AD14-51268FB435F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8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A513A-CF3B-4813-AD14-51268FB435F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738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A513A-CF3B-4813-AD14-51268FB435F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553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A513A-CF3B-4813-AD14-51268FB435F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12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>
              <a:lnSpc>
                <a:spcPct val="150000"/>
              </a:lnSpc>
            </a:pPr>
            <a:r>
              <a:rPr lang="en-US" dirty="0"/>
              <a:t>1.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rPr>
              <a:t>Action-Based vs Knowledge-Based</a:t>
            </a:r>
          </a:p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A513A-CF3B-4813-AD14-51268FB435F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18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A513A-CF3B-4813-AD14-51268FB435F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4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A513A-CF3B-4813-AD14-51268FB435F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422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A513A-CF3B-4813-AD14-51268FB435F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64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A513A-CF3B-4813-AD14-51268FB435F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069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A513A-CF3B-4813-AD14-51268FB435F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301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A513A-CF3B-4813-AD14-51268FB435F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49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1DEF-ECAC-44C2-84E2-D2833C1E942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C62FA7-A14A-40D3-82BE-D67D09EBB03C}"/>
              </a:ext>
            </a:extLst>
          </p:cNvPr>
          <p:cNvCxnSpPr>
            <a:cxnSpLocks/>
          </p:cNvCxnSpPr>
          <p:nvPr userDrawn="1"/>
        </p:nvCxnSpPr>
        <p:spPr>
          <a:xfrm flipH="1">
            <a:off x="2171700" y="4800600"/>
            <a:ext cx="6969292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BFBA7A7E-71A5-442A-8FD6-156DF12D27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1701" y="3657616"/>
            <a:ext cx="5867399" cy="11429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spcBef>
                <a:spcPct val="0"/>
              </a:spcBef>
              <a:buNone/>
              <a:defRPr lang="en-US" sz="2400" kern="1200" dirty="0" smtClean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SECTION TITLE</a:t>
            </a:r>
          </a:p>
          <a:p>
            <a:pPr lvl="0"/>
            <a:r>
              <a:rPr lang="en-US"/>
              <a:t>(ALL CAPS; ALIGN LEFT)</a:t>
            </a:r>
          </a:p>
        </p:txBody>
      </p:sp>
    </p:spTree>
    <p:extLst>
      <p:ext uri="{BB962C8B-B14F-4D97-AF65-F5344CB8AC3E}">
        <p14:creationId xmlns:p14="http://schemas.microsoft.com/office/powerpoint/2010/main" val="424245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799" y="1056783"/>
            <a:ext cx="7385383" cy="5135563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500">
                <a:solidFill>
                  <a:schemeClr val="tx2"/>
                </a:solidFill>
              </a:defRPr>
            </a:lvl3pPr>
            <a:lvl4pPr>
              <a:defRPr sz="1350">
                <a:solidFill>
                  <a:schemeClr val="tx2"/>
                </a:solidFill>
              </a:defRPr>
            </a:lvl4pPr>
            <a:lvl5pPr>
              <a:defRPr sz="1350">
                <a:solidFill>
                  <a:schemeClr val="tx2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1DEF-ECAC-44C2-84E2-D2833C1E942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FADC8D7-795F-48C5-9B0E-B5CE1CCEB76D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3000" y="674123"/>
            <a:ext cx="800100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2ABA57D1-D3E0-45CA-B111-4392E4770C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137420"/>
            <a:ext cx="7385384" cy="5827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spcBef>
                <a:spcPct val="0"/>
              </a:spcBef>
              <a:buNone/>
              <a:defRPr lang="en-US" sz="2100" kern="1200" dirty="0" smtClean="0">
                <a:solidFill>
                  <a:schemeClr val="accent5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SECTION TITLE (ALL CAPS)</a:t>
            </a:r>
          </a:p>
        </p:txBody>
      </p:sp>
    </p:spTree>
    <p:extLst>
      <p:ext uri="{BB962C8B-B14F-4D97-AF65-F5344CB8AC3E}">
        <p14:creationId xmlns:p14="http://schemas.microsoft.com/office/powerpoint/2010/main" val="348972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184" y="1142999"/>
            <a:ext cx="2487706" cy="76199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143001"/>
            <a:ext cx="4629150" cy="5135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4184" y="1904999"/>
            <a:ext cx="2487706" cy="43735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1DEF-ECAC-44C2-84E2-D2833C1E942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971907-BC3E-45C6-B58F-20C1F0C35AFB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3000" y="674123"/>
            <a:ext cx="800100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45B5B178-A187-4124-8F07-5224BECEDD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137420"/>
            <a:ext cx="7385384" cy="5827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spcBef>
                <a:spcPct val="0"/>
              </a:spcBef>
              <a:buNone/>
              <a:defRPr lang="en-US" sz="2100" kern="1200" dirty="0" smtClean="0">
                <a:solidFill>
                  <a:schemeClr val="accent5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SECTION TITLE (ALL CAPS)</a:t>
            </a:r>
          </a:p>
        </p:txBody>
      </p:sp>
    </p:spTree>
    <p:extLst>
      <p:ext uri="{BB962C8B-B14F-4D97-AF65-F5344CB8AC3E}">
        <p14:creationId xmlns:p14="http://schemas.microsoft.com/office/powerpoint/2010/main" val="260053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740275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006476"/>
            <a:ext cx="5486400" cy="3660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07013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1DEF-ECAC-44C2-84E2-D2833C1E942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E2D538-B07F-493A-9EDB-B5DC3F154BD7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3000" y="674123"/>
            <a:ext cx="800100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9AF0E94A-B9B3-4698-A9AB-CF0026C7BE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137420"/>
            <a:ext cx="7385384" cy="5827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spcBef>
                <a:spcPct val="0"/>
              </a:spcBef>
              <a:buNone/>
              <a:defRPr lang="en-US" sz="2100" kern="1200" dirty="0" smtClean="0">
                <a:solidFill>
                  <a:schemeClr val="accent5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SECTION TITLE (ALL CAPS)</a:t>
            </a:r>
          </a:p>
        </p:txBody>
      </p:sp>
    </p:spTree>
    <p:extLst>
      <p:ext uri="{BB962C8B-B14F-4D97-AF65-F5344CB8AC3E}">
        <p14:creationId xmlns:p14="http://schemas.microsoft.com/office/powerpoint/2010/main" val="2642137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9987F98-A922-4127-BC4F-C5CEBFF6D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27712" y="6482933"/>
            <a:ext cx="19162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accent6"/>
                </a:solidFill>
              </a:defRPr>
            </a:lvl1pPr>
          </a:lstStyle>
          <a:p>
            <a:r>
              <a:rPr lang="en-US" sz="675" dirty="0"/>
              <a:t>COKERGROUP</a:t>
            </a:r>
            <a:r>
              <a:rPr lang="en-US" dirty="0"/>
              <a:t> </a:t>
            </a:r>
            <a:fld id="{1B1B1DEF-ECAC-44C2-84E2-D2833C1E94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215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4992365A-30B7-429E-A0D8-88B69240CC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4507864"/>
            <a:ext cx="5143500" cy="58274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>
                <a:latin typeface="Corbel" panose="020B0503020204020204" pitchFamily="34" charset="0"/>
              </a:rPr>
              <a:t>TITLE HERE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C479075-BD06-4C33-B580-4FB0246C4F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5257801"/>
            <a:ext cx="5143500" cy="3541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PRESENTERS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892BAF0-FF5D-439A-89B8-D32E3BCD4C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5779137"/>
            <a:ext cx="51435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BBEB6C-019B-4899-B598-B9F190A758EA}"/>
              </a:ext>
            </a:extLst>
          </p:cNvPr>
          <p:cNvCxnSpPr/>
          <p:nvPr userDrawn="1"/>
        </p:nvCxnSpPr>
        <p:spPr>
          <a:xfrm>
            <a:off x="228600" y="5105400"/>
            <a:ext cx="508635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56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AB2B76B-FE7B-4F90-ADE1-EA9DDFE2F1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5800" y="4419600"/>
            <a:ext cx="417195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FIRST LASTNAME</a:t>
            </a:r>
          </a:p>
          <a:p>
            <a:r>
              <a:rPr lang="en-US"/>
              <a:t>TITLE</a:t>
            </a:r>
          </a:p>
          <a:p>
            <a:r>
              <a:rPr lang="en-US"/>
              <a:t>555.555.5555</a:t>
            </a:r>
          </a:p>
          <a:p>
            <a:r>
              <a:rPr lang="en-US"/>
              <a:t>NAME@COKERGROUP.COM</a:t>
            </a:r>
          </a:p>
        </p:txBody>
      </p:sp>
    </p:spTree>
    <p:extLst>
      <p:ext uri="{BB962C8B-B14F-4D97-AF65-F5344CB8AC3E}">
        <p14:creationId xmlns:p14="http://schemas.microsoft.com/office/powerpoint/2010/main" val="4165484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3044AD9-65B9-4D2B-B892-FE38E1BC9B0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7712" y="6482933"/>
            <a:ext cx="19162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accent6"/>
                </a:solidFill>
              </a:defRPr>
            </a:lvl1pPr>
          </a:lstStyle>
          <a:p>
            <a:r>
              <a:rPr lang="en-US" sz="675" dirty="0"/>
              <a:t>COKERGROUP</a:t>
            </a:r>
            <a:r>
              <a:rPr lang="en-US" dirty="0"/>
              <a:t> </a:t>
            </a:r>
            <a:fld id="{1B1B1DEF-ECAC-44C2-84E2-D2833C1E942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D62D9D2-F325-4360-8BDE-DE53CCE838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" y="6547045"/>
            <a:ext cx="610126" cy="23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2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6" r:id="rId3"/>
    <p:sldLayoutId id="2147483657" r:id="rId4"/>
    <p:sldLayoutId id="2147483655" r:id="rId5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7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AD64008-174D-4B74-A441-EE9C63D3A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8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A4321A7-195E-4598-99B6-96091F1C42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0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LF90uwII1k?feature=oembed" TargetMode="Externa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agreeter@cokergroup.co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FC0D578-BC62-44DC-86D8-E705A05F54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3719745"/>
            <a:ext cx="5288132" cy="1370860"/>
          </a:xfrm>
        </p:spPr>
        <p:txBody>
          <a:bodyPr/>
          <a:lstStyle/>
          <a:p>
            <a:r>
              <a:rPr lang="en-US" sz="2800" b="1" dirty="0"/>
              <a:t>Developing an Inspired Leader: </a:t>
            </a:r>
          </a:p>
          <a:p>
            <a:r>
              <a:rPr lang="en-US" sz="2800" i="1" dirty="0"/>
              <a:t>How to Get People Out of Their Cave and Into the Sun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64DCFEA-A43C-41C7-9857-C3FD48B608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800" y="5974080"/>
            <a:ext cx="6858000" cy="685800"/>
          </a:xfrm>
        </p:spPr>
        <p:txBody>
          <a:bodyPr/>
          <a:lstStyle/>
          <a:p>
            <a:r>
              <a:rPr lang="en-US" sz="1600" i="1" dirty="0">
                <a:latin typeface="Corbel" panose="020B0503020204020204" pitchFamily="34" charset="0"/>
              </a:rPr>
              <a:t>Aimee Greeter, MPH, FACHE, Senior Vice President</a:t>
            </a:r>
          </a:p>
          <a:p>
            <a:r>
              <a:rPr lang="en-US" i="1" dirty="0">
                <a:latin typeface="Corbel" panose="020B0503020204020204" pitchFamily="34" charset="0"/>
              </a:rPr>
              <a:t>September 23, 2021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CA01FEE-A85C-4874-A217-5188D13AD244}"/>
              </a:ext>
            </a:extLst>
          </p:cNvPr>
          <p:cNvSpPr txBox="1">
            <a:spLocks/>
          </p:cNvSpPr>
          <p:nvPr/>
        </p:nvSpPr>
        <p:spPr>
          <a:xfrm>
            <a:off x="304800" y="5315527"/>
            <a:ext cx="6858000" cy="3541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rbel" panose="020B0503020204020204" pitchFamily="34" charset="0"/>
              </a:rPr>
              <a:t>Colorado MGMA Fall Conference </a:t>
            </a:r>
          </a:p>
        </p:txBody>
      </p:sp>
    </p:spTree>
    <p:extLst>
      <p:ext uri="{BB962C8B-B14F-4D97-AF65-F5344CB8AC3E}">
        <p14:creationId xmlns:p14="http://schemas.microsoft.com/office/powerpoint/2010/main" val="2931301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014B2-511B-4A09-B347-0CA41014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1DEF-ECAC-44C2-84E2-D2833C1E9429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D29F7-D615-4575-A7CF-63D73DAF2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CONSCIOUS COMPETENCE LADDER: EXAMPLE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AAAE71-4251-48F1-A182-4408BB7E371E}"/>
              </a:ext>
            </a:extLst>
          </p:cNvPr>
          <p:cNvGrpSpPr/>
          <p:nvPr/>
        </p:nvGrpSpPr>
        <p:grpSpPr>
          <a:xfrm>
            <a:off x="4795885" y="1737327"/>
            <a:ext cx="4348114" cy="1139096"/>
            <a:chOff x="8585624" y="1737326"/>
            <a:chExt cx="3606375" cy="1139096"/>
          </a:xfrm>
        </p:grpSpPr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1496D11B-1C3F-48D0-845A-6CA1AE394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5143" y="1737326"/>
              <a:ext cx="2146856" cy="113909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Physician creates standard within service line, works with other service lines to implement similar processes. </a:t>
              </a:r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2E2BF52-62D7-4278-B440-3A65858B8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5624" y="1737326"/>
              <a:ext cx="1133400" cy="1139096"/>
            </a:xfrm>
            <a:custGeom>
              <a:avLst/>
              <a:gdLst>
                <a:gd name="T0" fmla="*/ 0 w 995"/>
                <a:gd name="T1" fmla="*/ 1000 h 1000"/>
                <a:gd name="T2" fmla="*/ 995 w 995"/>
                <a:gd name="T3" fmla="*/ 0 h 1000"/>
                <a:gd name="T4" fmla="*/ 995 w 995"/>
                <a:gd name="T5" fmla="*/ 1000 h 1000"/>
                <a:gd name="T6" fmla="*/ 0 w 995"/>
                <a:gd name="T7" fmla="*/ 100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5" h="1000">
                  <a:moveTo>
                    <a:pt x="0" y="1000"/>
                  </a:moveTo>
                  <a:lnTo>
                    <a:pt x="995" y="0"/>
                  </a:lnTo>
                  <a:lnTo>
                    <a:pt x="995" y="1000"/>
                  </a:lnTo>
                  <a:lnTo>
                    <a:pt x="0" y="1000"/>
                  </a:lnTo>
                  <a:close/>
                </a:path>
              </a:pathLst>
            </a:custGeom>
            <a:solidFill>
              <a:schemeClr val="accent6">
                <a:alpha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3F5A7577-D437-4E23-A7F8-01882A360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9025" y="1737326"/>
              <a:ext cx="326118" cy="1139096"/>
            </a:xfrm>
            <a:prstGeom prst="rect">
              <a:avLst/>
            </a:prstGeom>
            <a:solidFill>
              <a:schemeClr val="accent6">
                <a:alpha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3C2D202B-84CC-4BDE-8C6E-444D1AE03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5639" y="2406493"/>
              <a:ext cx="3297" cy="3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AD639B-6AB7-4ABF-954F-808ED20E5A58}"/>
              </a:ext>
            </a:extLst>
          </p:cNvPr>
          <p:cNvGrpSpPr/>
          <p:nvPr/>
        </p:nvGrpSpPr>
        <p:grpSpPr>
          <a:xfrm>
            <a:off x="3428333" y="2876423"/>
            <a:ext cx="5713107" cy="1139096"/>
            <a:chOff x="7453670" y="2876422"/>
            <a:chExt cx="4734911" cy="113909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AA232AF2-E1C0-4A3A-BBC6-15BF47BD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3670" y="2876422"/>
              <a:ext cx="1133400" cy="1139096"/>
            </a:xfrm>
            <a:custGeom>
              <a:avLst/>
              <a:gdLst>
                <a:gd name="T0" fmla="*/ 0 w 995"/>
                <a:gd name="T1" fmla="*/ 1000 h 1000"/>
                <a:gd name="T2" fmla="*/ 995 w 995"/>
                <a:gd name="T3" fmla="*/ 0 h 1000"/>
                <a:gd name="T4" fmla="*/ 995 w 995"/>
                <a:gd name="T5" fmla="*/ 1000 h 1000"/>
                <a:gd name="T6" fmla="*/ 0 w 995"/>
                <a:gd name="T7" fmla="*/ 100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5" h="1000">
                  <a:moveTo>
                    <a:pt x="0" y="1000"/>
                  </a:moveTo>
                  <a:lnTo>
                    <a:pt x="995" y="0"/>
                  </a:lnTo>
                  <a:lnTo>
                    <a:pt x="995" y="1000"/>
                  </a:lnTo>
                  <a:lnTo>
                    <a:pt x="0" y="1000"/>
                  </a:lnTo>
                  <a:close/>
                </a:path>
              </a:pathLst>
            </a:custGeom>
            <a:solidFill>
              <a:schemeClr val="accent3">
                <a:alpha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3AFCB4E3-601C-42BB-85D8-3AB82D17B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7070" y="2876422"/>
              <a:ext cx="325870" cy="1139096"/>
            </a:xfrm>
            <a:prstGeom prst="rect">
              <a:avLst/>
            </a:prstGeom>
            <a:solidFill>
              <a:schemeClr val="accent3">
                <a:alpha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22" name="Rectangle 7">
              <a:extLst>
                <a:ext uri="{FF2B5EF4-FFF2-40B4-BE49-F238E27FC236}">
                  <a16:creationId xmlns:a16="http://schemas.microsoft.com/office/drawing/2014/main" id="{D3E19DB9-3A68-458D-B8AF-FC1AE0810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12940" y="2876422"/>
              <a:ext cx="3275641" cy="11390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Physician works with her peers to develop best practices for common cases, identifying areas of improvement in her own work.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026B0F7-7C21-4FCE-B958-1C6EAADA15A0}"/>
              </a:ext>
            </a:extLst>
          </p:cNvPr>
          <p:cNvGrpSpPr/>
          <p:nvPr/>
        </p:nvGrpSpPr>
        <p:grpSpPr>
          <a:xfrm>
            <a:off x="2059839" y="4015517"/>
            <a:ext cx="7081597" cy="1139096"/>
            <a:chOff x="6323533" y="4015517"/>
            <a:chExt cx="5865048" cy="1139096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CBEA8973-161E-49EC-B961-BE2BD3193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3533" y="4015517"/>
              <a:ext cx="1133400" cy="1139096"/>
            </a:xfrm>
            <a:custGeom>
              <a:avLst/>
              <a:gdLst>
                <a:gd name="T0" fmla="*/ 0 w 995"/>
                <a:gd name="T1" fmla="*/ 1000 h 1000"/>
                <a:gd name="T2" fmla="*/ 995 w 995"/>
                <a:gd name="T3" fmla="*/ 0 h 1000"/>
                <a:gd name="T4" fmla="*/ 995 w 995"/>
                <a:gd name="T5" fmla="*/ 1000 h 1000"/>
                <a:gd name="T6" fmla="*/ 0 w 995"/>
                <a:gd name="T7" fmla="*/ 100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5" h="1000">
                  <a:moveTo>
                    <a:pt x="0" y="1000"/>
                  </a:moveTo>
                  <a:lnTo>
                    <a:pt x="995" y="0"/>
                  </a:lnTo>
                  <a:lnTo>
                    <a:pt x="995" y="1000"/>
                  </a:lnTo>
                  <a:lnTo>
                    <a:pt x="0" y="1000"/>
                  </a:lnTo>
                  <a:close/>
                </a:path>
              </a:pathLst>
            </a:custGeom>
            <a:solidFill>
              <a:schemeClr val="accent5">
                <a:alpha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29" name="Rectangle 6">
              <a:extLst>
                <a:ext uri="{FF2B5EF4-FFF2-40B4-BE49-F238E27FC236}">
                  <a16:creationId xmlns:a16="http://schemas.microsoft.com/office/drawing/2014/main" id="{765217FB-F213-49C5-A185-A864D0193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6933" y="4015517"/>
              <a:ext cx="325645" cy="1139096"/>
            </a:xfrm>
            <a:prstGeom prst="rect">
              <a:avLst/>
            </a:prstGeom>
            <a:solidFill>
              <a:schemeClr val="accent5">
                <a:alpha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30" name="Rectangle 7">
              <a:extLst>
                <a:ext uri="{FF2B5EF4-FFF2-40B4-BE49-F238E27FC236}">
                  <a16:creationId xmlns:a16="http://schemas.microsoft.com/office/drawing/2014/main" id="{8DD430A3-C2C6-46A4-877A-EDEB81B21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8499" y="4015517"/>
              <a:ext cx="4410082" cy="113909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Physician is made aware of alternatives in the form of best practice guidelines and reviews cases/examples where these are utilized – both within her organization and across the country.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8045A7-A4E8-4B75-9522-0C118258081A}"/>
              </a:ext>
            </a:extLst>
          </p:cNvPr>
          <p:cNvGrpSpPr/>
          <p:nvPr/>
        </p:nvGrpSpPr>
        <p:grpSpPr>
          <a:xfrm>
            <a:off x="685800" y="5154613"/>
            <a:ext cx="8458202" cy="1139096"/>
            <a:chOff x="5191579" y="5154613"/>
            <a:chExt cx="7000422" cy="1139096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E3F5D4EA-8B0E-4DE6-8A11-295ED4FFC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579" y="5154613"/>
              <a:ext cx="1133400" cy="1139096"/>
            </a:xfrm>
            <a:custGeom>
              <a:avLst/>
              <a:gdLst>
                <a:gd name="T0" fmla="*/ 0 w 995"/>
                <a:gd name="T1" fmla="*/ 1000 h 1000"/>
                <a:gd name="T2" fmla="*/ 995 w 995"/>
                <a:gd name="T3" fmla="*/ 0 h 1000"/>
                <a:gd name="T4" fmla="*/ 995 w 995"/>
                <a:gd name="T5" fmla="*/ 1000 h 1000"/>
                <a:gd name="T6" fmla="*/ 0 w 995"/>
                <a:gd name="T7" fmla="*/ 100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5" h="1000">
                  <a:moveTo>
                    <a:pt x="0" y="1000"/>
                  </a:moveTo>
                  <a:lnTo>
                    <a:pt x="995" y="0"/>
                  </a:lnTo>
                  <a:lnTo>
                    <a:pt x="995" y="1000"/>
                  </a:lnTo>
                  <a:lnTo>
                    <a:pt x="0" y="1000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33" name="Rectangle 6">
              <a:extLst>
                <a:ext uri="{FF2B5EF4-FFF2-40B4-BE49-F238E27FC236}">
                  <a16:creationId xmlns:a16="http://schemas.microsoft.com/office/drawing/2014/main" id="{445DC9EE-C042-45ED-9425-09F8CFCB4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980" y="5154613"/>
              <a:ext cx="325169" cy="1139096"/>
            </a:xfrm>
            <a:prstGeom prst="rect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34" name="Rectangle 7">
              <a:extLst>
                <a:ext uri="{FF2B5EF4-FFF2-40B4-BE49-F238E27FC236}">
                  <a16:creationId xmlns:a16="http://schemas.microsoft.com/office/drawing/2014/main" id="{63550B11-FC48-4803-9D4F-CB62364EA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0149" y="5154613"/>
              <a:ext cx="5541852" cy="11390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Physician is performing clinical work in a relatively undefined manner, noting that this is the “historical” and “standard” way she performs a procedure. No consideration is given to data-driven best practices or establishment of internal care guidelines.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6DB524AE-EEE0-45A5-9AFE-48D878AD0BB4}"/>
              </a:ext>
            </a:extLst>
          </p:cNvPr>
          <p:cNvSpPr txBox="1"/>
          <p:nvPr/>
        </p:nvSpPr>
        <p:spPr>
          <a:xfrm>
            <a:off x="1750421" y="54864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4D529B-A9F9-49CB-AD67-A808A7BE0BB0}"/>
              </a:ext>
            </a:extLst>
          </p:cNvPr>
          <p:cNvSpPr txBox="1"/>
          <p:nvPr/>
        </p:nvSpPr>
        <p:spPr>
          <a:xfrm>
            <a:off x="5857597" y="1952932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24DA283-693D-4481-A106-3060E23F3FA5}"/>
              </a:ext>
            </a:extLst>
          </p:cNvPr>
          <p:cNvSpPr txBox="1"/>
          <p:nvPr/>
        </p:nvSpPr>
        <p:spPr>
          <a:xfrm>
            <a:off x="4492365" y="3092028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8D52A8C-35E2-48B9-A355-E4ED5AF21680}"/>
              </a:ext>
            </a:extLst>
          </p:cNvPr>
          <p:cNvSpPr txBox="1"/>
          <p:nvPr/>
        </p:nvSpPr>
        <p:spPr>
          <a:xfrm>
            <a:off x="3123533" y="4231122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EED6FA-6448-457E-ABE1-797765A309E6}"/>
              </a:ext>
            </a:extLst>
          </p:cNvPr>
          <p:cNvCxnSpPr/>
          <p:nvPr/>
        </p:nvCxnSpPr>
        <p:spPr>
          <a:xfrm flipV="1">
            <a:off x="1066800" y="1802167"/>
            <a:ext cx="3585099" cy="3000652"/>
          </a:xfrm>
          <a:prstGeom prst="straightConnector1">
            <a:avLst/>
          </a:prstGeom>
          <a:ln w="203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583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40A058-2B76-4432-98AB-E2BC622D3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799" y="1056784"/>
            <a:ext cx="7385384" cy="707406"/>
          </a:xfrm>
        </p:spPr>
        <p:txBody>
          <a:bodyPr/>
          <a:lstStyle/>
          <a:p>
            <a:pPr defTabSz="816154"/>
            <a:r>
              <a:rPr lang="en-US" sz="2000" dirty="0">
                <a:ea typeface="Open Sans Light" pitchFamily="34" charset="0"/>
                <a:cs typeface="Open Sans Light" pitchFamily="34" charset="0"/>
              </a:rPr>
              <a:t>Share with your neighbor one of the core responsibilities of your role, and where you land on the Conscious Competence Ladder with respect to that responsibility </a:t>
            </a:r>
          </a:p>
          <a:p>
            <a:pPr defTabSz="816154"/>
            <a:r>
              <a:rPr lang="en-US" sz="2000" dirty="0">
                <a:ea typeface="Open Sans Light" pitchFamily="34" charset="0"/>
                <a:cs typeface="Open Sans Light" pitchFamily="34" charset="0"/>
              </a:rPr>
              <a:t>As a reminder:</a:t>
            </a:r>
          </a:p>
          <a:p>
            <a:pPr defTabSz="816154"/>
            <a:endParaRPr lang="en-US" sz="1800" dirty="0">
              <a:ea typeface="Open Sans Light" pitchFamily="34" charset="0"/>
              <a:cs typeface="Open Sans Light" pitchFamily="34" charset="0"/>
            </a:endParaRPr>
          </a:p>
          <a:p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014B2-511B-4A09-B347-0CA41014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711" y="6477514"/>
            <a:ext cx="1916289" cy="365125"/>
          </a:xfrm>
        </p:spPr>
        <p:txBody>
          <a:bodyPr/>
          <a:lstStyle/>
          <a:p>
            <a:fld id="{1B1B1DEF-ECAC-44C2-84E2-D2833C1E9429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D29F7-D615-4575-A7CF-63D73DAF2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PAIR/SHARE EXERCISE #1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ADB213-0F2D-487F-B694-CD9E11CF7F53}"/>
              </a:ext>
            </a:extLst>
          </p:cNvPr>
          <p:cNvSpPr txBox="1"/>
          <p:nvPr/>
        </p:nvSpPr>
        <p:spPr>
          <a:xfrm>
            <a:off x="1657823" y="5983189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BFEDADA-6AFB-4C05-AB05-5BD7BEFF606F}"/>
              </a:ext>
            </a:extLst>
          </p:cNvPr>
          <p:cNvGrpSpPr/>
          <p:nvPr/>
        </p:nvGrpSpPr>
        <p:grpSpPr>
          <a:xfrm>
            <a:off x="5139159" y="2011525"/>
            <a:ext cx="4004838" cy="1139096"/>
            <a:chOff x="8585624" y="1737326"/>
            <a:chExt cx="3606375" cy="1139096"/>
          </a:xfrm>
        </p:grpSpPr>
        <p:sp>
          <p:nvSpPr>
            <p:cNvPr id="24" name="Rectangle 7">
              <a:extLst>
                <a:ext uri="{FF2B5EF4-FFF2-40B4-BE49-F238E27FC236}">
                  <a16:creationId xmlns:a16="http://schemas.microsoft.com/office/drawing/2014/main" id="{B5C0709B-828E-4728-A1EC-CB08FE59F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5143" y="1737326"/>
              <a:ext cx="2146856" cy="113909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Unconscious Competence</a:t>
              </a: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F3451640-D226-486B-AD45-9EC1DC87A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5624" y="1737326"/>
              <a:ext cx="1133400" cy="1139096"/>
            </a:xfrm>
            <a:custGeom>
              <a:avLst/>
              <a:gdLst>
                <a:gd name="T0" fmla="*/ 0 w 995"/>
                <a:gd name="T1" fmla="*/ 1000 h 1000"/>
                <a:gd name="T2" fmla="*/ 995 w 995"/>
                <a:gd name="T3" fmla="*/ 0 h 1000"/>
                <a:gd name="T4" fmla="*/ 995 w 995"/>
                <a:gd name="T5" fmla="*/ 1000 h 1000"/>
                <a:gd name="T6" fmla="*/ 0 w 995"/>
                <a:gd name="T7" fmla="*/ 100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5" h="1000">
                  <a:moveTo>
                    <a:pt x="0" y="1000"/>
                  </a:moveTo>
                  <a:lnTo>
                    <a:pt x="995" y="0"/>
                  </a:lnTo>
                  <a:lnTo>
                    <a:pt x="995" y="1000"/>
                  </a:lnTo>
                  <a:lnTo>
                    <a:pt x="0" y="1000"/>
                  </a:lnTo>
                  <a:close/>
                </a:path>
              </a:pathLst>
            </a:custGeom>
            <a:solidFill>
              <a:schemeClr val="accent6">
                <a:alpha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26" name="Rectangle 6">
              <a:extLst>
                <a:ext uri="{FF2B5EF4-FFF2-40B4-BE49-F238E27FC236}">
                  <a16:creationId xmlns:a16="http://schemas.microsoft.com/office/drawing/2014/main" id="{5737C095-BA88-4973-913F-66DB0758D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9025" y="1737326"/>
              <a:ext cx="326118" cy="1139096"/>
            </a:xfrm>
            <a:prstGeom prst="rect">
              <a:avLst/>
            </a:prstGeom>
            <a:solidFill>
              <a:schemeClr val="accent6">
                <a:alpha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27" name="Rectangle 13">
              <a:extLst>
                <a:ext uri="{FF2B5EF4-FFF2-40B4-BE49-F238E27FC236}">
                  <a16:creationId xmlns:a16="http://schemas.microsoft.com/office/drawing/2014/main" id="{8C4CCB16-1F05-4F14-9EAA-0420F2343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5639" y="2406493"/>
              <a:ext cx="3297" cy="3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60D047-F035-4869-AD87-DC9F81D5B424}"/>
              </a:ext>
            </a:extLst>
          </p:cNvPr>
          <p:cNvGrpSpPr/>
          <p:nvPr/>
        </p:nvGrpSpPr>
        <p:grpSpPr>
          <a:xfrm>
            <a:off x="3879371" y="3150621"/>
            <a:ext cx="5262067" cy="1139096"/>
            <a:chOff x="7453670" y="2876422"/>
            <a:chExt cx="4734911" cy="1139096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D26CE7D3-96DD-4114-B34C-1F285DCDD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3670" y="2876422"/>
              <a:ext cx="1133400" cy="1139096"/>
            </a:xfrm>
            <a:custGeom>
              <a:avLst/>
              <a:gdLst>
                <a:gd name="T0" fmla="*/ 0 w 995"/>
                <a:gd name="T1" fmla="*/ 1000 h 1000"/>
                <a:gd name="T2" fmla="*/ 995 w 995"/>
                <a:gd name="T3" fmla="*/ 0 h 1000"/>
                <a:gd name="T4" fmla="*/ 995 w 995"/>
                <a:gd name="T5" fmla="*/ 1000 h 1000"/>
                <a:gd name="T6" fmla="*/ 0 w 995"/>
                <a:gd name="T7" fmla="*/ 100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5" h="1000">
                  <a:moveTo>
                    <a:pt x="0" y="1000"/>
                  </a:moveTo>
                  <a:lnTo>
                    <a:pt x="995" y="0"/>
                  </a:lnTo>
                  <a:lnTo>
                    <a:pt x="995" y="1000"/>
                  </a:lnTo>
                  <a:lnTo>
                    <a:pt x="0" y="1000"/>
                  </a:lnTo>
                  <a:close/>
                </a:path>
              </a:pathLst>
            </a:custGeom>
            <a:solidFill>
              <a:schemeClr val="accent3">
                <a:alpha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30" name="Rectangle 6">
              <a:extLst>
                <a:ext uri="{FF2B5EF4-FFF2-40B4-BE49-F238E27FC236}">
                  <a16:creationId xmlns:a16="http://schemas.microsoft.com/office/drawing/2014/main" id="{81E2D28A-CFB3-43AB-BE35-6C0E0F6C6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7070" y="2876422"/>
              <a:ext cx="325870" cy="1139096"/>
            </a:xfrm>
            <a:prstGeom prst="rect">
              <a:avLst/>
            </a:prstGeom>
            <a:solidFill>
              <a:schemeClr val="accent3">
                <a:alpha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31" name="Rectangle 7">
              <a:extLst>
                <a:ext uri="{FF2B5EF4-FFF2-40B4-BE49-F238E27FC236}">
                  <a16:creationId xmlns:a16="http://schemas.microsoft.com/office/drawing/2014/main" id="{A663F052-5549-428F-A2F5-A5C84E798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12940" y="2876422"/>
              <a:ext cx="3275641" cy="11390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Conscious Competence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268585D-1326-401D-BD24-7521059BC6FE}"/>
              </a:ext>
            </a:extLst>
          </p:cNvPr>
          <p:cNvGrpSpPr/>
          <p:nvPr/>
        </p:nvGrpSpPr>
        <p:grpSpPr>
          <a:xfrm>
            <a:off x="2618917" y="4289715"/>
            <a:ext cx="6522517" cy="1139096"/>
            <a:chOff x="6323533" y="4015517"/>
            <a:chExt cx="5865048" cy="1139096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5101AEB2-A454-4F15-81B5-0094BD6C0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3533" y="4015517"/>
              <a:ext cx="1133400" cy="1139096"/>
            </a:xfrm>
            <a:custGeom>
              <a:avLst/>
              <a:gdLst>
                <a:gd name="T0" fmla="*/ 0 w 995"/>
                <a:gd name="T1" fmla="*/ 1000 h 1000"/>
                <a:gd name="T2" fmla="*/ 995 w 995"/>
                <a:gd name="T3" fmla="*/ 0 h 1000"/>
                <a:gd name="T4" fmla="*/ 995 w 995"/>
                <a:gd name="T5" fmla="*/ 1000 h 1000"/>
                <a:gd name="T6" fmla="*/ 0 w 995"/>
                <a:gd name="T7" fmla="*/ 100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5" h="1000">
                  <a:moveTo>
                    <a:pt x="0" y="1000"/>
                  </a:moveTo>
                  <a:lnTo>
                    <a:pt x="995" y="0"/>
                  </a:lnTo>
                  <a:lnTo>
                    <a:pt x="995" y="1000"/>
                  </a:lnTo>
                  <a:lnTo>
                    <a:pt x="0" y="1000"/>
                  </a:lnTo>
                  <a:close/>
                </a:path>
              </a:pathLst>
            </a:custGeom>
            <a:solidFill>
              <a:schemeClr val="accent5">
                <a:alpha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34" name="Rectangle 6">
              <a:extLst>
                <a:ext uri="{FF2B5EF4-FFF2-40B4-BE49-F238E27FC236}">
                  <a16:creationId xmlns:a16="http://schemas.microsoft.com/office/drawing/2014/main" id="{057F35F1-7301-4FD6-8E6B-B89C1B773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6933" y="4015517"/>
              <a:ext cx="325645" cy="1139096"/>
            </a:xfrm>
            <a:prstGeom prst="rect">
              <a:avLst/>
            </a:prstGeom>
            <a:solidFill>
              <a:schemeClr val="accent5">
                <a:alpha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35" name="Rectangle 7">
              <a:extLst>
                <a:ext uri="{FF2B5EF4-FFF2-40B4-BE49-F238E27FC236}">
                  <a16:creationId xmlns:a16="http://schemas.microsoft.com/office/drawing/2014/main" id="{C6F3DB96-D4D6-4460-AF79-9ADD9B899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8499" y="4015517"/>
              <a:ext cx="4410082" cy="113909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Conscious Incompetence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DFBBE78-230F-4761-99F1-BB1335C31CB0}"/>
              </a:ext>
            </a:extLst>
          </p:cNvPr>
          <p:cNvGrpSpPr/>
          <p:nvPr/>
        </p:nvGrpSpPr>
        <p:grpSpPr>
          <a:xfrm>
            <a:off x="1353558" y="5428811"/>
            <a:ext cx="7790442" cy="1139096"/>
            <a:chOff x="5191579" y="5154613"/>
            <a:chExt cx="7000422" cy="1139096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41E7B577-2962-4267-B5EE-9E9D763DB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579" y="5154613"/>
              <a:ext cx="1133400" cy="1139096"/>
            </a:xfrm>
            <a:custGeom>
              <a:avLst/>
              <a:gdLst>
                <a:gd name="T0" fmla="*/ 0 w 995"/>
                <a:gd name="T1" fmla="*/ 1000 h 1000"/>
                <a:gd name="T2" fmla="*/ 995 w 995"/>
                <a:gd name="T3" fmla="*/ 0 h 1000"/>
                <a:gd name="T4" fmla="*/ 995 w 995"/>
                <a:gd name="T5" fmla="*/ 1000 h 1000"/>
                <a:gd name="T6" fmla="*/ 0 w 995"/>
                <a:gd name="T7" fmla="*/ 100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5" h="1000">
                  <a:moveTo>
                    <a:pt x="0" y="1000"/>
                  </a:moveTo>
                  <a:lnTo>
                    <a:pt x="995" y="0"/>
                  </a:lnTo>
                  <a:lnTo>
                    <a:pt x="995" y="1000"/>
                  </a:lnTo>
                  <a:lnTo>
                    <a:pt x="0" y="1000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38" name="Rectangle 6">
              <a:extLst>
                <a:ext uri="{FF2B5EF4-FFF2-40B4-BE49-F238E27FC236}">
                  <a16:creationId xmlns:a16="http://schemas.microsoft.com/office/drawing/2014/main" id="{AEC64B2B-5B95-4032-894B-C351E76EC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980" y="5154613"/>
              <a:ext cx="325169" cy="1139096"/>
            </a:xfrm>
            <a:prstGeom prst="rect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39" name="Rectangle 7">
              <a:extLst>
                <a:ext uri="{FF2B5EF4-FFF2-40B4-BE49-F238E27FC236}">
                  <a16:creationId xmlns:a16="http://schemas.microsoft.com/office/drawing/2014/main" id="{116125CF-D693-4E53-9792-F56BFE5BA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0149" y="5154613"/>
              <a:ext cx="5541852" cy="11390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Unconscious Incompetence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4D280080-65BF-476A-816C-858C01CEFF66}"/>
              </a:ext>
            </a:extLst>
          </p:cNvPr>
          <p:cNvSpPr txBox="1"/>
          <p:nvPr/>
        </p:nvSpPr>
        <p:spPr>
          <a:xfrm>
            <a:off x="2123253" y="5720684"/>
            <a:ext cx="561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92B7D31-BEFC-4D28-8D2C-D01DEC7F57A1}"/>
              </a:ext>
            </a:extLst>
          </p:cNvPr>
          <p:cNvSpPr txBox="1"/>
          <p:nvPr/>
        </p:nvSpPr>
        <p:spPr>
          <a:xfrm>
            <a:off x="5905721" y="2227130"/>
            <a:ext cx="561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A65ABA-4619-4367-8A33-AACE4D88C5A0}"/>
              </a:ext>
            </a:extLst>
          </p:cNvPr>
          <p:cNvSpPr txBox="1"/>
          <p:nvPr/>
        </p:nvSpPr>
        <p:spPr>
          <a:xfrm>
            <a:off x="4540489" y="3366226"/>
            <a:ext cx="561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B9CE0D9-09DD-4892-9BD6-D9A87CD17120}"/>
              </a:ext>
            </a:extLst>
          </p:cNvPr>
          <p:cNvSpPr txBox="1"/>
          <p:nvPr/>
        </p:nvSpPr>
        <p:spPr>
          <a:xfrm>
            <a:off x="3387774" y="4552222"/>
            <a:ext cx="561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6283F69-7234-4514-9202-70E67F456CCC}"/>
              </a:ext>
            </a:extLst>
          </p:cNvPr>
          <p:cNvCxnSpPr/>
          <p:nvPr/>
        </p:nvCxnSpPr>
        <p:spPr>
          <a:xfrm flipV="1">
            <a:off x="1235918" y="2252014"/>
            <a:ext cx="3585099" cy="3000652"/>
          </a:xfrm>
          <a:prstGeom prst="straightConnector1">
            <a:avLst/>
          </a:prstGeom>
          <a:ln w="203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64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014B2-511B-4A09-B347-0CA41014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1DEF-ECAC-44C2-84E2-D2833C1E9429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D29F7-D615-4575-A7CF-63D73DAF2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COMMON MISPERCEPTIONS</a:t>
            </a: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DDB5D95D-43EB-497D-89F2-91468DD949DD}"/>
              </a:ext>
            </a:extLst>
          </p:cNvPr>
          <p:cNvSpPr>
            <a:spLocks/>
          </p:cNvSpPr>
          <p:nvPr/>
        </p:nvSpPr>
        <p:spPr bwMode="auto">
          <a:xfrm>
            <a:off x="3886200" y="3001824"/>
            <a:ext cx="1635768" cy="1874976"/>
          </a:xfrm>
          <a:custGeom>
            <a:avLst/>
            <a:gdLst>
              <a:gd name="T0" fmla="*/ 658 w 1847"/>
              <a:gd name="T1" fmla="*/ 2115 h 2116"/>
              <a:gd name="T2" fmla="*/ 658 w 1847"/>
              <a:gd name="T3" fmla="*/ 2116 h 2116"/>
              <a:gd name="T4" fmla="*/ 1630 w 1847"/>
              <a:gd name="T5" fmla="*/ 2116 h 2116"/>
              <a:gd name="T6" fmla="*/ 1523 w 1847"/>
              <a:gd name="T7" fmla="*/ 1569 h 2116"/>
              <a:gd name="T8" fmla="*/ 1652 w 1847"/>
              <a:gd name="T9" fmla="*/ 1173 h 2116"/>
              <a:gd name="T10" fmla="*/ 1626 w 1847"/>
              <a:gd name="T11" fmla="*/ 320 h 2116"/>
              <a:gd name="T12" fmla="*/ 306 w 1847"/>
              <a:gd name="T13" fmla="*/ 427 h 2116"/>
              <a:gd name="T14" fmla="*/ 166 w 1847"/>
              <a:gd name="T15" fmla="*/ 814 h 2116"/>
              <a:gd name="T16" fmla="*/ 216 w 1847"/>
              <a:gd name="T17" fmla="*/ 931 h 2116"/>
              <a:gd name="T18" fmla="*/ 107 w 1847"/>
              <a:gd name="T19" fmla="*/ 1099 h 2116"/>
              <a:gd name="T20" fmla="*/ 27 w 1847"/>
              <a:gd name="T21" fmla="*/ 1214 h 2116"/>
              <a:gd name="T22" fmla="*/ 89 w 1847"/>
              <a:gd name="T23" fmla="*/ 1303 h 2116"/>
              <a:gd name="T24" fmla="*/ 150 w 1847"/>
              <a:gd name="T25" fmla="*/ 1333 h 2116"/>
              <a:gd name="T26" fmla="*/ 141 w 1847"/>
              <a:gd name="T27" fmla="*/ 1433 h 2116"/>
              <a:gd name="T28" fmla="*/ 129 w 1847"/>
              <a:gd name="T29" fmla="*/ 1494 h 2116"/>
              <a:gd name="T30" fmla="*/ 152 w 1847"/>
              <a:gd name="T31" fmla="*/ 1518 h 2116"/>
              <a:gd name="T32" fmla="*/ 143 w 1847"/>
              <a:gd name="T33" fmla="*/ 1558 h 2116"/>
              <a:gd name="T34" fmla="*/ 163 w 1847"/>
              <a:gd name="T35" fmla="*/ 1633 h 2116"/>
              <a:gd name="T36" fmla="*/ 142 w 1847"/>
              <a:gd name="T37" fmla="*/ 1749 h 2116"/>
              <a:gd name="T38" fmla="*/ 224 w 1847"/>
              <a:gd name="T39" fmla="*/ 1829 h 2116"/>
              <a:gd name="T40" fmla="*/ 658 w 1847"/>
              <a:gd name="T41" fmla="*/ 2115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47" h="2116">
                <a:moveTo>
                  <a:pt x="658" y="2115"/>
                </a:moveTo>
                <a:cubicBezTo>
                  <a:pt x="658" y="2115"/>
                  <a:pt x="658" y="2115"/>
                  <a:pt x="658" y="2116"/>
                </a:cubicBezTo>
                <a:cubicBezTo>
                  <a:pt x="1630" y="2116"/>
                  <a:pt x="1630" y="2116"/>
                  <a:pt x="1630" y="2116"/>
                </a:cubicBezTo>
                <a:cubicBezTo>
                  <a:pt x="1553" y="1972"/>
                  <a:pt x="1499" y="1795"/>
                  <a:pt x="1523" y="1569"/>
                </a:cubicBezTo>
                <a:cubicBezTo>
                  <a:pt x="1545" y="1357"/>
                  <a:pt x="1598" y="1253"/>
                  <a:pt x="1652" y="1173"/>
                </a:cubicBezTo>
                <a:cubicBezTo>
                  <a:pt x="1800" y="950"/>
                  <a:pt x="1847" y="593"/>
                  <a:pt x="1626" y="320"/>
                </a:cubicBezTo>
                <a:cubicBezTo>
                  <a:pt x="1368" y="0"/>
                  <a:pt x="452" y="21"/>
                  <a:pt x="306" y="427"/>
                </a:cubicBezTo>
                <a:cubicBezTo>
                  <a:pt x="211" y="692"/>
                  <a:pt x="212" y="663"/>
                  <a:pt x="166" y="814"/>
                </a:cubicBezTo>
                <a:cubicBezTo>
                  <a:pt x="147" y="877"/>
                  <a:pt x="217" y="877"/>
                  <a:pt x="216" y="931"/>
                </a:cubicBezTo>
                <a:cubicBezTo>
                  <a:pt x="215" y="953"/>
                  <a:pt x="162" y="1024"/>
                  <a:pt x="107" y="1099"/>
                </a:cubicBezTo>
                <a:cubicBezTo>
                  <a:pt x="55" y="1169"/>
                  <a:pt x="50" y="1168"/>
                  <a:pt x="27" y="1214"/>
                </a:cubicBezTo>
                <a:cubicBezTo>
                  <a:pt x="0" y="1268"/>
                  <a:pt x="39" y="1287"/>
                  <a:pt x="89" y="1303"/>
                </a:cubicBezTo>
                <a:cubicBezTo>
                  <a:pt x="117" y="1312"/>
                  <a:pt x="134" y="1314"/>
                  <a:pt x="150" y="1333"/>
                </a:cubicBezTo>
                <a:cubicBezTo>
                  <a:pt x="182" y="1370"/>
                  <a:pt x="154" y="1411"/>
                  <a:pt x="141" y="1433"/>
                </a:cubicBezTo>
                <a:cubicBezTo>
                  <a:pt x="129" y="1453"/>
                  <a:pt x="112" y="1473"/>
                  <a:pt x="129" y="1494"/>
                </a:cubicBezTo>
                <a:cubicBezTo>
                  <a:pt x="145" y="1513"/>
                  <a:pt x="163" y="1513"/>
                  <a:pt x="152" y="1518"/>
                </a:cubicBezTo>
                <a:cubicBezTo>
                  <a:pt x="149" y="1520"/>
                  <a:pt x="135" y="1543"/>
                  <a:pt x="143" y="1558"/>
                </a:cubicBezTo>
                <a:cubicBezTo>
                  <a:pt x="158" y="1590"/>
                  <a:pt x="190" y="1588"/>
                  <a:pt x="163" y="1633"/>
                </a:cubicBezTo>
                <a:cubicBezTo>
                  <a:pt x="137" y="1679"/>
                  <a:pt x="137" y="1721"/>
                  <a:pt x="142" y="1749"/>
                </a:cubicBezTo>
                <a:cubicBezTo>
                  <a:pt x="145" y="1766"/>
                  <a:pt x="165" y="1818"/>
                  <a:pt x="224" y="1829"/>
                </a:cubicBezTo>
                <a:cubicBezTo>
                  <a:pt x="312" y="1845"/>
                  <a:pt x="562" y="1816"/>
                  <a:pt x="658" y="211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3" dirty="0">
              <a:latin typeface="+mj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D8B5784-7CF0-48D2-81EC-2C184E9ACBFA}"/>
              </a:ext>
            </a:extLst>
          </p:cNvPr>
          <p:cNvSpPr/>
          <p:nvPr/>
        </p:nvSpPr>
        <p:spPr>
          <a:xfrm>
            <a:off x="6353032" y="1333075"/>
            <a:ext cx="2240280" cy="1139689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rPr>
              <a:t>Level 4 is Finite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6B73E8C-0D7D-4ED5-BF35-C752CC220767}"/>
              </a:ext>
            </a:extLst>
          </p:cNvPr>
          <p:cNvSpPr/>
          <p:nvPr/>
        </p:nvSpPr>
        <p:spPr>
          <a:xfrm>
            <a:off x="6953510" y="3985054"/>
            <a:ext cx="1790141" cy="1426104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rPr>
              <a:t>Timeline for Completion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5E296AE-6A38-418F-ABA6-2234FC911795}"/>
              </a:ext>
            </a:extLst>
          </p:cNvPr>
          <p:cNvSpPr/>
          <p:nvPr/>
        </p:nvSpPr>
        <p:spPr>
          <a:xfrm>
            <a:off x="760552" y="1040168"/>
            <a:ext cx="2355510" cy="169706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rPr>
              <a:t>Action-Based vs Knowledge-Based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8624BE0-E440-4409-9D0D-CAD0E0A5A489}"/>
              </a:ext>
            </a:extLst>
          </p:cNvPr>
          <p:cNvSpPr/>
          <p:nvPr/>
        </p:nvSpPr>
        <p:spPr>
          <a:xfrm>
            <a:off x="865008" y="3985054"/>
            <a:ext cx="1627632" cy="1721997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rPr>
              <a:t>External Impetus</a:t>
            </a:r>
          </a:p>
        </p:txBody>
      </p:sp>
      <p:sp>
        <p:nvSpPr>
          <p:cNvPr id="43" name="Freeform 8">
            <a:extLst>
              <a:ext uri="{FF2B5EF4-FFF2-40B4-BE49-F238E27FC236}">
                <a16:creationId xmlns:a16="http://schemas.microsoft.com/office/drawing/2014/main" id="{7462E85A-1344-4D4B-A938-F25341532CB3}"/>
              </a:ext>
            </a:extLst>
          </p:cNvPr>
          <p:cNvSpPr>
            <a:spLocks/>
          </p:cNvSpPr>
          <p:nvPr/>
        </p:nvSpPr>
        <p:spPr bwMode="auto">
          <a:xfrm rot="17510831">
            <a:off x="2716373" y="3087860"/>
            <a:ext cx="1050528" cy="1296075"/>
          </a:xfrm>
          <a:custGeom>
            <a:avLst/>
            <a:gdLst>
              <a:gd name="T0" fmla="*/ 382 w 765"/>
              <a:gd name="T1" fmla="*/ 0 h 944"/>
              <a:gd name="T2" fmla="*/ 765 w 765"/>
              <a:gd name="T3" fmla="*/ 382 h 944"/>
              <a:gd name="T4" fmla="*/ 496 w 765"/>
              <a:gd name="T5" fmla="*/ 748 h 944"/>
              <a:gd name="T6" fmla="*/ 382 w 765"/>
              <a:gd name="T7" fmla="*/ 944 h 944"/>
              <a:gd name="T8" fmla="*/ 269 w 765"/>
              <a:gd name="T9" fmla="*/ 748 h 944"/>
              <a:gd name="T10" fmla="*/ 0 w 765"/>
              <a:gd name="T11" fmla="*/ 382 h 944"/>
              <a:gd name="T12" fmla="*/ 382 w 765"/>
              <a:gd name="T13" fmla="*/ 0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5" h="944">
                <a:moveTo>
                  <a:pt x="382" y="0"/>
                </a:moveTo>
                <a:cubicBezTo>
                  <a:pt x="593" y="0"/>
                  <a:pt x="765" y="171"/>
                  <a:pt x="765" y="382"/>
                </a:cubicBezTo>
                <a:cubicBezTo>
                  <a:pt x="765" y="554"/>
                  <a:pt x="651" y="699"/>
                  <a:pt x="496" y="748"/>
                </a:cubicBezTo>
                <a:cubicBezTo>
                  <a:pt x="382" y="944"/>
                  <a:pt x="382" y="944"/>
                  <a:pt x="382" y="944"/>
                </a:cubicBezTo>
                <a:cubicBezTo>
                  <a:pt x="269" y="748"/>
                  <a:pt x="269" y="748"/>
                  <a:pt x="269" y="748"/>
                </a:cubicBezTo>
                <a:cubicBezTo>
                  <a:pt x="114" y="699"/>
                  <a:pt x="0" y="554"/>
                  <a:pt x="0" y="382"/>
                </a:cubicBezTo>
                <a:cubicBezTo>
                  <a:pt x="0" y="171"/>
                  <a:pt x="171" y="0"/>
                  <a:pt x="3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3" dirty="0">
              <a:latin typeface="+mj-lt"/>
            </a:endParaRPr>
          </a:p>
        </p:txBody>
      </p:sp>
      <p:sp>
        <p:nvSpPr>
          <p:cNvPr id="44" name="Freeform 7">
            <a:extLst>
              <a:ext uri="{FF2B5EF4-FFF2-40B4-BE49-F238E27FC236}">
                <a16:creationId xmlns:a16="http://schemas.microsoft.com/office/drawing/2014/main" id="{6DF3D901-79E3-4AFF-8ADC-6A07FB994CA3}"/>
              </a:ext>
            </a:extLst>
          </p:cNvPr>
          <p:cNvSpPr>
            <a:spLocks/>
          </p:cNvSpPr>
          <p:nvPr/>
        </p:nvSpPr>
        <p:spPr bwMode="auto">
          <a:xfrm rot="19104753">
            <a:off x="3315909" y="1851733"/>
            <a:ext cx="1050528" cy="1296075"/>
          </a:xfrm>
          <a:custGeom>
            <a:avLst/>
            <a:gdLst>
              <a:gd name="T0" fmla="*/ 382 w 765"/>
              <a:gd name="T1" fmla="*/ 0 h 944"/>
              <a:gd name="T2" fmla="*/ 765 w 765"/>
              <a:gd name="T3" fmla="*/ 382 h 944"/>
              <a:gd name="T4" fmla="*/ 496 w 765"/>
              <a:gd name="T5" fmla="*/ 748 h 944"/>
              <a:gd name="T6" fmla="*/ 382 w 765"/>
              <a:gd name="T7" fmla="*/ 944 h 944"/>
              <a:gd name="T8" fmla="*/ 269 w 765"/>
              <a:gd name="T9" fmla="*/ 748 h 944"/>
              <a:gd name="T10" fmla="*/ 0 w 765"/>
              <a:gd name="T11" fmla="*/ 382 h 944"/>
              <a:gd name="T12" fmla="*/ 382 w 765"/>
              <a:gd name="T13" fmla="*/ 0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5" h="944">
                <a:moveTo>
                  <a:pt x="382" y="0"/>
                </a:moveTo>
                <a:cubicBezTo>
                  <a:pt x="593" y="0"/>
                  <a:pt x="765" y="171"/>
                  <a:pt x="765" y="382"/>
                </a:cubicBezTo>
                <a:cubicBezTo>
                  <a:pt x="765" y="554"/>
                  <a:pt x="651" y="699"/>
                  <a:pt x="496" y="748"/>
                </a:cubicBezTo>
                <a:cubicBezTo>
                  <a:pt x="382" y="944"/>
                  <a:pt x="382" y="944"/>
                  <a:pt x="382" y="944"/>
                </a:cubicBezTo>
                <a:cubicBezTo>
                  <a:pt x="269" y="748"/>
                  <a:pt x="269" y="748"/>
                  <a:pt x="269" y="748"/>
                </a:cubicBezTo>
                <a:cubicBezTo>
                  <a:pt x="114" y="699"/>
                  <a:pt x="0" y="554"/>
                  <a:pt x="0" y="382"/>
                </a:cubicBezTo>
                <a:cubicBezTo>
                  <a:pt x="0" y="171"/>
                  <a:pt x="171" y="0"/>
                  <a:pt x="3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3" dirty="0">
              <a:latin typeface="+mj-lt"/>
            </a:endParaRPr>
          </a:p>
        </p:txBody>
      </p:sp>
      <p:sp>
        <p:nvSpPr>
          <p:cNvPr id="45" name="Freeform 9">
            <a:extLst>
              <a:ext uri="{FF2B5EF4-FFF2-40B4-BE49-F238E27FC236}">
                <a16:creationId xmlns:a16="http://schemas.microsoft.com/office/drawing/2014/main" id="{BB6FEDD3-66F2-427D-A2B7-B974330A3966}"/>
              </a:ext>
            </a:extLst>
          </p:cNvPr>
          <p:cNvSpPr>
            <a:spLocks/>
          </p:cNvSpPr>
          <p:nvPr/>
        </p:nvSpPr>
        <p:spPr bwMode="auto">
          <a:xfrm rot="2558086">
            <a:off x="5159181" y="1826281"/>
            <a:ext cx="1050528" cy="1296075"/>
          </a:xfrm>
          <a:custGeom>
            <a:avLst/>
            <a:gdLst>
              <a:gd name="T0" fmla="*/ 382 w 765"/>
              <a:gd name="T1" fmla="*/ 0 h 944"/>
              <a:gd name="T2" fmla="*/ 765 w 765"/>
              <a:gd name="T3" fmla="*/ 382 h 944"/>
              <a:gd name="T4" fmla="*/ 496 w 765"/>
              <a:gd name="T5" fmla="*/ 748 h 944"/>
              <a:gd name="T6" fmla="*/ 382 w 765"/>
              <a:gd name="T7" fmla="*/ 944 h 944"/>
              <a:gd name="T8" fmla="*/ 269 w 765"/>
              <a:gd name="T9" fmla="*/ 748 h 944"/>
              <a:gd name="T10" fmla="*/ 0 w 765"/>
              <a:gd name="T11" fmla="*/ 382 h 944"/>
              <a:gd name="T12" fmla="*/ 382 w 765"/>
              <a:gd name="T13" fmla="*/ 0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5" h="944">
                <a:moveTo>
                  <a:pt x="382" y="0"/>
                </a:moveTo>
                <a:cubicBezTo>
                  <a:pt x="593" y="0"/>
                  <a:pt x="765" y="171"/>
                  <a:pt x="765" y="382"/>
                </a:cubicBezTo>
                <a:cubicBezTo>
                  <a:pt x="765" y="554"/>
                  <a:pt x="651" y="699"/>
                  <a:pt x="496" y="748"/>
                </a:cubicBezTo>
                <a:cubicBezTo>
                  <a:pt x="382" y="944"/>
                  <a:pt x="382" y="944"/>
                  <a:pt x="382" y="944"/>
                </a:cubicBezTo>
                <a:cubicBezTo>
                  <a:pt x="269" y="748"/>
                  <a:pt x="269" y="748"/>
                  <a:pt x="269" y="748"/>
                </a:cubicBezTo>
                <a:cubicBezTo>
                  <a:pt x="114" y="699"/>
                  <a:pt x="0" y="554"/>
                  <a:pt x="0" y="382"/>
                </a:cubicBezTo>
                <a:cubicBezTo>
                  <a:pt x="0" y="171"/>
                  <a:pt x="171" y="0"/>
                  <a:pt x="38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3" dirty="0">
              <a:latin typeface="+mj-lt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75FCBC-E429-49A5-973D-D5D68E7652DA}"/>
              </a:ext>
            </a:extLst>
          </p:cNvPr>
          <p:cNvGrpSpPr/>
          <p:nvPr/>
        </p:nvGrpSpPr>
        <p:grpSpPr>
          <a:xfrm>
            <a:off x="5490943" y="3236184"/>
            <a:ext cx="1296075" cy="1050528"/>
            <a:chOff x="7157715" y="3553891"/>
            <a:chExt cx="1728100" cy="1400704"/>
          </a:xfrm>
        </p:grpSpPr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8E8B0212-BAA1-4562-8283-507D0BF81348}"/>
                </a:ext>
              </a:extLst>
            </p:cNvPr>
            <p:cNvSpPr>
              <a:spLocks/>
            </p:cNvSpPr>
            <p:nvPr/>
          </p:nvSpPr>
          <p:spPr bwMode="auto">
            <a:xfrm rot="3806078">
              <a:off x="7321413" y="3390193"/>
              <a:ext cx="1400704" cy="1728100"/>
            </a:xfrm>
            <a:custGeom>
              <a:avLst/>
              <a:gdLst>
                <a:gd name="T0" fmla="*/ 382 w 765"/>
                <a:gd name="T1" fmla="*/ 0 h 944"/>
                <a:gd name="T2" fmla="*/ 765 w 765"/>
                <a:gd name="T3" fmla="*/ 382 h 944"/>
                <a:gd name="T4" fmla="*/ 496 w 765"/>
                <a:gd name="T5" fmla="*/ 748 h 944"/>
                <a:gd name="T6" fmla="*/ 382 w 765"/>
                <a:gd name="T7" fmla="*/ 944 h 944"/>
                <a:gd name="T8" fmla="*/ 269 w 765"/>
                <a:gd name="T9" fmla="*/ 748 h 944"/>
                <a:gd name="T10" fmla="*/ 0 w 765"/>
                <a:gd name="T11" fmla="*/ 382 h 944"/>
                <a:gd name="T12" fmla="*/ 382 w 765"/>
                <a:gd name="T1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5" h="944">
                  <a:moveTo>
                    <a:pt x="382" y="0"/>
                  </a:moveTo>
                  <a:cubicBezTo>
                    <a:pt x="593" y="0"/>
                    <a:pt x="765" y="171"/>
                    <a:pt x="765" y="382"/>
                  </a:cubicBezTo>
                  <a:cubicBezTo>
                    <a:pt x="765" y="554"/>
                    <a:pt x="651" y="699"/>
                    <a:pt x="496" y="748"/>
                  </a:cubicBezTo>
                  <a:cubicBezTo>
                    <a:pt x="382" y="944"/>
                    <a:pt x="382" y="944"/>
                    <a:pt x="382" y="944"/>
                  </a:cubicBezTo>
                  <a:cubicBezTo>
                    <a:pt x="269" y="748"/>
                    <a:pt x="269" y="748"/>
                    <a:pt x="269" y="748"/>
                  </a:cubicBezTo>
                  <a:cubicBezTo>
                    <a:pt x="114" y="699"/>
                    <a:pt x="0" y="554"/>
                    <a:pt x="0" y="382"/>
                  </a:cubicBezTo>
                  <a:cubicBezTo>
                    <a:pt x="0" y="171"/>
                    <a:pt x="171" y="0"/>
                    <a:pt x="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>
                <a:latin typeface="+mj-lt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8828EE0-8E3E-4E26-8022-A9BCE927DB29}"/>
                </a:ext>
              </a:extLst>
            </p:cNvPr>
            <p:cNvGrpSpPr/>
            <p:nvPr/>
          </p:nvGrpSpPr>
          <p:grpSpPr>
            <a:xfrm>
              <a:off x="7950279" y="3998746"/>
              <a:ext cx="427372" cy="413764"/>
              <a:chOff x="2339975" y="3200401"/>
              <a:chExt cx="249238" cy="241300"/>
            </a:xfrm>
            <a:solidFill>
              <a:schemeClr val="bg1"/>
            </a:solidFill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5858E8F-E499-429E-B3EB-77EA79032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887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5C0651D-C094-4910-A904-083D0292DE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332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2861942-E169-4C3E-8AFE-775B2E5A3C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6188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A2FBEDC-7993-4DA3-8464-8F38A0BD15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887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AB7C555-1DB4-4074-89EE-37E3BE858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332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60487D2-B0D9-47A8-B612-557FFE3391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6188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E47BC10-F039-49EA-BBFF-7E37449875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887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265D7A1-93C1-4718-9A67-6FC665864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6013" y="3338513"/>
                <a:ext cx="254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246A1E3-E8D2-45EF-8768-AE50A33C01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6013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E965112-E1A3-4A07-B2C0-1EE3D1A5D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332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87C11E7-0EC6-4C94-B119-8481FE6A20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6188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60" name="Freeform 29">
                <a:extLst>
                  <a:ext uri="{FF2B5EF4-FFF2-40B4-BE49-F238E27FC236}">
                    <a16:creationId xmlns:a16="http://schemas.microsoft.com/office/drawing/2014/main" id="{0707B923-8904-44B5-984F-2ABF02CD75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9975" y="3217863"/>
                <a:ext cx="249238" cy="223838"/>
              </a:xfrm>
              <a:custGeom>
                <a:avLst/>
                <a:gdLst>
                  <a:gd name="T0" fmla="*/ 157 w 157"/>
                  <a:gd name="T1" fmla="*/ 0 h 141"/>
                  <a:gd name="T2" fmla="*/ 135 w 157"/>
                  <a:gd name="T3" fmla="*/ 0 h 141"/>
                  <a:gd name="T4" fmla="*/ 135 w 157"/>
                  <a:gd name="T5" fmla="*/ 15 h 141"/>
                  <a:gd name="T6" fmla="*/ 114 w 157"/>
                  <a:gd name="T7" fmla="*/ 15 h 141"/>
                  <a:gd name="T8" fmla="*/ 114 w 157"/>
                  <a:gd name="T9" fmla="*/ 0 h 141"/>
                  <a:gd name="T10" fmla="*/ 47 w 157"/>
                  <a:gd name="T11" fmla="*/ 0 h 141"/>
                  <a:gd name="T12" fmla="*/ 47 w 157"/>
                  <a:gd name="T13" fmla="*/ 15 h 141"/>
                  <a:gd name="T14" fmla="*/ 25 w 157"/>
                  <a:gd name="T15" fmla="*/ 15 h 141"/>
                  <a:gd name="T16" fmla="*/ 25 w 157"/>
                  <a:gd name="T17" fmla="*/ 0 h 141"/>
                  <a:gd name="T18" fmla="*/ 0 w 157"/>
                  <a:gd name="T19" fmla="*/ 0 h 141"/>
                  <a:gd name="T20" fmla="*/ 0 w 157"/>
                  <a:gd name="T21" fmla="*/ 141 h 141"/>
                  <a:gd name="T22" fmla="*/ 12 w 157"/>
                  <a:gd name="T23" fmla="*/ 141 h 141"/>
                  <a:gd name="T24" fmla="*/ 146 w 157"/>
                  <a:gd name="T25" fmla="*/ 141 h 141"/>
                  <a:gd name="T26" fmla="*/ 157 w 157"/>
                  <a:gd name="T27" fmla="*/ 141 h 141"/>
                  <a:gd name="T28" fmla="*/ 157 w 157"/>
                  <a:gd name="T29" fmla="*/ 0 h 141"/>
                  <a:gd name="T30" fmla="*/ 146 w 157"/>
                  <a:gd name="T31" fmla="*/ 129 h 141"/>
                  <a:gd name="T32" fmla="*/ 12 w 157"/>
                  <a:gd name="T33" fmla="*/ 129 h 141"/>
                  <a:gd name="T34" fmla="*/ 12 w 157"/>
                  <a:gd name="T35" fmla="*/ 40 h 141"/>
                  <a:gd name="T36" fmla="*/ 146 w 157"/>
                  <a:gd name="T37" fmla="*/ 40 h 141"/>
                  <a:gd name="T38" fmla="*/ 146 w 157"/>
                  <a:gd name="T39" fmla="*/ 12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141">
                    <a:moveTo>
                      <a:pt x="157" y="0"/>
                    </a:moveTo>
                    <a:lnTo>
                      <a:pt x="135" y="0"/>
                    </a:lnTo>
                    <a:lnTo>
                      <a:pt x="135" y="15"/>
                    </a:lnTo>
                    <a:lnTo>
                      <a:pt x="114" y="15"/>
                    </a:lnTo>
                    <a:lnTo>
                      <a:pt x="114" y="0"/>
                    </a:lnTo>
                    <a:lnTo>
                      <a:pt x="47" y="0"/>
                    </a:lnTo>
                    <a:lnTo>
                      <a:pt x="47" y="15"/>
                    </a:lnTo>
                    <a:lnTo>
                      <a:pt x="25" y="15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41"/>
                    </a:lnTo>
                    <a:lnTo>
                      <a:pt x="12" y="141"/>
                    </a:lnTo>
                    <a:lnTo>
                      <a:pt x="146" y="141"/>
                    </a:lnTo>
                    <a:lnTo>
                      <a:pt x="157" y="141"/>
                    </a:lnTo>
                    <a:lnTo>
                      <a:pt x="157" y="0"/>
                    </a:lnTo>
                    <a:close/>
                    <a:moveTo>
                      <a:pt x="146" y="129"/>
                    </a:moveTo>
                    <a:lnTo>
                      <a:pt x="12" y="129"/>
                    </a:lnTo>
                    <a:lnTo>
                      <a:pt x="12" y="40"/>
                    </a:lnTo>
                    <a:lnTo>
                      <a:pt x="146" y="40"/>
                    </a:lnTo>
                    <a:lnTo>
                      <a:pt x="146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B185A01-0DF9-4C5E-A55D-C040D37B31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7600" y="3200401"/>
                <a:ext cx="20638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274024F-8CF7-4F97-A13E-F8C59595C8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5713" y="3200401"/>
                <a:ext cx="23813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 dirty="0">
                  <a:latin typeface="+mj-lt"/>
                </a:endParaRPr>
              </a:p>
            </p:txBody>
          </p:sp>
        </p:grpSp>
      </p:grpSp>
      <p:pic>
        <p:nvPicPr>
          <p:cNvPr id="63" name="Graphic 62" descr="Brain in head">
            <a:extLst>
              <a:ext uri="{FF2B5EF4-FFF2-40B4-BE49-F238E27FC236}">
                <a16:creationId xmlns:a16="http://schemas.microsoft.com/office/drawing/2014/main" id="{9C99F76C-25C6-47AE-AE91-320BDAF50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6242" y="2024011"/>
            <a:ext cx="713013" cy="713013"/>
          </a:xfrm>
          <a:prstGeom prst="rect">
            <a:avLst/>
          </a:prstGeom>
        </p:spPr>
      </p:pic>
      <p:pic>
        <p:nvPicPr>
          <p:cNvPr id="64" name="Graphic 63" descr="Muscular arm">
            <a:extLst>
              <a:ext uri="{FF2B5EF4-FFF2-40B4-BE49-F238E27FC236}">
                <a16:creationId xmlns:a16="http://schemas.microsoft.com/office/drawing/2014/main" id="{70166307-397F-4CC9-AE69-1560A4C82B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82193" y="3321382"/>
            <a:ext cx="663673" cy="663673"/>
          </a:xfrm>
          <a:prstGeom prst="rect">
            <a:avLst/>
          </a:prstGeom>
        </p:spPr>
      </p:pic>
      <p:pic>
        <p:nvPicPr>
          <p:cNvPr id="65" name="Graphic 64" descr="Transfer">
            <a:extLst>
              <a:ext uri="{FF2B5EF4-FFF2-40B4-BE49-F238E27FC236}">
                <a16:creationId xmlns:a16="http://schemas.microsoft.com/office/drawing/2014/main" id="{76E392DE-46C6-4168-B125-E9E4646C4D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46423" y="2086122"/>
            <a:ext cx="645676" cy="64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63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40A058-2B76-4432-98AB-E2BC622D3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799" y="1056783"/>
            <a:ext cx="7385383" cy="5426150"/>
          </a:xfrm>
        </p:spPr>
        <p:txBody>
          <a:bodyPr/>
          <a:lstStyle/>
          <a:p>
            <a:pPr defTabSz="816154"/>
            <a:r>
              <a:rPr lang="en-US" sz="1800" b="1" dirty="0">
                <a:ea typeface="Open Sans Light" pitchFamily="34" charset="0"/>
                <a:cs typeface="Open Sans Light" pitchFamily="34" charset="0"/>
              </a:rPr>
              <a:t>RIME model</a:t>
            </a:r>
          </a:p>
          <a:p>
            <a:pPr lvl="1" defTabSz="816154"/>
            <a:r>
              <a:rPr lang="en-US" dirty="0">
                <a:ea typeface="Open Sans Light" pitchFamily="34" charset="0"/>
                <a:cs typeface="Open Sans Light" pitchFamily="34" charset="0"/>
              </a:rPr>
              <a:t>Reporter</a:t>
            </a:r>
          </a:p>
          <a:p>
            <a:pPr lvl="1" defTabSz="816154"/>
            <a:r>
              <a:rPr lang="en-US" dirty="0">
                <a:ea typeface="Open Sans Light" pitchFamily="34" charset="0"/>
                <a:cs typeface="Open Sans Light" pitchFamily="34" charset="0"/>
              </a:rPr>
              <a:t>Interpreter</a:t>
            </a:r>
          </a:p>
          <a:p>
            <a:pPr lvl="1" defTabSz="816154"/>
            <a:r>
              <a:rPr lang="en-US" dirty="0">
                <a:ea typeface="Open Sans Light" pitchFamily="34" charset="0"/>
                <a:cs typeface="Open Sans Light" pitchFamily="34" charset="0"/>
              </a:rPr>
              <a:t>Manager</a:t>
            </a:r>
          </a:p>
          <a:p>
            <a:pPr lvl="1" defTabSz="816154"/>
            <a:r>
              <a:rPr lang="en-US" dirty="0">
                <a:ea typeface="Open Sans Light" pitchFamily="34" charset="0"/>
                <a:cs typeface="Open Sans Light" pitchFamily="34" charset="0"/>
              </a:rPr>
              <a:t>Educator</a:t>
            </a:r>
          </a:p>
          <a:p>
            <a:pPr defTabSz="816154"/>
            <a:r>
              <a:rPr lang="en-US" sz="1800" b="1" dirty="0">
                <a:ea typeface="Open Sans Light" pitchFamily="34" charset="0"/>
                <a:cs typeface="Open Sans Light" pitchFamily="34" charset="0"/>
              </a:rPr>
              <a:t>Dreyfus model</a:t>
            </a:r>
          </a:p>
          <a:p>
            <a:pPr lvl="1" defTabSz="816154"/>
            <a:r>
              <a:rPr lang="en-US" dirty="0">
                <a:ea typeface="Open Sans Light" pitchFamily="34" charset="0"/>
                <a:cs typeface="Open Sans Light" pitchFamily="34" charset="0"/>
              </a:rPr>
              <a:t>Novice</a:t>
            </a:r>
          </a:p>
          <a:p>
            <a:pPr lvl="1" defTabSz="816154"/>
            <a:r>
              <a:rPr lang="en-US" dirty="0">
                <a:ea typeface="Open Sans Light" pitchFamily="34" charset="0"/>
                <a:cs typeface="Open Sans Light" pitchFamily="34" charset="0"/>
              </a:rPr>
              <a:t>Advanced beginner</a:t>
            </a:r>
          </a:p>
          <a:p>
            <a:pPr lvl="1" defTabSz="816154"/>
            <a:r>
              <a:rPr lang="en-US" dirty="0">
                <a:ea typeface="Open Sans Light" pitchFamily="34" charset="0"/>
                <a:cs typeface="Open Sans Light" pitchFamily="34" charset="0"/>
              </a:rPr>
              <a:t>Competent</a:t>
            </a:r>
          </a:p>
          <a:p>
            <a:pPr lvl="1" defTabSz="816154"/>
            <a:r>
              <a:rPr lang="en-US" dirty="0">
                <a:ea typeface="Open Sans Light" pitchFamily="34" charset="0"/>
                <a:cs typeface="Open Sans Light" pitchFamily="34" charset="0"/>
              </a:rPr>
              <a:t>Proficient</a:t>
            </a:r>
          </a:p>
          <a:p>
            <a:pPr lvl="1" defTabSz="816154"/>
            <a:r>
              <a:rPr lang="en-US" dirty="0">
                <a:ea typeface="Open Sans Light" pitchFamily="34" charset="0"/>
                <a:cs typeface="Open Sans Light" pitchFamily="34" charset="0"/>
              </a:rPr>
              <a:t>Expert </a:t>
            </a:r>
          </a:p>
          <a:p>
            <a:pPr defTabSz="816154"/>
            <a:r>
              <a:rPr lang="en-US" sz="1800" b="1" i="1" dirty="0">
                <a:ea typeface="Open Sans Light" pitchFamily="34" charset="0"/>
                <a:cs typeface="Open Sans Light" pitchFamily="34" charset="0"/>
              </a:rPr>
              <a:t>Hersey-Blanchard Situational Leadership model</a:t>
            </a:r>
          </a:p>
          <a:p>
            <a:pPr lvl="1" defTabSz="816154"/>
            <a:r>
              <a:rPr lang="en-US" dirty="0">
                <a:ea typeface="Open Sans Light" pitchFamily="34" charset="0"/>
                <a:cs typeface="Open Sans Light" pitchFamily="34" charset="0"/>
              </a:rPr>
              <a:t>Enthusiastic beginner</a:t>
            </a:r>
          </a:p>
          <a:p>
            <a:pPr lvl="1" defTabSz="816154"/>
            <a:r>
              <a:rPr lang="en-US" dirty="0">
                <a:ea typeface="Open Sans Light" pitchFamily="34" charset="0"/>
                <a:cs typeface="Open Sans Light" pitchFamily="34" charset="0"/>
              </a:rPr>
              <a:t>Disillusioned learner</a:t>
            </a:r>
          </a:p>
          <a:p>
            <a:pPr lvl="1" defTabSz="816154"/>
            <a:r>
              <a:rPr lang="en-US" dirty="0">
                <a:ea typeface="Open Sans Light" pitchFamily="34" charset="0"/>
                <a:cs typeface="Open Sans Light" pitchFamily="34" charset="0"/>
              </a:rPr>
              <a:t>Capable, but cautious, contributor</a:t>
            </a:r>
          </a:p>
          <a:p>
            <a:pPr lvl="1" defTabSz="816154"/>
            <a:r>
              <a:rPr lang="en-US" dirty="0">
                <a:ea typeface="Open Sans Light" pitchFamily="34" charset="0"/>
                <a:cs typeface="Open Sans Light" pitchFamily="34" charset="0"/>
              </a:rPr>
              <a:t>Self-reliant achiever</a:t>
            </a:r>
          </a:p>
          <a:p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014B2-511B-4A09-B347-0CA41014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1DEF-ECAC-44C2-84E2-D2833C1E9429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D29F7-D615-4575-A7CF-63D73DAF2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OTHER MODELS OF SKILL DEVELOPMENT</a:t>
            </a:r>
          </a:p>
        </p:txBody>
      </p:sp>
    </p:spTree>
    <p:extLst>
      <p:ext uri="{BB962C8B-B14F-4D97-AF65-F5344CB8AC3E}">
        <p14:creationId xmlns:p14="http://schemas.microsoft.com/office/powerpoint/2010/main" val="801252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411330-D2BB-4674-AA39-9FAF3745D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1DEF-ECAC-44C2-84E2-D2833C1E9429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221A1-2950-4CE7-B08C-181578CC89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1701" y="4074850"/>
            <a:ext cx="5867399" cy="7257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LEADERSHIP DEVELOPMENT:</a:t>
            </a:r>
          </a:p>
          <a:p>
            <a:r>
              <a:rPr lang="en-US" i="1" dirty="0"/>
              <a:t>BUT HOW DO WE DO THAT?</a:t>
            </a:r>
          </a:p>
        </p:txBody>
      </p:sp>
    </p:spTree>
    <p:extLst>
      <p:ext uri="{BB962C8B-B14F-4D97-AF65-F5344CB8AC3E}">
        <p14:creationId xmlns:p14="http://schemas.microsoft.com/office/powerpoint/2010/main" val="3238607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40A058-2B76-4432-98AB-E2BC622D35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defTabSz="816154"/>
            <a:r>
              <a:rPr lang="en-US" sz="2000" dirty="0">
                <a:ea typeface="Open Sans Light" pitchFamily="34" charset="0"/>
                <a:cs typeface="Open Sans Light" pitchFamily="34" charset="0"/>
              </a:rPr>
              <a:t>Organizations should work to identify exceptional leaders in their organization to begin building other leaders, creating an ongoing system of development</a:t>
            </a:r>
          </a:p>
          <a:p>
            <a:pPr defTabSz="816154"/>
            <a:r>
              <a:rPr lang="en-US" sz="2000" dirty="0">
                <a:ea typeface="Open Sans Light" pitchFamily="34" charset="0"/>
                <a:cs typeface="Open Sans Light" pitchFamily="34" charset="0"/>
              </a:rPr>
              <a:t>This should be a formal program that seeks to further the impact of leaders throughout the organization</a:t>
            </a:r>
          </a:p>
          <a:p>
            <a:pPr defTabSz="816154"/>
            <a:r>
              <a:rPr lang="en-US" sz="2000" dirty="0">
                <a:ea typeface="Open Sans Light" pitchFamily="34" charset="0"/>
                <a:cs typeface="Open Sans Light" pitchFamily="34" charset="0"/>
              </a:rPr>
              <a:t>The end goal should be to have successful, results-driven individuals (both clinicians and non-clinicians) leading initiatives throughout the organization</a:t>
            </a:r>
          </a:p>
          <a:p>
            <a:pPr defTabSz="816154"/>
            <a:r>
              <a:rPr lang="en-US" sz="2000" dirty="0">
                <a:ea typeface="Open Sans Light" pitchFamily="34" charset="0"/>
                <a:cs typeface="Open Sans Light" pitchFamily="34" charset="0"/>
              </a:rPr>
              <a:t>This will not only improve overall results within the organization (quality, cost, patient satisfaction, etc.), but it will also increase morale and buy-in to the organization </a:t>
            </a:r>
          </a:p>
          <a:p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014B2-511B-4A09-B347-0CA41014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1DEF-ECAC-44C2-84E2-D2833C1E9429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D29F7-D615-4575-A7CF-63D73DAF2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BUILDING LEADERS</a:t>
            </a:r>
          </a:p>
        </p:txBody>
      </p:sp>
    </p:spTree>
    <p:extLst>
      <p:ext uri="{BB962C8B-B14F-4D97-AF65-F5344CB8AC3E}">
        <p14:creationId xmlns:p14="http://schemas.microsoft.com/office/powerpoint/2010/main" val="657383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014B2-511B-4A09-B347-0CA41014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1DEF-ECAC-44C2-84E2-D2833C1E9429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D29F7-D615-4575-A7CF-63D73DAF2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BUILDING LEADERS: IGNORANCE</a:t>
            </a:r>
          </a:p>
        </p:txBody>
      </p:sp>
      <p:pic>
        <p:nvPicPr>
          <p:cNvPr id="1026" name="Picture 2" descr="Anne Mulcahy Profile - CNBC">
            <a:extLst>
              <a:ext uri="{FF2B5EF4-FFF2-40B4-BE49-F238E27FC236}">
                <a16:creationId xmlns:a16="http://schemas.microsoft.com/office/drawing/2014/main" id="{D2389444-619E-4CAB-ACA4-25ADE0CE0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188" y="991066"/>
            <a:ext cx="4436608" cy="522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607411-5A07-463F-8210-4E8A9A06460A}"/>
              </a:ext>
            </a:extLst>
          </p:cNvPr>
          <p:cNvSpPr txBox="1"/>
          <p:nvPr/>
        </p:nvSpPr>
        <p:spPr>
          <a:xfrm>
            <a:off x="1066800" y="6354618"/>
            <a:ext cx="7273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2"/>
                </a:solidFill>
              </a:rPr>
              <a:t>Source: https://www.cnbc.com/anne-mulcahy/</a:t>
            </a:r>
          </a:p>
        </p:txBody>
      </p:sp>
    </p:spTree>
    <p:extLst>
      <p:ext uri="{BB962C8B-B14F-4D97-AF65-F5344CB8AC3E}">
        <p14:creationId xmlns:p14="http://schemas.microsoft.com/office/powerpoint/2010/main" val="2728844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014B2-511B-4A09-B347-0CA41014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1DEF-ECAC-44C2-84E2-D2833C1E9429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D29F7-D615-4575-A7CF-63D73DAF2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BUILDING LEADERS: IGNORANCE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A88249F-C42C-48EA-985E-1500DA1109D5}"/>
              </a:ext>
            </a:extLst>
          </p:cNvPr>
          <p:cNvGrpSpPr/>
          <p:nvPr/>
        </p:nvGrpSpPr>
        <p:grpSpPr>
          <a:xfrm>
            <a:off x="6121" y="1638304"/>
            <a:ext cx="9137810" cy="1728789"/>
            <a:chOff x="8160" y="1638300"/>
            <a:chExt cx="12183747" cy="1728788"/>
          </a:xfrm>
          <a:solidFill>
            <a:schemeClr val="accent1"/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2904C51-2337-4B08-BB81-CF11A1DC96F9}"/>
                </a:ext>
              </a:extLst>
            </p:cNvPr>
            <p:cNvGrpSpPr/>
            <p:nvPr/>
          </p:nvGrpSpPr>
          <p:grpSpPr>
            <a:xfrm>
              <a:off x="8311986" y="2713038"/>
              <a:ext cx="2001791" cy="654050"/>
              <a:chOff x="8311986" y="2713038"/>
              <a:chExt cx="2001791" cy="654050"/>
            </a:xfrm>
            <a:grpFill/>
          </p:grpSpPr>
          <p:sp>
            <p:nvSpPr>
              <p:cNvPr id="15" name="Rectangle 5">
                <a:extLst>
                  <a:ext uri="{FF2B5EF4-FFF2-40B4-BE49-F238E27FC236}">
                    <a16:creationId xmlns:a16="http://schemas.microsoft.com/office/drawing/2014/main" id="{676C1240-D65D-4E55-A196-D610F8D7D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9797" y="2713038"/>
                <a:ext cx="1723980" cy="6540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78F5078B-239A-4787-9F50-18F58186E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1986" y="2713038"/>
                <a:ext cx="277813" cy="654050"/>
              </a:xfrm>
              <a:custGeom>
                <a:avLst/>
                <a:gdLst>
                  <a:gd name="T0" fmla="*/ 0 w 175"/>
                  <a:gd name="T1" fmla="*/ 204 h 412"/>
                  <a:gd name="T2" fmla="*/ 175 w 175"/>
                  <a:gd name="T3" fmla="*/ 0 h 412"/>
                  <a:gd name="T4" fmla="*/ 175 w 175"/>
                  <a:gd name="T5" fmla="*/ 412 h 412"/>
                  <a:gd name="T6" fmla="*/ 0 w 175"/>
                  <a:gd name="T7" fmla="*/ 204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412">
                    <a:moveTo>
                      <a:pt x="0" y="204"/>
                    </a:moveTo>
                    <a:lnTo>
                      <a:pt x="175" y="0"/>
                    </a:lnTo>
                    <a:lnTo>
                      <a:pt x="175" y="412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</p:grp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DE33D41F-3B8E-4C78-AD4A-7DD68C931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7379" y="1638300"/>
              <a:ext cx="1874528" cy="1728788"/>
            </a:xfrm>
            <a:custGeom>
              <a:avLst/>
              <a:gdLst>
                <a:gd name="T0" fmla="*/ 0 w 900"/>
                <a:gd name="T1" fmla="*/ 677 h 1089"/>
                <a:gd name="T2" fmla="*/ 900 w 900"/>
                <a:gd name="T3" fmla="*/ 0 h 1089"/>
                <a:gd name="T4" fmla="*/ 900 w 900"/>
                <a:gd name="T5" fmla="*/ 669 h 1089"/>
                <a:gd name="T6" fmla="*/ 0 w 900"/>
                <a:gd name="T7" fmla="*/ 1089 h 1089"/>
                <a:gd name="T8" fmla="*/ 0 w 900"/>
                <a:gd name="T9" fmla="*/ 677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0" h="1089">
                  <a:moveTo>
                    <a:pt x="0" y="677"/>
                  </a:moveTo>
                  <a:lnTo>
                    <a:pt x="900" y="0"/>
                  </a:lnTo>
                  <a:lnTo>
                    <a:pt x="900" y="669"/>
                  </a:lnTo>
                  <a:lnTo>
                    <a:pt x="0" y="1089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chemeClr val="accent1">
                <a:alpha val="86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E1EEB2FC-85BC-4C72-8C1E-CD3BF6933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0" y="1638300"/>
              <a:ext cx="1835906" cy="1728788"/>
            </a:xfrm>
            <a:custGeom>
              <a:avLst/>
              <a:gdLst>
                <a:gd name="T0" fmla="*/ 900 w 900"/>
                <a:gd name="T1" fmla="*/ 677 h 1089"/>
                <a:gd name="T2" fmla="*/ 0 w 900"/>
                <a:gd name="T3" fmla="*/ 0 h 1089"/>
                <a:gd name="T4" fmla="*/ 0 w 900"/>
                <a:gd name="T5" fmla="*/ 669 h 1089"/>
                <a:gd name="T6" fmla="*/ 900 w 900"/>
                <a:gd name="T7" fmla="*/ 1089 h 1089"/>
                <a:gd name="T8" fmla="*/ 900 w 900"/>
                <a:gd name="T9" fmla="*/ 677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0" h="1089">
                  <a:moveTo>
                    <a:pt x="900" y="677"/>
                  </a:moveTo>
                  <a:lnTo>
                    <a:pt x="0" y="0"/>
                  </a:lnTo>
                  <a:lnTo>
                    <a:pt x="0" y="669"/>
                  </a:lnTo>
                  <a:lnTo>
                    <a:pt x="900" y="1089"/>
                  </a:lnTo>
                  <a:lnTo>
                    <a:pt x="900" y="677"/>
                  </a:lnTo>
                  <a:close/>
                </a:path>
              </a:pathLst>
            </a:custGeom>
            <a:solidFill>
              <a:schemeClr val="accent1">
                <a:alpha val="86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1366AED-1B5C-4A6C-8F31-D85C3D63A56C}"/>
                </a:ext>
              </a:extLst>
            </p:cNvPr>
            <p:cNvGrpSpPr/>
            <p:nvPr/>
          </p:nvGrpSpPr>
          <p:grpSpPr>
            <a:xfrm>
              <a:off x="1844066" y="2713038"/>
              <a:ext cx="3795935" cy="654050"/>
              <a:chOff x="1844066" y="2713038"/>
              <a:chExt cx="3795935" cy="654050"/>
            </a:xfrm>
            <a:grpFill/>
          </p:grpSpPr>
          <p:sp>
            <p:nvSpPr>
              <p:cNvPr id="12" name="Rectangle 17">
                <a:extLst>
                  <a:ext uri="{FF2B5EF4-FFF2-40B4-BE49-F238E27FC236}">
                    <a16:creationId xmlns:a16="http://schemas.microsoft.com/office/drawing/2014/main" id="{E139C989-B95A-4121-96EC-3FB0ACD390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4066" y="2713038"/>
                <a:ext cx="3518122" cy="6540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13" name="Freeform 21">
                <a:extLst>
                  <a:ext uri="{FF2B5EF4-FFF2-40B4-BE49-F238E27FC236}">
                    <a16:creationId xmlns:a16="http://schemas.microsoft.com/office/drawing/2014/main" id="{866788FE-EA4A-4A0A-9D82-A25E92048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2188" y="2713038"/>
                <a:ext cx="277813" cy="654050"/>
              </a:xfrm>
              <a:custGeom>
                <a:avLst/>
                <a:gdLst>
                  <a:gd name="T0" fmla="*/ 175 w 175"/>
                  <a:gd name="T1" fmla="*/ 204 h 412"/>
                  <a:gd name="T2" fmla="*/ 0 w 175"/>
                  <a:gd name="T3" fmla="*/ 0 h 412"/>
                  <a:gd name="T4" fmla="*/ 0 w 175"/>
                  <a:gd name="T5" fmla="*/ 412 h 412"/>
                  <a:gd name="T6" fmla="*/ 175 w 175"/>
                  <a:gd name="T7" fmla="*/ 204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412">
                    <a:moveTo>
                      <a:pt x="175" y="204"/>
                    </a:moveTo>
                    <a:lnTo>
                      <a:pt x="0" y="0"/>
                    </a:lnTo>
                    <a:lnTo>
                      <a:pt x="0" y="412"/>
                    </a:lnTo>
                    <a:lnTo>
                      <a:pt x="175" y="2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14" name="Text Box 7">
                <a:extLst>
                  <a:ext uri="{FF2B5EF4-FFF2-40B4-BE49-F238E27FC236}">
                    <a16:creationId xmlns:a16="http://schemas.microsoft.com/office/drawing/2014/main" id="{6A227F8A-B0DC-4625-A16B-E47BC12BB6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97447" y="2858175"/>
                <a:ext cx="1383367" cy="35779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 lIns="34290" tIns="17145" rIns="34290" bIns="17145">
                <a:spAutoFit/>
              </a:bodyPr>
              <a:lstStyle/>
              <a:p>
                <a:pPr defTabSz="816154"/>
                <a:r>
                  <a:rPr lang="en-CA" sz="2100" b="1" spc="-113" dirty="0">
                    <a:solidFill>
                      <a:schemeClr val="bg1"/>
                    </a:solidFill>
                    <a:latin typeface="+mj-lt"/>
                    <a:ea typeface="Open Sans" pitchFamily="34" charset="0"/>
                    <a:cs typeface="Open Sans" pitchFamily="34" charset="0"/>
                  </a:rPr>
                  <a:t>STEP 1</a:t>
                </a: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E426F8-8A2E-4975-84BB-573B3E64F939}"/>
              </a:ext>
            </a:extLst>
          </p:cNvPr>
          <p:cNvGrpSpPr/>
          <p:nvPr/>
        </p:nvGrpSpPr>
        <p:grpSpPr>
          <a:xfrm>
            <a:off x="3" y="4002089"/>
            <a:ext cx="9150179" cy="1314451"/>
            <a:chOff x="0" y="4002088"/>
            <a:chExt cx="12200238" cy="131445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510A1CD-7C9C-4C84-B8AD-483D0DFB0F15}"/>
                </a:ext>
              </a:extLst>
            </p:cNvPr>
            <p:cNvGrpSpPr/>
            <p:nvPr/>
          </p:nvGrpSpPr>
          <p:grpSpPr>
            <a:xfrm>
              <a:off x="8311985" y="4002088"/>
              <a:ext cx="2001792" cy="654050"/>
              <a:chOff x="8311985" y="4002088"/>
              <a:chExt cx="2001792" cy="654050"/>
            </a:xfrm>
          </p:grpSpPr>
          <p:sp>
            <p:nvSpPr>
              <p:cNvPr id="24" name="Rectangle 8">
                <a:extLst>
                  <a:ext uri="{FF2B5EF4-FFF2-40B4-BE49-F238E27FC236}">
                    <a16:creationId xmlns:a16="http://schemas.microsoft.com/office/drawing/2014/main" id="{FA5A0D61-66BE-44AE-A005-5401DB3D5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9797" y="4002088"/>
                <a:ext cx="1723980" cy="6540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25" name="Freeform 12">
                <a:extLst>
                  <a:ext uri="{FF2B5EF4-FFF2-40B4-BE49-F238E27FC236}">
                    <a16:creationId xmlns:a16="http://schemas.microsoft.com/office/drawing/2014/main" id="{863EF459-127C-4FAC-84B7-F8BB9E74B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1985" y="4002088"/>
                <a:ext cx="277813" cy="654050"/>
              </a:xfrm>
              <a:custGeom>
                <a:avLst/>
                <a:gdLst>
                  <a:gd name="T0" fmla="*/ 0 w 175"/>
                  <a:gd name="T1" fmla="*/ 208 h 412"/>
                  <a:gd name="T2" fmla="*/ 175 w 175"/>
                  <a:gd name="T3" fmla="*/ 412 h 412"/>
                  <a:gd name="T4" fmla="*/ 175 w 175"/>
                  <a:gd name="T5" fmla="*/ 0 h 412"/>
                  <a:gd name="T6" fmla="*/ 0 w 175"/>
                  <a:gd name="T7" fmla="*/ 208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412">
                    <a:moveTo>
                      <a:pt x="0" y="208"/>
                    </a:moveTo>
                    <a:lnTo>
                      <a:pt x="175" y="412"/>
                    </a:lnTo>
                    <a:lnTo>
                      <a:pt x="175" y="0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</p:grp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F38272B0-BF30-485F-B5A9-1EA590AEC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7379" y="4002088"/>
              <a:ext cx="1882859" cy="1314450"/>
            </a:xfrm>
            <a:custGeom>
              <a:avLst/>
              <a:gdLst>
                <a:gd name="T0" fmla="*/ 0 w 904"/>
                <a:gd name="T1" fmla="*/ 0 h 828"/>
                <a:gd name="T2" fmla="*/ 0 w 904"/>
                <a:gd name="T3" fmla="*/ 412 h 828"/>
                <a:gd name="T4" fmla="*/ 900 w 904"/>
                <a:gd name="T5" fmla="*/ 828 h 828"/>
                <a:gd name="T6" fmla="*/ 904 w 904"/>
                <a:gd name="T7" fmla="*/ 0 h 828"/>
                <a:gd name="T8" fmla="*/ 0 w 904"/>
                <a:gd name="T9" fmla="*/ 0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4" h="828">
                  <a:moveTo>
                    <a:pt x="0" y="0"/>
                  </a:moveTo>
                  <a:lnTo>
                    <a:pt x="0" y="412"/>
                  </a:lnTo>
                  <a:lnTo>
                    <a:pt x="900" y="828"/>
                  </a:lnTo>
                  <a:lnTo>
                    <a:pt x="9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alpha val="86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id="{9B95AF5D-1BF5-4E3E-A33F-FB7C50ADA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002088"/>
              <a:ext cx="1844066" cy="1314450"/>
            </a:xfrm>
            <a:custGeom>
              <a:avLst/>
              <a:gdLst>
                <a:gd name="T0" fmla="*/ 904 w 904"/>
                <a:gd name="T1" fmla="*/ 0 h 828"/>
                <a:gd name="T2" fmla="*/ 904 w 904"/>
                <a:gd name="T3" fmla="*/ 412 h 828"/>
                <a:gd name="T4" fmla="*/ 4 w 904"/>
                <a:gd name="T5" fmla="*/ 828 h 828"/>
                <a:gd name="T6" fmla="*/ 0 w 904"/>
                <a:gd name="T7" fmla="*/ 0 h 828"/>
                <a:gd name="T8" fmla="*/ 904 w 904"/>
                <a:gd name="T9" fmla="*/ 0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4" h="828">
                  <a:moveTo>
                    <a:pt x="904" y="0"/>
                  </a:moveTo>
                  <a:lnTo>
                    <a:pt x="904" y="412"/>
                  </a:lnTo>
                  <a:lnTo>
                    <a:pt x="4" y="828"/>
                  </a:lnTo>
                  <a:lnTo>
                    <a:pt x="0" y="0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3">
                <a:alpha val="86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CAE7585-4BAE-48BD-A8DB-D1690C1399EB}"/>
                </a:ext>
              </a:extLst>
            </p:cNvPr>
            <p:cNvGrpSpPr/>
            <p:nvPr/>
          </p:nvGrpSpPr>
          <p:grpSpPr>
            <a:xfrm>
              <a:off x="1844066" y="4002088"/>
              <a:ext cx="3795935" cy="654050"/>
              <a:chOff x="1844066" y="4002088"/>
              <a:chExt cx="3795935" cy="654050"/>
            </a:xfrm>
          </p:grpSpPr>
          <p:sp>
            <p:nvSpPr>
              <p:cNvPr id="22" name="Rectangle 20">
                <a:extLst>
                  <a:ext uri="{FF2B5EF4-FFF2-40B4-BE49-F238E27FC236}">
                    <a16:creationId xmlns:a16="http://schemas.microsoft.com/office/drawing/2014/main" id="{9090A0FB-454C-405D-8489-B3FAE9E94F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4066" y="4002088"/>
                <a:ext cx="3518122" cy="6540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23" name="Freeform 24">
                <a:extLst>
                  <a:ext uri="{FF2B5EF4-FFF2-40B4-BE49-F238E27FC236}">
                    <a16:creationId xmlns:a16="http://schemas.microsoft.com/office/drawing/2014/main" id="{2D564471-D2F4-43D5-963F-26B4C3D6A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2188" y="4002088"/>
                <a:ext cx="277813" cy="654050"/>
              </a:xfrm>
              <a:custGeom>
                <a:avLst/>
                <a:gdLst>
                  <a:gd name="T0" fmla="*/ 175 w 175"/>
                  <a:gd name="T1" fmla="*/ 208 h 412"/>
                  <a:gd name="T2" fmla="*/ 0 w 175"/>
                  <a:gd name="T3" fmla="*/ 412 h 412"/>
                  <a:gd name="T4" fmla="*/ 0 w 175"/>
                  <a:gd name="T5" fmla="*/ 0 h 412"/>
                  <a:gd name="T6" fmla="*/ 175 w 175"/>
                  <a:gd name="T7" fmla="*/ 208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412">
                    <a:moveTo>
                      <a:pt x="175" y="208"/>
                    </a:moveTo>
                    <a:lnTo>
                      <a:pt x="0" y="412"/>
                    </a:lnTo>
                    <a:lnTo>
                      <a:pt x="0" y="0"/>
                    </a:lnTo>
                    <a:lnTo>
                      <a:pt x="175" y="2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61326BC-D02D-4C02-B5BB-B900A713EE04}"/>
              </a:ext>
            </a:extLst>
          </p:cNvPr>
          <p:cNvGrpSpPr/>
          <p:nvPr/>
        </p:nvGrpSpPr>
        <p:grpSpPr>
          <a:xfrm>
            <a:off x="3" y="2700339"/>
            <a:ext cx="9150179" cy="1320800"/>
            <a:chOff x="0" y="2700338"/>
            <a:chExt cx="12200238" cy="132080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E602F47-0471-4E11-8C04-18AD0635B911}"/>
                </a:ext>
              </a:extLst>
            </p:cNvPr>
            <p:cNvGrpSpPr/>
            <p:nvPr/>
          </p:nvGrpSpPr>
          <p:grpSpPr>
            <a:xfrm>
              <a:off x="8311985" y="3367088"/>
              <a:ext cx="2001792" cy="647700"/>
              <a:chOff x="8311985" y="3367088"/>
              <a:chExt cx="2001792" cy="647700"/>
            </a:xfrm>
          </p:grpSpPr>
          <p:sp>
            <p:nvSpPr>
              <p:cNvPr id="38" name="Rectangle 7">
                <a:extLst>
                  <a:ext uri="{FF2B5EF4-FFF2-40B4-BE49-F238E27FC236}">
                    <a16:creationId xmlns:a16="http://schemas.microsoft.com/office/drawing/2014/main" id="{40193D53-0BC3-428D-BC67-51CB1818EC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9797" y="3367088"/>
                <a:ext cx="1723980" cy="647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39" name="Freeform 11">
                <a:extLst>
                  <a:ext uri="{FF2B5EF4-FFF2-40B4-BE49-F238E27FC236}">
                    <a16:creationId xmlns:a16="http://schemas.microsoft.com/office/drawing/2014/main" id="{4B957CED-3D52-4DBA-B62E-14BCB6CAE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1985" y="3367088"/>
                <a:ext cx="277813" cy="647700"/>
              </a:xfrm>
              <a:custGeom>
                <a:avLst/>
                <a:gdLst>
                  <a:gd name="T0" fmla="*/ 0 w 175"/>
                  <a:gd name="T1" fmla="*/ 204 h 408"/>
                  <a:gd name="T2" fmla="*/ 175 w 175"/>
                  <a:gd name="T3" fmla="*/ 0 h 408"/>
                  <a:gd name="T4" fmla="*/ 175 w 175"/>
                  <a:gd name="T5" fmla="*/ 408 h 408"/>
                  <a:gd name="T6" fmla="*/ 0 w 175"/>
                  <a:gd name="T7" fmla="*/ 204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408">
                    <a:moveTo>
                      <a:pt x="0" y="204"/>
                    </a:moveTo>
                    <a:lnTo>
                      <a:pt x="175" y="0"/>
                    </a:lnTo>
                    <a:lnTo>
                      <a:pt x="175" y="408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</p:grp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F7489F61-0894-49BE-9C26-CB847A117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7379" y="2700338"/>
              <a:ext cx="1882859" cy="1320800"/>
            </a:xfrm>
            <a:custGeom>
              <a:avLst/>
              <a:gdLst>
                <a:gd name="T0" fmla="*/ 0 w 904"/>
                <a:gd name="T1" fmla="*/ 828 h 832"/>
                <a:gd name="T2" fmla="*/ 0 w 904"/>
                <a:gd name="T3" fmla="*/ 420 h 832"/>
                <a:gd name="T4" fmla="*/ 900 w 904"/>
                <a:gd name="T5" fmla="*/ 0 h 832"/>
                <a:gd name="T6" fmla="*/ 904 w 904"/>
                <a:gd name="T7" fmla="*/ 832 h 832"/>
                <a:gd name="T8" fmla="*/ 0 w 904"/>
                <a:gd name="T9" fmla="*/ 828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4" h="832">
                  <a:moveTo>
                    <a:pt x="0" y="828"/>
                  </a:moveTo>
                  <a:lnTo>
                    <a:pt x="0" y="420"/>
                  </a:lnTo>
                  <a:lnTo>
                    <a:pt x="900" y="0"/>
                  </a:lnTo>
                  <a:lnTo>
                    <a:pt x="904" y="832"/>
                  </a:lnTo>
                  <a:lnTo>
                    <a:pt x="0" y="828"/>
                  </a:lnTo>
                  <a:close/>
                </a:path>
              </a:pathLst>
            </a:custGeom>
            <a:solidFill>
              <a:schemeClr val="accent5">
                <a:alpha val="86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936B1CBB-5B3B-477D-8F4A-11829A2BA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700338"/>
              <a:ext cx="1844066" cy="1320800"/>
            </a:xfrm>
            <a:custGeom>
              <a:avLst/>
              <a:gdLst>
                <a:gd name="T0" fmla="*/ 904 w 904"/>
                <a:gd name="T1" fmla="*/ 828 h 832"/>
                <a:gd name="T2" fmla="*/ 904 w 904"/>
                <a:gd name="T3" fmla="*/ 420 h 832"/>
                <a:gd name="T4" fmla="*/ 4 w 904"/>
                <a:gd name="T5" fmla="*/ 0 h 832"/>
                <a:gd name="T6" fmla="*/ 0 w 904"/>
                <a:gd name="T7" fmla="*/ 832 h 832"/>
                <a:gd name="T8" fmla="*/ 904 w 904"/>
                <a:gd name="T9" fmla="*/ 828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4" h="832">
                  <a:moveTo>
                    <a:pt x="904" y="828"/>
                  </a:moveTo>
                  <a:lnTo>
                    <a:pt x="904" y="420"/>
                  </a:lnTo>
                  <a:lnTo>
                    <a:pt x="4" y="0"/>
                  </a:lnTo>
                  <a:lnTo>
                    <a:pt x="0" y="832"/>
                  </a:lnTo>
                  <a:lnTo>
                    <a:pt x="904" y="828"/>
                  </a:lnTo>
                  <a:close/>
                </a:path>
              </a:pathLst>
            </a:custGeom>
            <a:solidFill>
              <a:schemeClr val="accent5">
                <a:alpha val="86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FD9929E-4843-4EF4-A6BB-ABBCAD627003}"/>
                </a:ext>
              </a:extLst>
            </p:cNvPr>
            <p:cNvGrpSpPr/>
            <p:nvPr/>
          </p:nvGrpSpPr>
          <p:grpSpPr>
            <a:xfrm>
              <a:off x="1844066" y="3367088"/>
              <a:ext cx="3795935" cy="647700"/>
              <a:chOff x="1844066" y="3367088"/>
              <a:chExt cx="3795935" cy="647700"/>
            </a:xfrm>
          </p:grpSpPr>
          <p:sp>
            <p:nvSpPr>
              <p:cNvPr id="31" name="Freeform 23">
                <a:extLst>
                  <a:ext uri="{FF2B5EF4-FFF2-40B4-BE49-F238E27FC236}">
                    <a16:creationId xmlns:a16="http://schemas.microsoft.com/office/drawing/2014/main" id="{C8FF69CC-D611-4124-86C1-6CAD7BC43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2188" y="3367088"/>
                <a:ext cx="277813" cy="647700"/>
              </a:xfrm>
              <a:custGeom>
                <a:avLst/>
                <a:gdLst>
                  <a:gd name="T0" fmla="*/ 175 w 175"/>
                  <a:gd name="T1" fmla="*/ 204 h 408"/>
                  <a:gd name="T2" fmla="*/ 0 w 175"/>
                  <a:gd name="T3" fmla="*/ 0 h 408"/>
                  <a:gd name="T4" fmla="*/ 0 w 175"/>
                  <a:gd name="T5" fmla="*/ 408 h 408"/>
                  <a:gd name="T6" fmla="*/ 175 w 175"/>
                  <a:gd name="T7" fmla="*/ 204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408">
                    <a:moveTo>
                      <a:pt x="175" y="204"/>
                    </a:moveTo>
                    <a:lnTo>
                      <a:pt x="0" y="0"/>
                    </a:lnTo>
                    <a:lnTo>
                      <a:pt x="0" y="408"/>
                    </a:lnTo>
                    <a:lnTo>
                      <a:pt x="175" y="20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F2580BFE-2EB3-49C1-96C4-B5DEE29F8124}"/>
                  </a:ext>
                </a:extLst>
              </p:cNvPr>
              <p:cNvGrpSpPr/>
              <p:nvPr/>
            </p:nvGrpSpPr>
            <p:grpSpPr>
              <a:xfrm>
                <a:off x="2735337" y="3624064"/>
                <a:ext cx="144708" cy="139246"/>
                <a:chOff x="465138" y="2525713"/>
                <a:chExt cx="84138" cy="80963"/>
              </a:xfrm>
              <a:solidFill>
                <a:schemeClr val="bg1"/>
              </a:solidFill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27DE565E-E1F9-4211-B867-B0C55401E0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525" y="2525713"/>
                  <a:ext cx="6350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latin typeface="+mj-lt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B810E3B5-0D3B-4DCB-8EE6-BE27CF0A93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5463" y="2549526"/>
                  <a:ext cx="23813" cy="47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latin typeface="+mj-lt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71489233-99A6-4459-BD4F-392DA49075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8950" y="2584451"/>
                  <a:ext cx="6350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latin typeface="+mj-lt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AB3665CC-357A-4504-93A3-FEE5D5345A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138" y="2578101"/>
                  <a:ext cx="22225" cy="63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latin typeface="+mj-lt"/>
                  </a:endParaRPr>
                </a:p>
              </p:txBody>
            </p:sp>
          </p:grpSp>
          <p:sp>
            <p:nvSpPr>
              <p:cNvPr id="33" name="Rectangle 19">
                <a:extLst>
                  <a:ext uri="{FF2B5EF4-FFF2-40B4-BE49-F238E27FC236}">
                    <a16:creationId xmlns:a16="http://schemas.microsoft.com/office/drawing/2014/main" id="{06F1E39C-4844-4F3A-BB8B-063C4485F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4066" y="3367088"/>
                <a:ext cx="3518122" cy="647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C573490-CD90-43B1-AAEC-3F9206FB3F9E}"/>
              </a:ext>
            </a:extLst>
          </p:cNvPr>
          <p:cNvGrpSpPr/>
          <p:nvPr/>
        </p:nvGrpSpPr>
        <p:grpSpPr>
          <a:xfrm>
            <a:off x="6121" y="4656142"/>
            <a:ext cx="9137810" cy="1722439"/>
            <a:chOff x="8160" y="4656138"/>
            <a:chExt cx="12183747" cy="1722438"/>
          </a:xfrm>
          <a:solidFill>
            <a:schemeClr val="accent6"/>
          </a:solidFill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14296F4-0112-4B0F-B505-D461D5BFC11C}"/>
                </a:ext>
              </a:extLst>
            </p:cNvPr>
            <p:cNvGrpSpPr/>
            <p:nvPr/>
          </p:nvGrpSpPr>
          <p:grpSpPr>
            <a:xfrm>
              <a:off x="8311985" y="4656138"/>
              <a:ext cx="2001792" cy="647700"/>
              <a:chOff x="8311985" y="4656138"/>
              <a:chExt cx="2001792" cy="647700"/>
            </a:xfrm>
            <a:grpFill/>
          </p:grpSpPr>
          <p:sp>
            <p:nvSpPr>
              <p:cNvPr id="47" name="Rectangle 6">
                <a:extLst>
                  <a:ext uri="{FF2B5EF4-FFF2-40B4-BE49-F238E27FC236}">
                    <a16:creationId xmlns:a16="http://schemas.microsoft.com/office/drawing/2014/main" id="{FAE05FDA-71FE-48DF-AD16-597F6C7DF5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9797" y="4656138"/>
                <a:ext cx="1723980" cy="647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48" name="Freeform 10">
                <a:extLst>
                  <a:ext uri="{FF2B5EF4-FFF2-40B4-BE49-F238E27FC236}">
                    <a16:creationId xmlns:a16="http://schemas.microsoft.com/office/drawing/2014/main" id="{CF33BB04-5D5A-4FD8-9C9C-8534D3DBD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1985" y="4656138"/>
                <a:ext cx="277813" cy="647700"/>
              </a:xfrm>
              <a:custGeom>
                <a:avLst/>
                <a:gdLst>
                  <a:gd name="T0" fmla="*/ 0 w 175"/>
                  <a:gd name="T1" fmla="*/ 204 h 408"/>
                  <a:gd name="T2" fmla="*/ 175 w 175"/>
                  <a:gd name="T3" fmla="*/ 408 h 408"/>
                  <a:gd name="T4" fmla="*/ 175 w 175"/>
                  <a:gd name="T5" fmla="*/ 0 h 408"/>
                  <a:gd name="T6" fmla="*/ 0 w 175"/>
                  <a:gd name="T7" fmla="*/ 204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408">
                    <a:moveTo>
                      <a:pt x="0" y="204"/>
                    </a:moveTo>
                    <a:lnTo>
                      <a:pt x="175" y="408"/>
                    </a:lnTo>
                    <a:lnTo>
                      <a:pt x="175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</p:grp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078CF00B-41DF-44E9-A02D-CB46655D2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7379" y="4656138"/>
              <a:ext cx="1874528" cy="1722438"/>
            </a:xfrm>
            <a:custGeom>
              <a:avLst/>
              <a:gdLst>
                <a:gd name="T0" fmla="*/ 0 w 900"/>
                <a:gd name="T1" fmla="*/ 408 h 1085"/>
                <a:gd name="T2" fmla="*/ 900 w 900"/>
                <a:gd name="T3" fmla="*/ 1085 h 1085"/>
                <a:gd name="T4" fmla="*/ 900 w 900"/>
                <a:gd name="T5" fmla="*/ 416 h 1085"/>
                <a:gd name="T6" fmla="*/ 0 w 900"/>
                <a:gd name="T7" fmla="*/ 0 h 1085"/>
                <a:gd name="T8" fmla="*/ 0 w 900"/>
                <a:gd name="T9" fmla="*/ 408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0" h="1085">
                  <a:moveTo>
                    <a:pt x="0" y="408"/>
                  </a:moveTo>
                  <a:lnTo>
                    <a:pt x="900" y="1085"/>
                  </a:lnTo>
                  <a:lnTo>
                    <a:pt x="900" y="416"/>
                  </a:lnTo>
                  <a:lnTo>
                    <a:pt x="0" y="0"/>
                  </a:lnTo>
                  <a:lnTo>
                    <a:pt x="0" y="408"/>
                  </a:lnTo>
                  <a:close/>
                </a:path>
              </a:pathLst>
            </a:custGeom>
            <a:solidFill>
              <a:schemeClr val="accent6">
                <a:alpha val="86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0334AD38-FC22-438D-9351-AF9EFC281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0" y="4656138"/>
              <a:ext cx="1835906" cy="1722438"/>
            </a:xfrm>
            <a:custGeom>
              <a:avLst/>
              <a:gdLst>
                <a:gd name="T0" fmla="*/ 900 w 900"/>
                <a:gd name="T1" fmla="*/ 408 h 1085"/>
                <a:gd name="T2" fmla="*/ 0 w 900"/>
                <a:gd name="T3" fmla="*/ 1085 h 1085"/>
                <a:gd name="T4" fmla="*/ 0 w 900"/>
                <a:gd name="T5" fmla="*/ 416 h 1085"/>
                <a:gd name="T6" fmla="*/ 900 w 900"/>
                <a:gd name="T7" fmla="*/ 0 h 1085"/>
                <a:gd name="T8" fmla="*/ 900 w 900"/>
                <a:gd name="T9" fmla="*/ 408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0" h="1085">
                  <a:moveTo>
                    <a:pt x="900" y="408"/>
                  </a:moveTo>
                  <a:lnTo>
                    <a:pt x="0" y="1085"/>
                  </a:lnTo>
                  <a:lnTo>
                    <a:pt x="0" y="416"/>
                  </a:lnTo>
                  <a:lnTo>
                    <a:pt x="900" y="0"/>
                  </a:lnTo>
                  <a:lnTo>
                    <a:pt x="900" y="408"/>
                  </a:lnTo>
                  <a:close/>
                </a:path>
              </a:pathLst>
            </a:custGeom>
            <a:solidFill>
              <a:schemeClr val="accent6">
                <a:alpha val="86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1B011D5-4815-4C02-85B4-9BF114A6AA53}"/>
                </a:ext>
              </a:extLst>
            </p:cNvPr>
            <p:cNvGrpSpPr/>
            <p:nvPr/>
          </p:nvGrpSpPr>
          <p:grpSpPr>
            <a:xfrm>
              <a:off x="1844066" y="4656138"/>
              <a:ext cx="3795935" cy="647700"/>
              <a:chOff x="1844066" y="4656138"/>
              <a:chExt cx="3795935" cy="647700"/>
            </a:xfrm>
            <a:grpFill/>
          </p:grpSpPr>
          <p:sp>
            <p:nvSpPr>
              <p:cNvPr id="45" name="Rectangle 18">
                <a:extLst>
                  <a:ext uri="{FF2B5EF4-FFF2-40B4-BE49-F238E27FC236}">
                    <a16:creationId xmlns:a16="http://schemas.microsoft.com/office/drawing/2014/main" id="{3BE2D143-C80A-4F7C-8BB8-40067228A2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4066" y="4656138"/>
                <a:ext cx="3518122" cy="647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46" name="Freeform 22">
                <a:extLst>
                  <a:ext uri="{FF2B5EF4-FFF2-40B4-BE49-F238E27FC236}">
                    <a16:creationId xmlns:a16="http://schemas.microsoft.com/office/drawing/2014/main" id="{1AAD29A9-ACD2-43D3-9571-B38547FC6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2188" y="4656138"/>
                <a:ext cx="277813" cy="647700"/>
              </a:xfrm>
              <a:custGeom>
                <a:avLst/>
                <a:gdLst>
                  <a:gd name="T0" fmla="*/ 175 w 175"/>
                  <a:gd name="T1" fmla="*/ 204 h 408"/>
                  <a:gd name="T2" fmla="*/ 0 w 175"/>
                  <a:gd name="T3" fmla="*/ 408 h 408"/>
                  <a:gd name="T4" fmla="*/ 0 w 175"/>
                  <a:gd name="T5" fmla="*/ 0 h 408"/>
                  <a:gd name="T6" fmla="*/ 175 w 175"/>
                  <a:gd name="T7" fmla="*/ 204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408">
                    <a:moveTo>
                      <a:pt x="175" y="204"/>
                    </a:moveTo>
                    <a:lnTo>
                      <a:pt x="0" y="408"/>
                    </a:lnTo>
                    <a:lnTo>
                      <a:pt x="0" y="0"/>
                    </a:lnTo>
                    <a:lnTo>
                      <a:pt x="175" y="2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</p:grpSp>
      </p:grpSp>
      <p:pic>
        <p:nvPicPr>
          <p:cNvPr id="49" name="Graphic 48" descr="Eye">
            <a:extLst>
              <a:ext uri="{FF2B5EF4-FFF2-40B4-BE49-F238E27FC236}">
                <a16:creationId xmlns:a16="http://schemas.microsoft.com/office/drawing/2014/main" id="{8503B4F8-60CE-45E3-8D92-C0D734F2D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7508" y="2673832"/>
            <a:ext cx="749096" cy="74909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04246791-565B-4EC7-8F93-FDBF59FBAD65}"/>
              </a:ext>
            </a:extLst>
          </p:cNvPr>
          <p:cNvSpPr txBox="1"/>
          <p:nvPr/>
        </p:nvSpPr>
        <p:spPr>
          <a:xfrm>
            <a:off x="4395990" y="2575410"/>
            <a:ext cx="1672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Identify Prospective Leaders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5C82D10-DB7A-4B37-933B-672493240D7D}"/>
              </a:ext>
            </a:extLst>
          </p:cNvPr>
          <p:cNvSpPr txBox="1"/>
          <p:nvPr/>
        </p:nvSpPr>
        <p:spPr>
          <a:xfrm>
            <a:off x="1383050" y="5486400"/>
            <a:ext cx="63487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Identify potential leaders and begin evaluating leadership styles and determining areas of improvement</a:t>
            </a:r>
            <a:r>
              <a:rPr lang="en-US" b="1" dirty="0">
                <a:solidFill>
                  <a:schemeClr val="bg1"/>
                </a:solidFill>
                <a:ea typeface="Open Sans Extrabold" pitchFamily="34" charset="0"/>
                <a:cs typeface="Open Sans Extrabold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18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014B2-511B-4A09-B347-0CA41014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1DEF-ECAC-44C2-84E2-D2833C1E9429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D29F7-D615-4575-A7CF-63D73DAF2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BUILDING LEADERS: AWARENESS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607411-5A07-463F-8210-4E8A9A06460A}"/>
              </a:ext>
            </a:extLst>
          </p:cNvPr>
          <p:cNvSpPr txBox="1"/>
          <p:nvPr/>
        </p:nvSpPr>
        <p:spPr>
          <a:xfrm>
            <a:off x="1066800" y="6354618"/>
            <a:ext cx="7273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2"/>
                </a:solidFill>
              </a:rPr>
              <a:t>Source: https://www.youtube.com/watch?v=XLF90uwII1k</a:t>
            </a:r>
          </a:p>
        </p:txBody>
      </p:sp>
      <p:pic>
        <p:nvPicPr>
          <p:cNvPr id="5" name="Online Media 4" title="&quot;Everyone needs a coach&quot; Bill Gates &amp; Eric Schmidt">
            <a:hlinkClick r:id="" action="ppaction://media"/>
            <a:extLst>
              <a:ext uri="{FF2B5EF4-FFF2-40B4-BE49-F238E27FC236}">
                <a16:creationId xmlns:a16="http://schemas.microsoft.com/office/drawing/2014/main" id="{1645FE3F-F15D-4472-9B48-0B25E1A6DE0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74880" y="1021348"/>
            <a:ext cx="6569223" cy="492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5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014B2-511B-4A09-B347-0CA41014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1DEF-ECAC-44C2-84E2-D2833C1E9429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D29F7-D615-4575-A7CF-63D73DAF2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BUILDING LEADERS: AWARENESS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B09193B-4734-4B94-8132-8E36548E05DE}"/>
              </a:ext>
            </a:extLst>
          </p:cNvPr>
          <p:cNvGrpSpPr/>
          <p:nvPr/>
        </p:nvGrpSpPr>
        <p:grpSpPr>
          <a:xfrm>
            <a:off x="6121" y="1638304"/>
            <a:ext cx="9137810" cy="1728789"/>
            <a:chOff x="8160" y="1638300"/>
            <a:chExt cx="12183747" cy="1728788"/>
          </a:xfrm>
          <a:solidFill>
            <a:schemeClr val="accent1"/>
          </a:solidFill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6571A88-9220-4E3E-A98D-2525B4EC527D}"/>
                </a:ext>
              </a:extLst>
            </p:cNvPr>
            <p:cNvGrpSpPr/>
            <p:nvPr/>
          </p:nvGrpSpPr>
          <p:grpSpPr>
            <a:xfrm>
              <a:off x="8311985" y="2713038"/>
              <a:ext cx="2001792" cy="654050"/>
              <a:chOff x="8311985" y="2713038"/>
              <a:chExt cx="2001792" cy="654050"/>
            </a:xfrm>
            <a:grpFill/>
          </p:grpSpPr>
          <p:sp>
            <p:nvSpPr>
              <p:cNvPr id="59" name="Rectangle 5">
                <a:extLst>
                  <a:ext uri="{FF2B5EF4-FFF2-40B4-BE49-F238E27FC236}">
                    <a16:creationId xmlns:a16="http://schemas.microsoft.com/office/drawing/2014/main" id="{6B2B5A3D-EF0B-4BE2-B7C9-973EF33384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9797" y="2713038"/>
                <a:ext cx="1723980" cy="6540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60" name="Freeform 9">
                <a:extLst>
                  <a:ext uri="{FF2B5EF4-FFF2-40B4-BE49-F238E27FC236}">
                    <a16:creationId xmlns:a16="http://schemas.microsoft.com/office/drawing/2014/main" id="{B2A7CA12-C740-484C-9B6D-F5EBC24E9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1985" y="2713038"/>
                <a:ext cx="277813" cy="654050"/>
              </a:xfrm>
              <a:custGeom>
                <a:avLst/>
                <a:gdLst>
                  <a:gd name="T0" fmla="*/ 0 w 175"/>
                  <a:gd name="T1" fmla="*/ 204 h 412"/>
                  <a:gd name="T2" fmla="*/ 175 w 175"/>
                  <a:gd name="T3" fmla="*/ 0 h 412"/>
                  <a:gd name="T4" fmla="*/ 175 w 175"/>
                  <a:gd name="T5" fmla="*/ 412 h 412"/>
                  <a:gd name="T6" fmla="*/ 0 w 175"/>
                  <a:gd name="T7" fmla="*/ 204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412">
                    <a:moveTo>
                      <a:pt x="0" y="204"/>
                    </a:moveTo>
                    <a:lnTo>
                      <a:pt x="175" y="0"/>
                    </a:lnTo>
                    <a:lnTo>
                      <a:pt x="175" y="412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</p:grp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B479A686-EE4B-4915-A1FE-BCD1FEBDD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7379" y="1638300"/>
              <a:ext cx="1874528" cy="1728788"/>
            </a:xfrm>
            <a:custGeom>
              <a:avLst/>
              <a:gdLst>
                <a:gd name="T0" fmla="*/ 0 w 900"/>
                <a:gd name="T1" fmla="*/ 677 h 1089"/>
                <a:gd name="T2" fmla="*/ 900 w 900"/>
                <a:gd name="T3" fmla="*/ 0 h 1089"/>
                <a:gd name="T4" fmla="*/ 900 w 900"/>
                <a:gd name="T5" fmla="*/ 669 h 1089"/>
                <a:gd name="T6" fmla="*/ 0 w 900"/>
                <a:gd name="T7" fmla="*/ 1089 h 1089"/>
                <a:gd name="T8" fmla="*/ 0 w 900"/>
                <a:gd name="T9" fmla="*/ 677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0" h="1089">
                  <a:moveTo>
                    <a:pt x="0" y="677"/>
                  </a:moveTo>
                  <a:lnTo>
                    <a:pt x="900" y="0"/>
                  </a:lnTo>
                  <a:lnTo>
                    <a:pt x="900" y="669"/>
                  </a:lnTo>
                  <a:lnTo>
                    <a:pt x="0" y="1089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chemeClr val="accent1">
                <a:alpha val="86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55" name="Freeform 25">
              <a:extLst>
                <a:ext uri="{FF2B5EF4-FFF2-40B4-BE49-F238E27FC236}">
                  <a16:creationId xmlns:a16="http://schemas.microsoft.com/office/drawing/2014/main" id="{B252B9F9-1F63-4C43-8797-3D0C4E3E7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0" y="1638300"/>
              <a:ext cx="1835906" cy="1728788"/>
            </a:xfrm>
            <a:custGeom>
              <a:avLst/>
              <a:gdLst>
                <a:gd name="T0" fmla="*/ 900 w 900"/>
                <a:gd name="T1" fmla="*/ 677 h 1089"/>
                <a:gd name="T2" fmla="*/ 0 w 900"/>
                <a:gd name="T3" fmla="*/ 0 h 1089"/>
                <a:gd name="T4" fmla="*/ 0 w 900"/>
                <a:gd name="T5" fmla="*/ 669 h 1089"/>
                <a:gd name="T6" fmla="*/ 900 w 900"/>
                <a:gd name="T7" fmla="*/ 1089 h 1089"/>
                <a:gd name="T8" fmla="*/ 900 w 900"/>
                <a:gd name="T9" fmla="*/ 677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0" h="1089">
                  <a:moveTo>
                    <a:pt x="900" y="677"/>
                  </a:moveTo>
                  <a:lnTo>
                    <a:pt x="0" y="0"/>
                  </a:lnTo>
                  <a:lnTo>
                    <a:pt x="0" y="669"/>
                  </a:lnTo>
                  <a:lnTo>
                    <a:pt x="900" y="1089"/>
                  </a:lnTo>
                  <a:lnTo>
                    <a:pt x="900" y="677"/>
                  </a:lnTo>
                  <a:close/>
                </a:path>
              </a:pathLst>
            </a:custGeom>
            <a:solidFill>
              <a:schemeClr val="accent1">
                <a:alpha val="86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1670371-C60E-4647-82EC-85B58AAB35D4}"/>
                </a:ext>
              </a:extLst>
            </p:cNvPr>
            <p:cNvGrpSpPr/>
            <p:nvPr/>
          </p:nvGrpSpPr>
          <p:grpSpPr>
            <a:xfrm>
              <a:off x="1844066" y="2713038"/>
              <a:ext cx="3795935" cy="654050"/>
              <a:chOff x="1844066" y="2713038"/>
              <a:chExt cx="3795935" cy="654050"/>
            </a:xfrm>
            <a:grpFill/>
          </p:grpSpPr>
          <p:sp>
            <p:nvSpPr>
              <p:cNvPr id="57" name="Rectangle 17">
                <a:extLst>
                  <a:ext uri="{FF2B5EF4-FFF2-40B4-BE49-F238E27FC236}">
                    <a16:creationId xmlns:a16="http://schemas.microsoft.com/office/drawing/2014/main" id="{5A5F6850-0742-47D1-86D2-B4EDF6693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4066" y="2713038"/>
                <a:ext cx="3518122" cy="6540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58" name="Freeform 21">
                <a:extLst>
                  <a:ext uri="{FF2B5EF4-FFF2-40B4-BE49-F238E27FC236}">
                    <a16:creationId xmlns:a16="http://schemas.microsoft.com/office/drawing/2014/main" id="{366A6BF7-7879-44D0-A1B3-B69C354512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2188" y="2713038"/>
                <a:ext cx="277813" cy="654050"/>
              </a:xfrm>
              <a:custGeom>
                <a:avLst/>
                <a:gdLst>
                  <a:gd name="T0" fmla="*/ 175 w 175"/>
                  <a:gd name="T1" fmla="*/ 204 h 412"/>
                  <a:gd name="T2" fmla="*/ 0 w 175"/>
                  <a:gd name="T3" fmla="*/ 0 h 412"/>
                  <a:gd name="T4" fmla="*/ 0 w 175"/>
                  <a:gd name="T5" fmla="*/ 412 h 412"/>
                  <a:gd name="T6" fmla="*/ 175 w 175"/>
                  <a:gd name="T7" fmla="*/ 204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412">
                    <a:moveTo>
                      <a:pt x="175" y="204"/>
                    </a:moveTo>
                    <a:lnTo>
                      <a:pt x="0" y="0"/>
                    </a:lnTo>
                    <a:lnTo>
                      <a:pt x="0" y="412"/>
                    </a:lnTo>
                    <a:lnTo>
                      <a:pt x="175" y="2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7F08E14-261D-43B7-BD3D-C3404B8CC152}"/>
              </a:ext>
            </a:extLst>
          </p:cNvPr>
          <p:cNvGrpSpPr/>
          <p:nvPr/>
        </p:nvGrpSpPr>
        <p:grpSpPr>
          <a:xfrm>
            <a:off x="3" y="4002089"/>
            <a:ext cx="9150179" cy="1314451"/>
            <a:chOff x="0" y="4002088"/>
            <a:chExt cx="12200238" cy="131445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625C5F0-FFCF-41D7-BD92-BE616E7590C6}"/>
                </a:ext>
              </a:extLst>
            </p:cNvPr>
            <p:cNvGrpSpPr/>
            <p:nvPr/>
          </p:nvGrpSpPr>
          <p:grpSpPr>
            <a:xfrm>
              <a:off x="8311985" y="4002088"/>
              <a:ext cx="2001792" cy="654050"/>
              <a:chOff x="8311985" y="4002088"/>
              <a:chExt cx="2001792" cy="654050"/>
            </a:xfrm>
          </p:grpSpPr>
          <p:sp>
            <p:nvSpPr>
              <p:cNvPr id="68" name="Rectangle 8">
                <a:extLst>
                  <a:ext uri="{FF2B5EF4-FFF2-40B4-BE49-F238E27FC236}">
                    <a16:creationId xmlns:a16="http://schemas.microsoft.com/office/drawing/2014/main" id="{33F3093F-8C2E-4155-B7CA-3DBFB4B256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9797" y="4002088"/>
                <a:ext cx="1723980" cy="6540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69" name="Freeform 12">
                <a:extLst>
                  <a:ext uri="{FF2B5EF4-FFF2-40B4-BE49-F238E27FC236}">
                    <a16:creationId xmlns:a16="http://schemas.microsoft.com/office/drawing/2014/main" id="{877A5DA0-A130-4CB5-95F9-624BA51FC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1985" y="4002088"/>
                <a:ext cx="277813" cy="654050"/>
              </a:xfrm>
              <a:custGeom>
                <a:avLst/>
                <a:gdLst>
                  <a:gd name="T0" fmla="*/ 0 w 175"/>
                  <a:gd name="T1" fmla="*/ 208 h 412"/>
                  <a:gd name="T2" fmla="*/ 175 w 175"/>
                  <a:gd name="T3" fmla="*/ 412 h 412"/>
                  <a:gd name="T4" fmla="*/ 175 w 175"/>
                  <a:gd name="T5" fmla="*/ 0 h 412"/>
                  <a:gd name="T6" fmla="*/ 0 w 175"/>
                  <a:gd name="T7" fmla="*/ 208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412">
                    <a:moveTo>
                      <a:pt x="0" y="208"/>
                    </a:moveTo>
                    <a:lnTo>
                      <a:pt x="175" y="412"/>
                    </a:lnTo>
                    <a:lnTo>
                      <a:pt x="175" y="0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</p:grpSp>
        <p:sp>
          <p:nvSpPr>
            <p:cNvPr id="63" name="Freeform 16">
              <a:extLst>
                <a:ext uri="{FF2B5EF4-FFF2-40B4-BE49-F238E27FC236}">
                  <a16:creationId xmlns:a16="http://schemas.microsoft.com/office/drawing/2014/main" id="{1CD65708-E9F8-4771-B645-BF4692572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7379" y="4002088"/>
              <a:ext cx="1882859" cy="1314450"/>
            </a:xfrm>
            <a:custGeom>
              <a:avLst/>
              <a:gdLst>
                <a:gd name="T0" fmla="*/ 0 w 904"/>
                <a:gd name="T1" fmla="*/ 0 h 828"/>
                <a:gd name="T2" fmla="*/ 0 w 904"/>
                <a:gd name="T3" fmla="*/ 412 h 828"/>
                <a:gd name="T4" fmla="*/ 900 w 904"/>
                <a:gd name="T5" fmla="*/ 828 h 828"/>
                <a:gd name="T6" fmla="*/ 904 w 904"/>
                <a:gd name="T7" fmla="*/ 0 h 828"/>
                <a:gd name="T8" fmla="*/ 0 w 904"/>
                <a:gd name="T9" fmla="*/ 0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4" h="828">
                  <a:moveTo>
                    <a:pt x="0" y="0"/>
                  </a:moveTo>
                  <a:lnTo>
                    <a:pt x="0" y="412"/>
                  </a:lnTo>
                  <a:lnTo>
                    <a:pt x="900" y="828"/>
                  </a:lnTo>
                  <a:lnTo>
                    <a:pt x="9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alpha val="86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64" name="Freeform 28">
              <a:extLst>
                <a:ext uri="{FF2B5EF4-FFF2-40B4-BE49-F238E27FC236}">
                  <a16:creationId xmlns:a16="http://schemas.microsoft.com/office/drawing/2014/main" id="{F7F75041-C9FA-43E6-895F-E16BBE17A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002088"/>
              <a:ext cx="1844066" cy="1314450"/>
            </a:xfrm>
            <a:custGeom>
              <a:avLst/>
              <a:gdLst>
                <a:gd name="T0" fmla="*/ 904 w 904"/>
                <a:gd name="T1" fmla="*/ 0 h 828"/>
                <a:gd name="T2" fmla="*/ 904 w 904"/>
                <a:gd name="T3" fmla="*/ 412 h 828"/>
                <a:gd name="T4" fmla="*/ 4 w 904"/>
                <a:gd name="T5" fmla="*/ 828 h 828"/>
                <a:gd name="T6" fmla="*/ 0 w 904"/>
                <a:gd name="T7" fmla="*/ 0 h 828"/>
                <a:gd name="T8" fmla="*/ 904 w 904"/>
                <a:gd name="T9" fmla="*/ 0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4" h="828">
                  <a:moveTo>
                    <a:pt x="904" y="0"/>
                  </a:moveTo>
                  <a:lnTo>
                    <a:pt x="904" y="412"/>
                  </a:lnTo>
                  <a:lnTo>
                    <a:pt x="4" y="828"/>
                  </a:lnTo>
                  <a:lnTo>
                    <a:pt x="0" y="0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3">
                <a:alpha val="86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111C3A4-D30D-4A8D-B9EB-5D05835FA7E7}"/>
                </a:ext>
              </a:extLst>
            </p:cNvPr>
            <p:cNvGrpSpPr/>
            <p:nvPr/>
          </p:nvGrpSpPr>
          <p:grpSpPr>
            <a:xfrm>
              <a:off x="1844066" y="4002088"/>
              <a:ext cx="3795935" cy="654050"/>
              <a:chOff x="1844066" y="4002088"/>
              <a:chExt cx="3795935" cy="654050"/>
            </a:xfrm>
          </p:grpSpPr>
          <p:sp>
            <p:nvSpPr>
              <p:cNvPr id="66" name="Rectangle 20">
                <a:extLst>
                  <a:ext uri="{FF2B5EF4-FFF2-40B4-BE49-F238E27FC236}">
                    <a16:creationId xmlns:a16="http://schemas.microsoft.com/office/drawing/2014/main" id="{684321BD-87E8-4C8D-913C-8F713E1E72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4066" y="4002088"/>
                <a:ext cx="3518122" cy="6540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67" name="Freeform 24">
                <a:extLst>
                  <a:ext uri="{FF2B5EF4-FFF2-40B4-BE49-F238E27FC236}">
                    <a16:creationId xmlns:a16="http://schemas.microsoft.com/office/drawing/2014/main" id="{BA0C7069-66E9-41D9-BE46-559D4B20D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2188" y="4002088"/>
                <a:ext cx="277813" cy="654050"/>
              </a:xfrm>
              <a:custGeom>
                <a:avLst/>
                <a:gdLst>
                  <a:gd name="T0" fmla="*/ 175 w 175"/>
                  <a:gd name="T1" fmla="*/ 208 h 412"/>
                  <a:gd name="T2" fmla="*/ 0 w 175"/>
                  <a:gd name="T3" fmla="*/ 412 h 412"/>
                  <a:gd name="T4" fmla="*/ 0 w 175"/>
                  <a:gd name="T5" fmla="*/ 0 h 412"/>
                  <a:gd name="T6" fmla="*/ 175 w 175"/>
                  <a:gd name="T7" fmla="*/ 208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412">
                    <a:moveTo>
                      <a:pt x="175" y="208"/>
                    </a:moveTo>
                    <a:lnTo>
                      <a:pt x="0" y="412"/>
                    </a:lnTo>
                    <a:lnTo>
                      <a:pt x="0" y="0"/>
                    </a:lnTo>
                    <a:lnTo>
                      <a:pt x="175" y="2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C0D7FBD-43CD-4C44-B8AF-B8A4AC1BFB0D}"/>
              </a:ext>
            </a:extLst>
          </p:cNvPr>
          <p:cNvGrpSpPr/>
          <p:nvPr/>
        </p:nvGrpSpPr>
        <p:grpSpPr>
          <a:xfrm>
            <a:off x="3" y="2700339"/>
            <a:ext cx="9150179" cy="1320800"/>
            <a:chOff x="0" y="2700338"/>
            <a:chExt cx="12200238" cy="1320800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879FDDB-4EE2-4C31-AD3A-89F24BAF4045}"/>
                </a:ext>
              </a:extLst>
            </p:cNvPr>
            <p:cNvGrpSpPr/>
            <p:nvPr/>
          </p:nvGrpSpPr>
          <p:grpSpPr>
            <a:xfrm>
              <a:off x="8311985" y="3367088"/>
              <a:ext cx="2001792" cy="647700"/>
              <a:chOff x="8311985" y="3367088"/>
              <a:chExt cx="2001792" cy="647700"/>
            </a:xfrm>
          </p:grpSpPr>
          <p:sp>
            <p:nvSpPr>
              <p:cNvPr id="82" name="Rectangle 7">
                <a:extLst>
                  <a:ext uri="{FF2B5EF4-FFF2-40B4-BE49-F238E27FC236}">
                    <a16:creationId xmlns:a16="http://schemas.microsoft.com/office/drawing/2014/main" id="{5096193A-DD17-4C76-9875-6516D00894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9797" y="3367088"/>
                <a:ext cx="1723980" cy="647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83" name="Freeform 11">
                <a:extLst>
                  <a:ext uri="{FF2B5EF4-FFF2-40B4-BE49-F238E27FC236}">
                    <a16:creationId xmlns:a16="http://schemas.microsoft.com/office/drawing/2014/main" id="{4D6B0B1C-9A7B-43F2-925B-C206E5C5EA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1985" y="3367088"/>
                <a:ext cx="277813" cy="647700"/>
              </a:xfrm>
              <a:custGeom>
                <a:avLst/>
                <a:gdLst>
                  <a:gd name="T0" fmla="*/ 0 w 175"/>
                  <a:gd name="T1" fmla="*/ 204 h 408"/>
                  <a:gd name="T2" fmla="*/ 175 w 175"/>
                  <a:gd name="T3" fmla="*/ 0 h 408"/>
                  <a:gd name="T4" fmla="*/ 175 w 175"/>
                  <a:gd name="T5" fmla="*/ 408 h 408"/>
                  <a:gd name="T6" fmla="*/ 0 w 175"/>
                  <a:gd name="T7" fmla="*/ 204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408">
                    <a:moveTo>
                      <a:pt x="0" y="204"/>
                    </a:moveTo>
                    <a:lnTo>
                      <a:pt x="175" y="0"/>
                    </a:lnTo>
                    <a:lnTo>
                      <a:pt x="175" y="408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</p:grp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AD40FFBD-4B95-41F4-A102-AD0075030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7379" y="2700338"/>
              <a:ext cx="1882859" cy="1320800"/>
            </a:xfrm>
            <a:custGeom>
              <a:avLst/>
              <a:gdLst>
                <a:gd name="T0" fmla="*/ 0 w 904"/>
                <a:gd name="T1" fmla="*/ 828 h 832"/>
                <a:gd name="T2" fmla="*/ 0 w 904"/>
                <a:gd name="T3" fmla="*/ 420 h 832"/>
                <a:gd name="T4" fmla="*/ 900 w 904"/>
                <a:gd name="T5" fmla="*/ 0 h 832"/>
                <a:gd name="T6" fmla="*/ 904 w 904"/>
                <a:gd name="T7" fmla="*/ 832 h 832"/>
                <a:gd name="T8" fmla="*/ 0 w 904"/>
                <a:gd name="T9" fmla="*/ 828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4" h="832">
                  <a:moveTo>
                    <a:pt x="0" y="828"/>
                  </a:moveTo>
                  <a:lnTo>
                    <a:pt x="0" y="420"/>
                  </a:lnTo>
                  <a:lnTo>
                    <a:pt x="900" y="0"/>
                  </a:lnTo>
                  <a:lnTo>
                    <a:pt x="904" y="832"/>
                  </a:lnTo>
                  <a:lnTo>
                    <a:pt x="0" y="828"/>
                  </a:lnTo>
                  <a:close/>
                </a:path>
              </a:pathLst>
            </a:custGeom>
            <a:solidFill>
              <a:schemeClr val="accent5">
                <a:alpha val="86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73" name="Freeform 27">
              <a:extLst>
                <a:ext uri="{FF2B5EF4-FFF2-40B4-BE49-F238E27FC236}">
                  <a16:creationId xmlns:a16="http://schemas.microsoft.com/office/drawing/2014/main" id="{27E788BE-38CF-4EEF-910A-900E33AD0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700338"/>
              <a:ext cx="1844066" cy="1320800"/>
            </a:xfrm>
            <a:custGeom>
              <a:avLst/>
              <a:gdLst>
                <a:gd name="T0" fmla="*/ 904 w 904"/>
                <a:gd name="T1" fmla="*/ 828 h 832"/>
                <a:gd name="T2" fmla="*/ 904 w 904"/>
                <a:gd name="T3" fmla="*/ 420 h 832"/>
                <a:gd name="T4" fmla="*/ 4 w 904"/>
                <a:gd name="T5" fmla="*/ 0 h 832"/>
                <a:gd name="T6" fmla="*/ 0 w 904"/>
                <a:gd name="T7" fmla="*/ 832 h 832"/>
                <a:gd name="T8" fmla="*/ 904 w 904"/>
                <a:gd name="T9" fmla="*/ 828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4" h="832">
                  <a:moveTo>
                    <a:pt x="904" y="828"/>
                  </a:moveTo>
                  <a:lnTo>
                    <a:pt x="904" y="420"/>
                  </a:lnTo>
                  <a:lnTo>
                    <a:pt x="4" y="0"/>
                  </a:lnTo>
                  <a:lnTo>
                    <a:pt x="0" y="832"/>
                  </a:lnTo>
                  <a:lnTo>
                    <a:pt x="904" y="828"/>
                  </a:lnTo>
                  <a:close/>
                </a:path>
              </a:pathLst>
            </a:custGeom>
            <a:solidFill>
              <a:schemeClr val="accent5">
                <a:alpha val="86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EC9A86C-63D1-4E75-943D-62A3A481BC58}"/>
                </a:ext>
              </a:extLst>
            </p:cNvPr>
            <p:cNvGrpSpPr/>
            <p:nvPr/>
          </p:nvGrpSpPr>
          <p:grpSpPr>
            <a:xfrm>
              <a:off x="1844066" y="3367088"/>
              <a:ext cx="3795935" cy="647700"/>
              <a:chOff x="1844066" y="3367088"/>
              <a:chExt cx="3795935" cy="647700"/>
            </a:xfrm>
          </p:grpSpPr>
          <p:sp>
            <p:nvSpPr>
              <p:cNvPr id="75" name="Freeform 23">
                <a:extLst>
                  <a:ext uri="{FF2B5EF4-FFF2-40B4-BE49-F238E27FC236}">
                    <a16:creationId xmlns:a16="http://schemas.microsoft.com/office/drawing/2014/main" id="{C88F19C5-ED7D-4FDB-B23D-6963D1113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2188" y="3367088"/>
                <a:ext cx="277813" cy="647700"/>
              </a:xfrm>
              <a:custGeom>
                <a:avLst/>
                <a:gdLst>
                  <a:gd name="T0" fmla="*/ 175 w 175"/>
                  <a:gd name="T1" fmla="*/ 204 h 408"/>
                  <a:gd name="T2" fmla="*/ 0 w 175"/>
                  <a:gd name="T3" fmla="*/ 0 h 408"/>
                  <a:gd name="T4" fmla="*/ 0 w 175"/>
                  <a:gd name="T5" fmla="*/ 408 h 408"/>
                  <a:gd name="T6" fmla="*/ 175 w 175"/>
                  <a:gd name="T7" fmla="*/ 204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408">
                    <a:moveTo>
                      <a:pt x="175" y="204"/>
                    </a:moveTo>
                    <a:lnTo>
                      <a:pt x="0" y="0"/>
                    </a:lnTo>
                    <a:lnTo>
                      <a:pt x="0" y="408"/>
                    </a:lnTo>
                    <a:lnTo>
                      <a:pt x="175" y="20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3D41E818-FDA2-4631-9665-CA889DCE1518}"/>
                  </a:ext>
                </a:extLst>
              </p:cNvPr>
              <p:cNvGrpSpPr/>
              <p:nvPr/>
            </p:nvGrpSpPr>
            <p:grpSpPr>
              <a:xfrm>
                <a:off x="2735337" y="3624064"/>
                <a:ext cx="144708" cy="139246"/>
                <a:chOff x="465138" y="2525713"/>
                <a:chExt cx="84138" cy="80963"/>
              </a:xfrm>
              <a:solidFill>
                <a:schemeClr val="bg1"/>
              </a:solidFill>
            </p:grpSpPr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9AE27B14-E107-4706-A800-8E7D3A082F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525" y="2525713"/>
                  <a:ext cx="6350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latin typeface="+mj-lt"/>
                  </a:endParaRPr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75725DF3-D6F3-48B2-922A-25162FFEA3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5463" y="2549526"/>
                  <a:ext cx="23813" cy="47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latin typeface="+mj-lt"/>
                  </a:endParaRP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8E500296-84B3-4D0A-BB47-D16772E71A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8950" y="2584451"/>
                  <a:ext cx="6350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latin typeface="+mj-lt"/>
                  </a:endParaRP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7D2135A2-7885-412F-8F07-63E02E45BF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138" y="2578101"/>
                  <a:ext cx="22225" cy="63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latin typeface="+mj-lt"/>
                  </a:endParaRPr>
                </a:p>
              </p:txBody>
            </p:sp>
          </p:grpSp>
          <p:sp>
            <p:nvSpPr>
              <p:cNvPr id="77" name="Rectangle 19">
                <a:extLst>
                  <a:ext uri="{FF2B5EF4-FFF2-40B4-BE49-F238E27FC236}">
                    <a16:creationId xmlns:a16="http://schemas.microsoft.com/office/drawing/2014/main" id="{D814B89C-7ED6-4A4D-8D1D-9B3A381069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4066" y="3367088"/>
                <a:ext cx="3518122" cy="647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AEB9010-A068-43BB-A759-F6AA110C8825}"/>
              </a:ext>
            </a:extLst>
          </p:cNvPr>
          <p:cNvGrpSpPr/>
          <p:nvPr/>
        </p:nvGrpSpPr>
        <p:grpSpPr>
          <a:xfrm>
            <a:off x="6121" y="4656142"/>
            <a:ext cx="9137810" cy="1722439"/>
            <a:chOff x="8160" y="4656138"/>
            <a:chExt cx="12183747" cy="1722438"/>
          </a:xfrm>
          <a:solidFill>
            <a:schemeClr val="accent6"/>
          </a:solidFill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1019088-6FF1-4762-BE6E-F303ED9860D9}"/>
                </a:ext>
              </a:extLst>
            </p:cNvPr>
            <p:cNvGrpSpPr/>
            <p:nvPr/>
          </p:nvGrpSpPr>
          <p:grpSpPr>
            <a:xfrm>
              <a:off x="8311985" y="4656138"/>
              <a:ext cx="2001792" cy="647700"/>
              <a:chOff x="8311985" y="4656138"/>
              <a:chExt cx="2001792" cy="647700"/>
            </a:xfrm>
            <a:grpFill/>
          </p:grpSpPr>
          <p:sp>
            <p:nvSpPr>
              <p:cNvPr id="91" name="Rectangle 6">
                <a:extLst>
                  <a:ext uri="{FF2B5EF4-FFF2-40B4-BE49-F238E27FC236}">
                    <a16:creationId xmlns:a16="http://schemas.microsoft.com/office/drawing/2014/main" id="{87CB7340-1F60-4B78-A639-B6A15FCFA8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9797" y="4656138"/>
                <a:ext cx="1723980" cy="647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92" name="Freeform 10">
                <a:extLst>
                  <a:ext uri="{FF2B5EF4-FFF2-40B4-BE49-F238E27FC236}">
                    <a16:creationId xmlns:a16="http://schemas.microsoft.com/office/drawing/2014/main" id="{61119AB6-9401-4201-BE95-5EC5270C5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1985" y="4656138"/>
                <a:ext cx="277813" cy="647700"/>
              </a:xfrm>
              <a:custGeom>
                <a:avLst/>
                <a:gdLst>
                  <a:gd name="T0" fmla="*/ 0 w 175"/>
                  <a:gd name="T1" fmla="*/ 204 h 408"/>
                  <a:gd name="T2" fmla="*/ 175 w 175"/>
                  <a:gd name="T3" fmla="*/ 408 h 408"/>
                  <a:gd name="T4" fmla="*/ 175 w 175"/>
                  <a:gd name="T5" fmla="*/ 0 h 408"/>
                  <a:gd name="T6" fmla="*/ 0 w 175"/>
                  <a:gd name="T7" fmla="*/ 204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408">
                    <a:moveTo>
                      <a:pt x="0" y="204"/>
                    </a:moveTo>
                    <a:lnTo>
                      <a:pt x="175" y="408"/>
                    </a:lnTo>
                    <a:lnTo>
                      <a:pt x="175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</p:grpSp>
        <p:sp>
          <p:nvSpPr>
            <p:cNvPr id="86" name="Freeform 14">
              <a:extLst>
                <a:ext uri="{FF2B5EF4-FFF2-40B4-BE49-F238E27FC236}">
                  <a16:creationId xmlns:a16="http://schemas.microsoft.com/office/drawing/2014/main" id="{EEA2F211-F8E8-4B24-A210-7474A7535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7379" y="4656138"/>
              <a:ext cx="1874528" cy="1722438"/>
            </a:xfrm>
            <a:custGeom>
              <a:avLst/>
              <a:gdLst>
                <a:gd name="T0" fmla="*/ 0 w 900"/>
                <a:gd name="T1" fmla="*/ 408 h 1085"/>
                <a:gd name="T2" fmla="*/ 900 w 900"/>
                <a:gd name="T3" fmla="*/ 1085 h 1085"/>
                <a:gd name="T4" fmla="*/ 900 w 900"/>
                <a:gd name="T5" fmla="*/ 416 h 1085"/>
                <a:gd name="T6" fmla="*/ 0 w 900"/>
                <a:gd name="T7" fmla="*/ 0 h 1085"/>
                <a:gd name="T8" fmla="*/ 0 w 900"/>
                <a:gd name="T9" fmla="*/ 408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0" h="1085">
                  <a:moveTo>
                    <a:pt x="0" y="408"/>
                  </a:moveTo>
                  <a:lnTo>
                    <a:pt x="900" y="1085"/>
                  </a:lnTo>
                  <a:lnTo>
                    <a:pt x="900" y="416"/>
                  </a:lnTo>
                  <a:lnTo>
                    <a:pt x="0" y="0"/>
                  </a:lnTo>
                  <a:lnTo>
                    <a:pt x="0" y="408"/>
                  </a:lnTo>
                  <a:close/>
                </a:path>
              </a:pathLst>
            </a:custGeom>
            <a:solidFill>
              <a:schemeClr val="accent6">
                <a:alpha val="86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87" name="Freeform 26">
              <a:extLst>
                <a:ext uri="{FF2B5EF4-FFF2-40B4-BE49-F238E27FC236}">
                  <a16:creationId xmlns:a16="http://schemas.microsoft.com/office/drawing/2014/main" id="{6775C16F-85E1-4004-AEB6-065360172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0" y="4656138"/>
              <a:ext cx="1835906" cy="1722438"/>
            </a:xfrm>
            <a:custGeom>
              <a:avLst/>
              <a:gdLst>
                <a:gd name="T0" fmla="*/ 900 w 900"/>
                <a:gd name="T1" fmla="*/ 408 h 1085"/>
                <a:gd name="T2" fmla="*/ 0 w 900"/>
                <a:gd name="T3" fmla="*/ 1085 h 1085"/>
                <a:gd name="T4" fmla="*/ 0 w 900"/>
                <a:gd name="T5" fmla="*/ 416 h 1085"/>
                <a:gd name="T6" fmla="*/ 900 w 900"/>
                <a:gd name="T7" fmla="*/ 0 h 1085"/>
                <a:gd name="T8" fmla="*/ 900 w 900"/>
                <a:gd name="T9" fmla="*/ 408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0" h="1085">
                  <a:moveTo>
                    <a:pt x="900" y="408"/>
                  </a:moveTo>
                  <a:lnTo>
                    <a:pt x="0" y="1085"/>
                  </a:lnTo>
                  <a:lnTo>
                    <a:pt x="0" y="416"/>
                  </a:lnTo>
                  <a:lnTo>
                    <a:pt x="900" y="0"/>
                  </a:lnTo>
                  <a:lnTo>
                    <a:pt x="900" y="408"/>
                  </a:lnTo>
                  <a:close/>
                </a:path>
              </a:pathLst>
            </a:custGeom>
            <a:solidFill>
              <a:schemeClr val="accent6">
                <a:alpha val="86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98B63C60-6BBB-4D39-A7F8-5190920CDE52}"/>
                </a:ext>
              </a:extLst>
            </p:cNvPr>
            <p:cNvGrpSpPr/>
            <p:nvPr/>
          </p:nvGrpSpPr>
          <p:grpSpPr>
            <a:xfrm>
              <a:off x="1844066" y="4656138"/>
              <a:ext cx="3795935" cy="647700"/>
              <a:chOff x="1844066" y="4656138"/>
              <a:chExt cx="3795935" cy="647700"/>
            </a:xfrm>
            <a:grpFill/>
          </p:grpSpPr>
          <p:sp>
            <p:nvSpPr>
              <p:cNvPr id="89" name="Rectangle 18">
                <a:extLst>
                  <a:ext uri="{FF2B5EF4-FFF2-40B4-BE49-F238E27FC236}">
                    <a16:creationId xmlns:a16="http://schemas.microsoft.com/office/drawing/2014/main" id="{6C3DE807-0D48-43B7-ADEB-5C2A22BB1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4066" y="4656138"/>
                <a:ext cx="3518122" cy="647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90" name="Freeform 22">
                <a:extLst>
                  <a:ext uri="{FF2B5EF4-FFF2-40B4-BE49-F238E27FC236}">
                    <a16:creationId xmlns:a16="http://schemas.microsoft.com/office/drawing/2014/main" id="{65796921-1A4B-47FE-A1D3-312369C3A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2188" y="4656138"/>
                <a:ext cx="277813" cy="647700"/>
              </a:xfrm>
              <a:custGeom>
                <a:avLst/>
                <a:gdLst>
                  <a:gd name="T0" fmla="*/ 175 w 175"/>
                  <a:gd name="T1" fmla="*/ 204 h 408"/>
                  <a:gd name="T2" fmla="*/ 0 w 175"/>
                  <a:gd name="T3" fmla="*/ 408 h 408"/>
                  <a:gd name="T4" fmla="*/ 0 w 175"/>
                  <a:gd name="T5" fmla="*/ 0 h 408"/>
                  <a:gd name="T6" fmla="*/ 175 w 175"/>
                  <a:gd name="T7" fmla="*/ 204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408">
                    <a:moveTo>
                      <a:pt x="175" y="204"/>
                    </a:moveTo>
                    <a:lnTo>
                      <a:pt x="0" y="408"/>
                    </a:lnTo>
                    <a:lnTo>
                      <a:pt x="0" y="0"/>
                    </a:lnTo>
                    <a:lnTo>
                      <a:pt x="175" y="2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</p:grp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CA41F032-2E5C-4725-9337-3AF9C5288B96}"/>
              </a:ext>
            </a:extLst>
          </p:cNvPr>
          <p:cNvSpPr txBox="1"/>
          <p:nvPr/>
        </p:nvSpPr>
        <p:spPr>
          <a:xfrm>
            <a:off x="4360840" y="3181512"/>
            <a:ext cx="1672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Develop Formal Training Process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840B412-D282-4895-80A3-6AC5E92BCE9E}"/>
              </a:ext>
            </a:extLst>
          </p:cNvPr>
          <p:cNvSpPr txBox="1"/>
          <p:nvPr/>
        </p:nvSpPr>
        <p:spPr>
          <a:xfrm>
            <a:off x="1383050" y="5486400"/>
            <a:ext cx="63487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Incorporate clinicians/non-clinicians into formal training process, including a feedback loop, mentorship program, and peer review functions</a:t>
            </a:r>
          </a:p>
          <a:p>
            <a:endParaRPr lang="en-US" dirty="0"/>
          </a:p>
        </p:txBody>
      </p:sp>
      <p:sp>
        <p:nvSpPr>
          <p:cNvPr id="95" name="Text Box 7">
            <a:extLst>
              <a:ext uri="{FF2B5EF4-FFF2-40B4-BE49-F238E27FC236}">
                <a16:creationId xmlns:a16="http://schemas.microsoft.com/office/drawing/2014/main" id="{CA099250-D183-44B9-BFB6-1C8F8B3F2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797" y="3518212"/>
            <a:ext cx="1037525" cy="3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defTabSz="816154"/>
            <a:r>
              <a:rPr lang="en-CA" sz="2100" b="1" spc="-113" dirty="0">
                <a:solidFill>
                  <a:schemeClr val="bg1"/>
                </a:solidFill>
                <a:latin typeface="+mj-lt"/>
                <a:ea typeface="Open Sans" pitchFamily="34" charset="0"/>
                <a:cs typeface="Open Sans" pitchFamily="34" charset="0"/>
              </a:rPr>
              <a:t>STEP 2</a:t>
            </a:r>
          </a:p>
        </p:txBody>
      </p:sp>
      <p:pic>
        <p:nvPicPr>
          <p:cNvPr id="96" name="Graphic 95" descr="Group brainstorm">
            <a:extLst>
              <a:ext uri="{FF2B5EF4-FFF2-40B4-BE49-F238E27FC236}">
                <a16:creationId xmlns:a16="http://schemas.microsoft.com/office/drawing/2014/main" id="{A90A4F92-1C46-495C-88BC-8CB69B4DB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51059" y="3371393"/>
            <a:ext cx="685545" cy="68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74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81DDF3-FF21-40EF-A7AE-62EC84D826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sz="1800" dirty="0"/>
              <a:t>Conscious Competence Ladder: What Is It?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1800" dirty="0"/>
              <a:t>Leadership Development: But How Do We Do That?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1800" dirty="0"/>
              <a:t>Conscious Competence Ladder and Healthcare: Why Does it Matter?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1800" dirty="0"/>
              <a:t>Conclusions and Q&amp;A: What Happens Next?</a:t>
            </a:r>
          </a:p>
          <a:p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FB6372-96F0-4DB6-8FDF-2088FAEEB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1DEF-ECAC-44C2-84E2-D2833C1E9429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F9AD2-0D91-42AA-AC3A-9842C7A71E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01689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014B2-511B-4A09-B347-0CA41014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712" y="6482933"/>
            <a:ext cx="191628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B1B1DEF-ECAC-44C2-84E2-D2833C1E9429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D29F7-D615-4575-A7CF-63D73DAF2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800" y="137420"/>
            <a:ext cx="7385384" cy="5827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BUILDING LEADERS: LEARNING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F9E3789-A5E0-4886-8118-EB75FF11E67A}"/>
              </a:ext>
            </a:extLst>
          </p:cNvPr>
          <p:cNvSpPr txBox="1"/>
          <p:nvPr/>
        </p:nvSpPr>
        <p:spPr>
          <a:xfrm>
            <a:off x="1066800" y="6354618"/>
            <a:ext cx="7273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2"/>
                </a:solidFill>
              </a:rPr>
              <a:t>Source: https://en.wikipedia.org/wiki/The_Ritz-Carlton_Hotel_Company</a:t>
            </a:r>
          </a:p>
        </p:txBody>
      </p:sp>
      <p:pic>
        <p:nvPicPr>
          <p:cNvPr id="2050" name="Picture 2" descr="The Ritz-Carlton Hotel Company - Wikipedia">
            <a:extLst>
              <a:ext uri="{FF2B5EF4-FFF2-40B4-BE49-F238E27FC236}">
                <a16:creationId xmlns:a16="http://schemas.microsoft.com/office/drawing/2014/main" id="{122115FE-84E6-45D6-88FD-7CEAE5E90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845" y="1504546"/>
            <a:ext cx="6275294" cy="438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030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014B2-511B-4A09-B347-0CA41014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1DEF-ECAC-44C2-84E2-D2833C1E9429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D29F7-D615-4575-A7CF-63D73DAF2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BUILDING LEADERS: LEARNING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90E0D96-7AB1-4FAD-AD6E-E669689F0A89}"/>
              </a:ext>
            </a:extLst>
          </p:cNvPr>
          <p:cNvGrpSpPr/>
          <p:nvPr/>
        </p:nvGrpSpPr>
        <p:grpSpPr>
          <a:xfrm>
            <a:off x="6121" y="1638304"/>
            <a:ext cx="9137810" cy="1728789"/>
            <a:chOff x="8160" y="1638300"/>
            <a:chExt cx="12183747" cy="1728788"/>
          </a:xfrm>
          <a:solidFill>
            <a:schemeClr val="accent1"/>
          </a:solidFill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D7F6683-88FA-4B08-A0F9-E498380F5487}"/>
                </a:ext>
              </a:extLst>
            </p:cNvPr>
            <p:cNvGrpSpPr/>
            <p:nvPr/>
          </p:nvGrpSpPr>
          <p:grpSpPr>
            <a:xfrm>
              <a:off x="8311985" y="2713038"/>
              <a:ext cx="2001792" cy="654050"/>
              <a:chOff x="8311985" y="2713038"/>
              <a:chExt cx="2001792" cy="654050"/>
            </a:xfrm>
            <a:grpFill/>
          </p:grpSpPr>
          <p:sp>
            <p:nvSpPr>
              <p:cNvPr id="101" name="Rectangle 5">
                <a:extLst>
                  <a:ext uri="{FF2B5EF4-FFF2-40B4-BE49-F238E27FC236}">
                    <a16:creationId xmlns:a16="http://schemas.microsoft.com/office/drawing/2014/main" id="{14A6562B-FA8F-4FED-BAB4-C824E7835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9797" y="2713038"/>
                <a:ext cx="1723980" cy="6540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102" name="Freeform 9">
                <a:extLst>
                  <a:ext uri="{FF2B5EF4-FFF2-40B4-BE49-F238E27FC236}">
                    <a16:creationId xmlns:a16="http://schemas.microsoft.com/office/drawing/2014/main" id="{EC9EDEF5-AE74-4D90-8E5D-FF5081925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1985" y="2713038"/>
                <a:ext cx="277813" cy="654050"/>
              </a:xfrm>
              <a:custGeom>
                <a:avLst/>
                <a:gdLst>
                  <a:gd name="T0" fmla="*/ 0 w 175"/>
                  <a:gd name="T1" fmla="*/ 204 h 412"/>
                  <a:gd name="T2" fmla="*/ 175 w 175"/>
                  <a:gd name="T3" fmla="*/ 0 h 412"/>
                  <a:gd name="T4" fmla="*/ 175 w 175"/>
                  <a:gd name="T5" fmla="*/ 412 h 412"/>
                  <a:gd name="T6" fmla="*/ 0 w 175"/>
                  <a:gd name="T7" fmla="*/ 204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412">
                    <a:moveTo>
                      <a:pt x="0" y="204"/>
                    </a:moveTo>
                    <a:lnTo>
                      <a:pt x="175" y="0"/>
                    </a:lnTo>
                    <a:lnTo>
                      <a:pt x="175" y="412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</p:grp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22B54E90-9C2D-4A69-9C0F-E6336EF24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7379" y="1638300"/>
              <a:ext cx="1874528" cy="1728788"/>
            </a:xfrm>
            <a:custGeom>
              <a:avLst/>
              <a:gdLst>
                <a:gd name="T0" fmla="*/ 0 w 900"/>
                <a:gd name="T1" fmla="*/ 677 h 1089"/>
                <a:gd name="T2" fmla="*/ 900 w 900"/>
                <a:gd name="T3" fmla="*/ 0 h 1089"/>
                <a:gd name="T4" fmla="*/ 900 w 900"/>
                <a:gd name="T5" fmla="*/ 669 h 1089"/>
                <a:gd name="T6" fmla="*/ 0 w 900"/>
                <a:gd name="T7" fmla="*/ 1089 h 1089"/>
                <a:gd name="T8" fmla="*/ 0 w 900"/>
                <a:gd name="T9" fmla="*/ 677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0" h="1089">
                  <a:moveTo>
                    <a:pt x="0" y="677"/>
                  </a:moveTo>
                  <a:lnTo>
                    <a:pt x="900" y="0"/>
                  </a:lnTo>
                  <a:lnTo>
                    <a:pt x="900" y="669"/>
                  </a:lnTo>
                  <a:lnTo>
                    <a:pt x="0" y="1089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chemeClr val="accent1">
                <a:alpha val="86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97" name="Freeform 25">
              <a:extLst>
                <a:ext uri="{FF2B5EF4-FFF2-40B4-BE49-F238E27FC236}">
                  <a16:creationId xmlns:a16="http://schemas.microsoft.com/office/drawing/2014/main" id="{799AA5A0-6538-442E-85F0-F341432B7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0" y="1638300"/>
              <a:ext cx="1835906" cy="1728788"/>
            </a:xfrm>
            <a:custGeom>
              <a:avLst/>
              <a:gdLst>
                <a:gd name="T0" fmla="*/ 900 w 900"/>
                <a:gd name="T1" fmla="*/ 677 h 1089"/>
                <a:gd name="T2" fmla="*/ 0 w 900"/>
                <a:gd name="T3" fmla="*/ 0 h 1089"/>
                <a:gd name="T4" fmla="*/ 0 w 900"/>
                <a:gd name="T5" fmla="*/ 669 h 1089"/>
                <a:gd name="T6" fmla="*/ 900 w 900"/>
                <a:gd name="T7" fmla="*/ 1089 h 1089"/>
                <a:gd name="T8" fmla="*/ 900 w 900"/>
                <a:gd name="T9" fmla="*/ 677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0" h="1089">
                  <a:moveTo>
                    <a:pt x="900" y="677"/>
                  </a:moveTo>
                  <a:lnTo>
                    <a:pt x="0" y="0"/>
                  </a:lnTo>
                  <a:lnTo>
                    <a:pt x="0" y="669"/>
                  </a:lnTo>
                  <a:lnTo>
                    <a:pt x="900" y="1089"/>
                  </a:lnTo>
                  <a:lnTo>
                    <a:pt x="900" y="677"/>
                  </a:lnTo>
                  <a:close/>
                </a:path>
              </a:pathLst>
            </a:custGeom>
            <a:solidFill>
              <a:schemeClr val="accent1">
                <a:alpha val="86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FBA9E784-7E8B-4426-B318-E37B5FE4A2DE}"/>
                </a:ext>
              </a:extLst>
            </p:cNvPr>
            <p:cNvGrpSpPr/>
            <p:nvPr/>
          </p:nvGrpSpPr>
          <p:grpSpPr>
            <a:xfrm>
              <a:off x="1844066" y="2713038"/>
              <a:ext cx="3795935" cy="654050"/>
              <a:chOff x="1844066" y="2713038"/>
              <a:chExt cx="3795935" cy="654050"/>
            </a:xfrm>
            <a:grpFill/>
          </p:grpSpPr>
          <p:sp>
            <p:nvSpPr>
              <p:cNvPr id="99" name="Rectangle 17">
                <a:extLst>
                  <a:ext uri="{FF2B5EF4-FFF2-40B4-BE49-F238E27FC236}">
                    <a16:creationId xmlns:a16="http://schemas.microsoft.com/office/drawing/2014/main" id="{2E958FB8-2EE5-4E82-916F-A6C7635414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4066" y="2713038"/>
                <a:ext cx="3518122" cy="6540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100" name="Freeform 21">
                <a:extLst>
                  <a:ext uri="{FF2B5EF4-FFF2-40B4-BE49-F238E27FC236}">
                    <a16:creationId xmlns:a16="http://schemas.microsoft.com/office/drawing/2014/main" id="{4470D183-9B10-46AC-961F-87A2946F0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2188" y="2713038"/>
                <a:ext cx="277813" cy="654050"/>
              </a:xfrm>
              <a:custGeom>
                <a:avLst/>
                <a:gdLst>
                  <a:gd name="T0" fmla="*/ 175 w 175"/>
                  <a:gd name="T1" fmla="*/ 204 h 412"/>
                  <a:gd name="T2" fmla="*/ 0 w 175"/>
                  <a:gd name="T3" fmla="*/ 0 h 412"/>
                  <a:gd name="T4" fmla="*/ 0 w 175"/>
                  <a:gd name="T5" fmla="*/ 412 h 412"/>
                  <a:gd name="T6" fmla="*/ 175 w 175"/>
                  <a:gd name="T7" fmla="*/ 204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412">
                    <a:moveTo>
                      <a:pt x="175" y="204"/>
                    </a:moveTo>
                    <a:lnTo>
                      <a:pt x="0" y="0"/>
                    </a:lnTo>
                    <a:lnTo>
                      <a:pt x="0" y="412"/>
                    </a:lnTo>
                    <a:lnTo>
                      <a:pt x="175" y="2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3BD9127-8F3A-4223-A979-8ED4516324F1}"/>
              </a:ext>
            </a:extLst>
          </p:cNvPr>
          <p:cNvGrpSpPr/>
          <p:nvPr/>
        </p:nvGrpSpPr>
        <p:grpSpPr>
          <a:xfrm>
            <a:off x="3" y="4002089"/>
            <a:ext cx="9150179" cy="1314451"/>
            <a:chOff x="0" y="4002088"/>
            <a:chExt cx="12200238" cy="1314450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0DCF8F87-8153-4D49-A45B-BE41A5C47A4D}"/>
                </a:ext>
              </a:extLst>
            </p:cNvPr>
            <p:cNvGrpSpPr/>
            <p:nvPr/>
          </p:nvGrpSpPr>
          <p:grpSpPr>
            <a:xfrm>
              <a:off x="8311985" y="4002088"/>
              <a:ext cx="2001792" cy="654050"/>
              <a:chOff x="8311985" y="4002088"/>
              <a:chExt cx="2001792" cy="654050"/>
            </a:xfrm>
          </p:grpSpPr>
          <p:sp>
            <p:nvSpPr>
              <p:cNvPr id="110" name="Rectangle 8">
                <a:extLst>
                  <a:ext uri="{FF2B5EF4-FFF2-40B4-BE49-F238E27FC236}">
                    <a16:creationId xmlns:a16="http://schemas.microsoft.com/office/drawing/2014/main" id="{55315DAF-7A25-4699-AB91-E7BB51A2EA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9797" y="4002088"/>
                <a:ext cx="1723980" cy="6540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111" name="Freeform 12">
                <a:extLst>
                  <a:ext uri="{FF2B5EF4-FFF2-40B4-BE49-F238E27FC236}">
                    <a16:creationId xmlns:a16="http://schemas.microsoft.com/office/drawing/2014/main" id="{E984C987-3D75-4DB8-9C7D-E1B41084D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1985" y="4002088"/>
                <a:ext cx="277813" cy="654050"/>
              </a:xfrm>
              <a:custGeom>
                <a:avLst/>
                <a:gdLst>
                  <a:gd name="T0" fmla="*/ 0 w 175"/>
                  <a:gd name="T1" fmla="*/ 208 h 412"/>
                  <a:gd name="T2" fmla="*/ 175 w 175"/>
                  <a:gd name="T3" fmla="*/ 412 h 412"/>
                  <a:gd name="T4" fmla="*/ 175 w 175"/>
                  <a:gd name="T5" fmla="*/ 0 h 412"/>
                  <a:gd name="T6" fmla="*/ 0 w 175"/>
                  <a:gd name="T7" fmla="*/ 208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412">
                    <a:moveTo>
                      <a:pt x="0" y="208"/>
                    </a:moveTo>
                    <a:lnTo>
                      <a:pt x="175" y="412"/>
                    </a:lnTo>
                    <a:lnTo>
                      <a:pt x="175" y="0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</p:grpSp>
        <p:sp>
          <p:nvSpPr>
            <p:cNvPr id="105" name="Freeform 16">
              <a:extLst>
                <a:ext uri="{FF2B5EF4-FFF2-40B4-BE49-F238E27FC236}">
                  <a16:creationId xmlns:a16="http://schemas.microsoft.com/office/drawing/2014/main" id="{A47064BA-9B0A-4974-A3DD-2FC6222E2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7379" y="4002088"/>
              <a:ext cx="1882859" cy="1314450"/>
            </a:xfrm>
            <a:custGeom>
              <a:avLst/>
              <a:gdLst>
                <a:gd name="T0" fmla="*/ 0 w 904"/>
                <a:gd name="T1" fmla="*/ 0 h 828"/>
                <a:gd name="T2" fmla="*/ 0 w 904"/>
                <a:gd name="T3" fmla="*/ 412 h 828"/>
                <a:gd name="T4" fmla="*/ 900 w 904"/>
                <a:gd name="T5" fmla="*/ 828 h 828"/>
                <a:gd name="T6" fmla="*/ 904 w 904"/>
                <a:gd name="T7" fmla="*/ 0 h 828"/>
                <a:gd name="T8" fmla="*/ 0 w 904"/>
                <a:gd name="T9" fmla="*/ 0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4" h="828">
                  <a:moveTo>
                    <a:pt x="0" y="0"/>
                  </a:moveTo>
                  <a:lnTo>
                    <a:pt x="0" y="412"/>
                  </a:lnTo>
                  <a:lnTo>
                    <a:pt x="900" y="828"/>
                  </a:lnTo>
                  <a:lnTo>
                    <a:pt x="9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alpha val="86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06" name="Freeform 28">
              <a:extLst>
                <a:ext uri="{FF2B5EF4-FFF2-40B4-BE49-F238E27FC236}">
                  <a16:creationId xmlns:a16="http://schemas.microsoft.com/office/drawing/2014/main" id="{00F9A6EE-DD93-4E79-B5F6-78E92CEF4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002088"/>
              <a:ext cx="1844066" cy="1314450"/>
            </a:xfrm>
            <a:custGeom>
              <a:avLst/>
              <a:gdLst>
                <a:gd name="T0" fmla="*/ 904 w 904"/>
                <a:gd name="T1" fmla="*/ 0 h 828"/>
                <a:gd name="T2" fmla="*/ 904 w 904"/>
                <a:gd name="T3" fmla="*/ 412 h 828"/>
                <a:gd name="T4" fmla="*/ 4 w 904"/>
                <a:gd name="T5" fmla="*/ 828 h 828"/>
                <a:gd name="T6" fmla="*/ 0 w 904"/>
                <a:gd name="T7" fmla="*/ 0 h 828"/>
                <a:gd name="T8" fmla="*/ 904 w 904"/>
                <a:gd name="T9" fmla="*/ 0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4" h="828">
                  <a:moveTo>
                    <a:pt x="904" y="0"/>
                  </a:moveTo>
                  <a:lnTo>
                    <a:pt x="904" y="412"/>
                  </a:lnTo>
                  <a:lnTo>
                    <a:pt x="4" y="828"/>
                  </a:lnTo>
                  <a:lnTo>
                    <a:pt x="0" y="0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3">
                <a:alpha val="86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BBFE3FB1-017A-40A4-9FFC-FC6885CB98DD}"/>
                </a:ext>
              </a:extLst>
            </p:cNvPr>
            <p:cNvGrpSpPr/>
            <p:nvPr/>
          </p:nvGrpSpPr>
          <p:grpSpPr>
            <a:xfrm>
              <a:off x="1844066" y="4002088"/>
              <a:ext cx="3795935" cy="654050"/>
              <a:chOff x="1844066" y="4002088"/>
              <a:chExt cx="3795935" cy="654050"/>
            </a:xfrm>
          </p:grpSpPr>
          <p:sp>
            <p:nvSpPr>
              <p:cNvPr id="108" name="Rectangle 20">
                <a:extLst>
                  <a:ext uri="{FF2B5EF4-FFF2-40B4-BE49-F238E27FC236}">
                    <a16:creationId xmlns:a16="http://schemas.microsoft.com/office/drawing/2014/main" id="{81A47DEA-C300-4D56-A5A6-78678D3B82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4066" y="4002088"/>
                <a:ext cx="3518122" cy="6540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109" name="Freeform 24">
                <a:extLst>
                  <a:ext uri="{FF2B5EF4-FFF2-40B4-BE49-F238E27FC236}">
                    <a16:creationId xmlns:a16="http://schemas.microsoft.com/office/drawing/2014/main" id="{021F2597-6C0A-4611-8A57-18900B780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2188" y="4002088"/>
                <a:ext cx="277813" cy="654050"/>
              </a:xfrm>
              <a:custGeom>
                <a:avLst/>
                <a:gdLst>
                  <a:gd name="T0" fmla="*/ 175 w 175"/>
                  <a:gd name="T1" fmla="*/ 208 h 412"/>
                  <a:gd name="T2" fmla="*/ 0 w 175"/>
                  <a:gd name="T3" fmla="*/ 412 h 412"/>
                  <a:gd name="T4" fmla="*/ 0 w 175"/>
                  <a:gd name="T5" fmla="*/ 0 h 412"/>
                  <a:gd name="T6" fmla="*/ 175 w 175"/>
                  <a:gd name="T7" fmla="*/ 208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412">
                    <a:moveTo>
                      <a:pt x="175" y="208"/>
                    </a:moveTo>
                    <a:lnTo>
                      <a:pt x="0" y="412"/>
                    </a:lnTo>
                    <a:lnTo>
                      <a:pt x="0" y="0"/>
                    </a:lnTo>
                    <a:lnTo>
                      <a:pt x="175" y="2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BA69357-4A19-4C07-8B5F-172C19B162F8}"/>
              </a:ext>
            </a:extLst>
          </p:cNvPr>
          <p:cNvGrpSpPr/>
          <p:nvPr/>
        </p:nvGrpSpPr>
        <p:grpSpPr>
          <a:xfrm>
            <a:off x="3" y="2700339"/>
            <a:ext cx="9150179" cy="1320800"/>
            <a:chOff x="0" y="2700338"/>
            <a:chExt cx="12200238" cy="13208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45DD8850-32F9-4AB5-AD4D-485EB07AAB78}"/>
                </a:ext>
              </a:extLst>
            </p:cNvPr>
            <p:cNvGrpSpPr/>
            <p:nvPr/>
          </p:nvGrpSpPr>
          <p:grpSpPr>
            <a:xfrm>
              <a:off x="8311985" y="3367088"/>
              <a:ext cx="2001792" cy="647700"/>
              <a:chOff x="8311985" y="3367088"/>
              <a:chExt cx="2001792" cy="647700"/>
            </a:xfrm>
          </p:grpSpPr>
          <p:sp>
            <p:nvSpPr>
              <p:cNvPr id="124" name="Rectangle 7">
                <a:extLst>
                  <a:ext uri="{FF2B5EF4-FFF2-40B4-BE49-F238E27FC236}">
                    <a16:creationId xmlns:a16="http://schemas.microsoft.com/office/drawing/2014/main" id="{91E3DB1E-BDED-479D-BEA0-D87FCF0627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9797" y="3367088"/>
                <a:ext cx="1723980" cy="647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125" name="Freeform 11">
                <a:extLst>
                  <a:ext uri="{FF2B5EF4-FFF2-40B4-BE49-F238E27FC236}">
                    <a16:creationId xmlns:a16="http://schemas.microsoft.com/office/drawing/2014/main" id="{52D93576-CC9C-405F-986F-0E0A3D6CC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1985" y="3367088"/>
                <a:ext cx="277813" cy="647700"/>
              </a:xfrm>
              <a:custGeom>
                <a:avLst/>
                <a:gdLst>
                  <a:gd name="T0" fmla="*/ 0 w 175"/>
                  <a:gd name="T1" fmla="*/ 204 h 408"/>
                  <a:gd name="T2" fmla="*/ 175 w 175"/>
                  <a:gd name="T3" fmla="*/ 0 h 408"/>
                  <a:gd name="T4" fmla="*/ 175 w 175"/>
                  <a:gd name="T5" fmla="*/ 408 h 408"/>
                  <a:gd name="T6" fmla="*/ 0 w 175"/>
                  <a:gd name="T7" fmla="*/ 204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408">
                    <a:moveTo>
                      <a:pt x="0" y="204"/>
                    </a:moveTo>
                    <a:lnTo>
                      <a:pt x="175" y="0"/>
                    </a:lnTo>
                    <a:lnTo>
                      <a:pt x="175" y="408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</p:grpSp>
        <p:sp>
          <p:nvSpPr>
            <p:cNvPr id="114" name="Freeform 15">
              <a:extLst>
                <a:ext uri="{FF2B5EF4-FFF2-40B4-BE49-F238E27FC236}">
                  <a16:creationId xmlns:a16="http://schemas.microsoft.com/office/drawing/2014/main" id="{98FD9D66-EBAB-4BDE-A588-617A0026C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7379" y="2700338"/>
              <a:ext cx="1882859" cy="1320800"/>
            </a:xfrm>
            <a:custGeom>
              <a:avLst/>
              <a:gdLst>
                <a:gd name="T0" fmla="*/ 0 w 904"/>
                <a:gd name="T1" fmla="*/ 828 h 832"/>
                <a:gd name="T2" fmla="*/ 0 w 904"/>
                <a:gd name="T3" fmla="*/ 420 h 832"/>
                <a:gd name="T4" fmla="*/ 900 w 904"/>
                <a:gd name="T5" fmla="*/ 0 h 832"/>
                <a:gd name="T6" fmla="*/ 904 w 904"/>
                <a:gd name="T7" fmla="*/ 832 h 832"/>
                <a:gd name="T8" fmla="*/ 0 w 904"/>
                <a:gd name="T9" fmla="*/ 828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4" h="832">
                  <a:moveTo>
                    <a:pt x="0" y="828"/>
                  </a:moveTo>
                  <a:lnTo>
                    <a:pt x="0" y="420"/>
                  </a:lnTo>
                  <a:lnTo>
                    <a:pt x="900" y="0"/>
                  </a:lnTo>
                  <a:lnTo>
                    <a:pt x="904" y="832"/>
                  </a:lnTo>
                  <a:lnTo>
                    <a:pt x="0" y="828"/>
                  </a:lnTo>
                  <a:close/>
                </a:path>
              </a:pathLst>
            </a:custGeom>
            <a:solidFill>
              <a:schemeClr val="accent5">
                <a:alpha val="86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15" name="Freeform 27">
              <a:extLst>
                <a:ext uri="{FF2B5EF4-FFF2-40B4-BE49-F238E27FC236}">
                  <a16:creationId xmlns:a16="http://schemas.microsoft.com/office/drawing/2014/main" id="{674F864C-3403-4FB1-88E5-438D14A82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700338"/>
              <a:ext cx="1844066" cy="1320800"/>
            </a:xfrm>
            <a:custGeom>
              <a:avLst/>
              <a:gdLst>
                <a:gd name="T0" fmla="*/ 904 w 904"/>
                <a:gd name="T1" fmla="*/ 828 h 832"/>
                <a:gd name="T2" fmla="*/ 904 w 904"/>
                <a:gd name="T3" fmla="*/ 420 h 832"/>
                <a:gd name="T4" fmla="*/ 4 w 904"/>
                <a:gd name="T5" fmla="*/ 0 h 832"/>
                <a:gd name="T6" fmla="*/ 0 w 904"/>
                <a:gd name="T7" fmla="*/ 832 h 832"/>
                <a:gd name="T8" fmla="*/ 904 w 904"/>
                <a:gd name="T9" fmla="*/ 828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4" h="832">
                  <a:moveTo>
                    <a:pt x="904" y="828"/>
                  </a:moveTo>
                  <a:lnTo>
                    <a:pt x="904" y="420"/>
                  </a:lnTo>
                  <a:lnTo>
                    <a:pt x="4" y="0"/>
                  </a:lnTo>
                  <a:lnTo>
                    <a:pt x="0" y="832"/>
                  </a:lnTo>
                  <a:lnTo>
                    <a:pt x="904" y="828"/>
                  </a:lnTo>
                  <a:close/>
                </a:path>
              </a:pathLst>
            </a:custGeom>
            <a:solidFill>
              <a:schemeClr val="accent5">
                <a:alpha val="86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94C2BBB-280F-4B9B-9B42-B03997F11559}"/>
                </a:ext>
              </a:extLst>
            </p:cNvPr>
            <p:cNvGrpSpPr/>
            <p:nvPr/>
          </p:nvGrpSpPr>
          <p:grpSpPr>
            <a:xfrm>
              <a:off x="1844066" y="3367088"/>
              <a:ext cx="3795935" cy="647700"/>
              <a:chOff x="1844066" y="3367088"/>
              <a:chExt cx="3795935" cy="647700"/>
            </a:xfrm>
          </p:grpSpPr>
          <p:sp>
            <p:nvSpPr>
              <p:cNvPr id="117" name="Freeform 23">
                <a:extLst>
                  <a:ext uri="{FF2B5EF4-FFF2-40B4-BE49-F238E27FC236}">
                    <a16:creationId xmlns:a16="http://schemas.microsoft.com/office/drawing/2014/main" id="{823118C6-6222-458A-BFB4-4BC900245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2188" y="3367088"/>
                <a:ext cx="277813" cy="647700"/>
              </a:xfrm>
              <a:custGeom>
                <a:avLst/>
                <a:gdLst>
                  <a:gd name="T0" fmla="*/ 175 w 175"/>
                  <a:gd name="T1" fmla="*/ 204 h 408"/>
                  <a:gd name="T2" fmla="*/ 0 w 175"/>
                  <a:gd name="T3" fmla="*/ 0 h 408"/>
                  <a:gd name="T4" fmla="*/ 0 w 175"/>
                  <a:gd name="T5" fmla="*/ 408 h 408"/>
                  <a:gd name="T6" fmla="*/ 175 w 175"/>
                  <a:gd name="T7" fmla="*/ 204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408">
                    <a:moveTo>
                      <a:pt x="175" y="204"/>
                    </a:moveTo>
                    <a:lnTo>
                      <a:pt x="0" y="0"/>
                    </a:lnTo>
                    <a:lnTo>
                      <a:pt x="0" y="408"/>
                    </a:lnTo>
                    <a:lnTo>
                      <a:pt x="175" y="20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CD9C3B38-01B7-4ED7-976C-575B428C6B6E}"/>
                  </a:ext>
                </a:extLst>
              </p:cNvPr>
              <p:cNvGrpSpPr/>
              <p:nvPr/>
            </p:nvGrpSpPr>
            <p:grpSpPr>
              <a:xfrm>
                <a:off x="2735337" y="3624064"/>
                <a:ext cx="144708" cy="139246"/>
                <a:chOff x="465138" y="2525713"/>
                <a:chExt cx="84138" cy="80963"/>
              </a:xfrm>
              <a:solidFill>
                <a:schemeClr val="bg1"/>
              </a:solidFill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5CE37464-0D35-4801-8D83-CD2AD373AC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525" y="2525713"/>
                  <a:ext cx="6350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latin typeface="+mj-lt"/>
                  </a:endParaRP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A7AB0BCD-11BE-4D15-B85F-53A8B995E0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5463" y="2549526"/>
                  <a:ext cx="23813" cy="47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latin typeface="+mj-lt"/>
                  </a:endParaRPr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B88F89A2-46C2-4566-806F-5AAC26650A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8950" y="2584451"/>
                  <a:ext cx="6350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latin typeface="+mj-lt"/>
                  </a:endParaRPr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B06A2DBA-DB81-4BAD-B251-54A077161F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138" y="2578101"/>
                  <a:ext cx="22225" cy="63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latin typeface="+mj-lt"/>
                  </a:endParaRPr>
                </a:p>
              </p:txBody>
            </p:sp>
          </p:grpSp>
          <p:sp>
            <p:nvSpPr>
              <p:cNvPr id="119" name="Rectangle 19">
                <a:extLst>
                  <a:ext uri="{FF2B5EF4-FFF2-40B4-BE49-F238E27FC236}">
                    <a16:creationId xmlns:a16="http://schemas.microsoft.com/office/drawing/2014/main" id="{869F4B7E-3994-4C8B-B44F-47FA7E9CA1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4066" y="3367088"/>
                <a:ext cx="3518122" cy="647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</p:grp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63AD335-0669-40DC-A107-B451E4AC1CAE}"/>
              </a:ext>
            </a:extLst>
          </p:cNvPr>
          <p:cNvGrpSpPr/>
          <p:nvPr/>
        </p:nvGrpSpPr>
        <p:grpSpPr>
          <a:xfrm>
            <a:off x="6121" y="4656142"/>
            <a:ext cx="9137810" cy="1722439"/>
            <a:chOff x="8160" y="4656138"/>
            <a:chExt cx="12183747" cy="1722438"/>
          </a:xfrm>
          <a:solidFill>
            <a:schemeClr val="accent6"/>
          </a:solidFill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3BACEC1D-43A2-4E09-9507-3588EF4DA1B9}"/>
                </a:ext>
              </a:extLst>
            </p:cNvPr>
            <p:cNvGrpSpPr/>
            <p:nvPr/>
          </p:nvGrpSpPr>
          <p:grpSpPr>
            <a:xfrm>
              <a:off x="8311985" y="4656138"/>
              <a:ext cx="2001792" cy="647700"/>
              <a:chOff x="8311985" y="4656138"/>
              <a:chExt cx="2001792" cy="647700"/>
            </a:xfrm>
            <a:grpFill/>
          </p:grpSpPr>
          <p:sp>
            <p:nvSpPr>
              <p:cNvPr id="133" name="Rectangle 6">
                <a:extLst>
                  <a:ext uri="{FF2B5EF4-FFF2-40B4-BE49-F238E27FC236}">
                    <a16:creationId xmlns:a16="http://schemas.microsoft.com/office/drawing/2014/main" id="{33EE98A1-8517-49F8-8F62-535ED31444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9797" y="4656138"/>
                <a:ext cx="1723980" cy="647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134" name="Freeform 10">
                <a:extLst>
                  <a:ext uri="{FF2B5EF4-FFF2-40B4-BE49-F238E27FC236}">
                    <a16:creationId xmlns:a16="http://schemas.microsoft.com/office/drawing/2014/main" id="{991796A6-37CC-44CC-BB3B-9A72E69B1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1985" y="4656138"/>
                <a:ext cx="277813" cy="647700"/>
              </a:xfrm>
              <a:custGeom>
                <a:avLst/>
                <a:gdLst>
                  <a:gd name="T0" fmla="*/ 0 w 175"/>
                  <a:gd name="T1" fmla="*/ 204 h 408"/>
                  <a:gd name="T2" fmla="*/ 175 w 175"/>
                  <a:gd name="T3" fmla="*/ 408 h 408"/>
                  <a:gd name="T4" fmla="*/ 175 w 175"/>
                  <a:gd name="T5" fmla="*/ 0 h 408"/>
                  <a:gd name="T6" fmla="*/ 0 w 175"/>
                  <a:gd name="T7" fmla="*/ 204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408">
                    <a:moveTo>
                      <a:pt x="0" y="204"/>
                    </a:moveTo>
                    <a:lnTo>
                      <a:pt x="175" y="408"/>
                    </a:lnTo>
                    <a:lnTo>
                      <a:pt x="175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</p:grpSp>
        <p:sp>
          <p:nvSpPr>
            <p:cNvPr id="128" name="Freeform 14">
              <a:extLst>
                <a:ext uri="{FF2B5EF4-FFF2-40B4-BE49-F238E27FC236}">
                  <a16:creationId xmlns:a16="http://schemas.microsoft.com/office/drawing/2014/main" id="{8D94BC5B-C1D9-4390-A821-66CF481CB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7379" y="4656138"/>
              <a:ext cx="1874528" cy="1722438"/>
            </a:xfrm>
            <a:custGeom>
              <a:avLst/>
              <a:gdLst>
                <a:gd name="T0" fmla="*/ 0 w 900"/>
                <a:gd name="T1" fmla="*/ 408 h 1085"/>
                <a:gd name="T2" fmla="*/ 900 w 900"/>
                <a:gd name="T3" fmla="*/ 1085 h 1085"/>
                <a:gd name="T4" fmla="*/ 900 w 900"/>
                <a:gd name="T5" fmla="*/ 416 h 1085"/>
                <a:gd name="T6" fmla="*/ 0 w 900"/>
                <a:gd name="T7" fmla="*/ 0 h 1085"/>
                <a:gd name="T8" fmla="*/ 0 w 900"/>
                <a:gd name="T9" fmla="*/ 408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0" h="1085">
                  <a:moveTo>
                    <a:pt x="0" y="408"/>
                  </a:moveTo>
                  <a:lnTo>
                    <a:pt x="900" y="1085"/>
                  </a:lnTo>
                  <a:lnTo>
                    <a:pt x="900" y="416"/>
                  </a:lnTo>
                  <a:lnTo>
                    <a:pt x="0" y="0"/>
                  </a:lnTo>
                  <a:lnTo>
                    <a:pt x="0" y="408"/>
                  </a:lnTo>
                  <a:close/>
                </a:path>
              </a:pathLst>
            </a:custGeom>
            <a:solidFill>
              <a:schemeClr val="accent6">
                <a:alpha val="86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29" name="Freeform 26">
              <a:extLst>
                <a:ext uri="{FF2B5EF4-FFF2-40B4-BE49-F238E27FC236}">
                  <a16:creationId xmlns:a16="http://schemas.microsoft.com/office/drawing/2014/main" id="{85D5C6DB-39F5-44F2-9334-F31BEAAA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0" y="4656138"/>
              <a:ext cx="1835906" cy="1722438"/>
            </a:xfrm>
            <a:custGeom>
              <a:avLst/>
              <a:gdLst>
                <a:gd name="T0" fmla="*/ 900 w 900"/>
                <a:gd name="T1" fmla="*/ 408 h 1085"/>
                <a:gd name="T2" fmla="*/ 0 w 900"/>
                <a:gd name="T3" fmla="*/ 1085 h 1085"/>
                <a:gd name="T4" fmla="*/ 0 w 900"/>
                <a:gd name="T5" fmla="*/ 416 h 1085"/>
                <a:gd name="T6" fmla="*/ 900 w 900"/>
                <a:gd name="T7" fmla="*/ 0 h 1085"/>
                <a:gd name="T8" fmla="*/ 900 w 900"/>
                <a:gd name="T9" fmla="*/ 408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0" h="1085">
                  <a:moveTo>
                    <a:pt x="900" y="408"/>
                  </a:moveTo>
                  <a:lnTo>
                    <a:pt x="0" y="1085"/>
                  </a:lnTo>
                  <a:lnTo>
                    <a:pt x="0" y="416"/>
                  </a:lnTo>
                  <a:lnTo>
                    <a:pt x="900" y="0"/>
                  </a:lnTo>
                  <a:lnTo>
                    <a:pt x="900" y="408"/>
                  </a:lnTo>
                  <a:close/>
                </a:path>
              </a:pathLst>
            </a:custGeom>
            <a:solidFill>
              <a:schemeClr val="accent6">
                <a:alpha val="86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BF4BBF2F-69E1-4372-9565-30D47EF7DB0F}"/>
                </a:ext>
              </a:extLst>
            </p:cNvPr>
            <p:cNvGrpSpPr/>
            <p:nvPr/>
          </p:nvGrpSpPr>
          <p:grpSpPr>
            <a:xfrm>
              <a:off x="1844066" y="4656138"/>
              <a:ext cx="3795935" cy="647700"/>
              <a:chOff x="1844066" y="4656138"/>
              <a:chExt cx="3795935" cy="647700"/>
            </a:xfrm>
            <a:grpFill/>
          </p:grpSpPr>
          <p:sp>
            <p:nvSpPr>
              <p:cNvPr id="131" name="Rectangle 18">
                <a:extLst>
                  <a:ext uri="{FF2B5EF4-FFF2-40B4-BE49-F238E27FC236}">
                    <a16:creationId xmlns:a16="http://schemas.microsoft.com/office/drawing/2014/main" id="{106F6C82-C721-49D6-9937-A052BC74B8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4066" y="4656138"/>
                <a:ext cx="3518122" cy="647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132" name="Freeform 22">
                <a:extLst>
                  <a:ext uri="{FF2B5EF4-FFF2-40B4-BE49-F238E27FC236}">
                    <a16:creationId xmlns:a16="http://schemas.microsoft.com/office/drawing/2014/main" id="{5AD2F378-73F5-4CB0-8678-1E04D61DD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2188" y="4656138"/>
                <a:ext cx="277813" cy="647700"/>
              </a:xfrm>
              <a:custGeom>
                <a:avLst/>
                <a:gdLst>
                  <a:gd name="T0" fmla="*/ 175 w 175"/>
                  <a:gd name="T1" fmla="*/ 204 h 408"/>
                  <a:gd name="T2" fmla="*/ 0 w 175"/>
                  <a:gd name="T3" fmla="*/ 408 h 408"/>
                  <a:gd name="T4" fmla="*/ 0 w 175"/>
                  <a:gd name="T5" fmla="*/ 0 h 408"/>
                  <a:gd name="T6" fmla="*/ 175 w 175"/>
                  <a:gd name="T7" fmla="*/ 204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408">
                    <a:moveTo>
                      <a:pt x="175" y="204"/>
                    </a:moveTo>
                    <a:lnTo>
                      <a:pt x="0" y="408"/>
                    </a:lnTo>
                    <a:lnTo>
                      <a:pt x="0" y="0"/>
                    </a:lnTo>
                    <a:lnTo>
                      <a:pt x="175" y="2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</p:grp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FC24B98D-BC80-436D-B313-75EFC1ABCCD0}"/>
              </a:ext>
            </a:extLst>
          </p:cNvPr>
          <p:cNvSpPr txBox="1"/>
          <p:nvPr/>
        </p:nvSpPr>
        <p:spPr>
          <a:xfrm>
            <a:off x="4395989" y="3863562"/>
            <a:ext cx="1672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Empower Individuals as Leaders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8606D48-FDDE-469D-B269-31E1ADDF0C6B}"/>
              </a:ext>
            </a:extLst>
          </p:cNvPr>
          <p:cNvSpPr txBox="1"/>
          <p:nvPr/>
        </p:nvSpPr>
        <p:spPr>
          <a:xfrm>
            <a:off x="1383050" y="5486400"/>
            <a:ext cx="6348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Establish leadership roles and empower them with actual decision-making abilities</a:t>
            </a:r>
          </a:p>
          <a:p>
            <a:r>
              <a:rPr lang="en-US" dirty="0"/>
              <a:t>Develop and implement a dyad/triad leadership structure to improve transparency and trust</a:t>
            </a:r>
          </a:p>
        </p:txBody>
      </p:sp>
      <p:sp>
        <p:nvSpPr>
          <p:cNvPr id="137" name="Text Box 7">
            <a:extLst>
              <a:ext uri="{FF2B5EF4-FFF2-40B4-BE49-F238E27FC236}">
                <a16:creationId xmlns:a16="http://schemas.microsoft.com/office/drawing/2014/main" id="{6AE5DDEA-BB20-4B2C-AB85-F63AF3935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797" y="4146332"/>
            <a:ext cx="1037525" cy="3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defTabSz="816154"/>
            <a:r>
              <a:rPr lang="en-CA" sz="2100" b="1" spc="-113" dirty="0">
                <a:solidFill>
                  <a:schemeClr val="bg1"/>
                </a:solidFill>
                <a:latin typeface="+mj-lt"/>
                <a:ea typeface="Open Sans" pitchFamily="34" charset="0"/>
                <a:cs typeface="Open Sans" pitchFamily="34" charset="0"/>
              </a:rPr>
              <a:t>STEP 3</a:t>
            </a:r>
          </a:p>
        </p:txBody>
      </p:sp>
      <p:pic>
        <p:nvPicPr>
          <p:cNvPr id="138" name="Graphic 137" descr="Hierarchy">
            <a:extLst>
              <a:ext uri="{FF2B5EF4-FFF2-40B4-BE49-F238E27FC236}">
                <a16:creationId xmlns:a16="http://schemas.microsoft.com/office/drawing/2014/main" id="{02B2C080-5A68-4354-8182-27C1D7506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9276" y="4083921"/>
            <a:ext cx="545161" cy="54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49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014B2-511B-4A09-B347-0CA41014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1DEF-ECAC-44C2-84E2-D2833C1E9429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D29F7-D615-4575-A7CF-63D73DAF2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BUILDING LEADERS: MASTERY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E2DB46-4FB4-4CD1-B913-E26EE1AC7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912" y="1109415"/>
            <a:ext cx="5333160" cy="498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95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014B2-511B-4A09-B347-0CA41014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1DEF-ECAC-44C2-84E2-D2833C1E9429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D29F7-D615-4575-A7CF-63D73DAF2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BUILDING LEADERS: MASTERY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B2D1E78-B7C9-480C-81AF-B8E98E31DA83}"/>
              </a:ext>
            </a:extLst>
          </p:cNvPr>
          <p:cNvGrpSpPr/>
          <p:nvPr/>
        </p:nvGrpSpPr>
        <p:grpSpPr>
          <a:xfrm>
            <a:off x="6121" y="1638304"/>
            <a:ext cx="9137810" cy="1728789"/>
            <a:chOff x="8160" y="1638300"/>
            <a:chExt cx="12183747" cy="1728788"/>
          </a:xfrm>
          <a:solidFill>
            <a:schemeClr val="accent1"/>
          </a:solidFill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E194A95F-8C43-40F8-91C8-C0CCFD01C5F8}"/>
                </a:ext>
              </a:extLst>
            </p:cNvPr>
            <p:cNvGrpSpPr/>
            <p:nvPr/>
          </p:nvGrpSpPr>
          <p:grpSpPr>
            <a:xfrm>
              <a:off x="8311985" y="2713038"/>
              <a:ext cx="2001792" cy="654050"/>
              <a:chOff x="8311985" y="2713038"/>
              <a:chExt cx="2001792" cy="654050"/>
            </a:xfrm>
            <a:grpFill/>
          </p:grpSpPr>
          <p:sp>
            <p:nvSpPr>
              <p:cNvPr id="59" name="Rectangle 5">
                <a:extLst>
                  <a:ext uri="{FF2B5EF4-FFF2-40B4-BE49-F238E27FC236}">
                    <a16:creationId xmlns:a16="http://schemas.microsoft.com/office/drawing/2014/main" id="{3CF4D52C-A391-4482-9A3C-013A9DDE9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9797" y="2713038"/>
                <a:ext cx="1723980" cy="6540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60" name="Freeform 9">
                <a:extLst>
                  <a:ext uri="{FF2B5EF4-FFF2-40B4-BE49-F238E27FC236}">
                    <a16:creationId xmlns:a16="http://schemas.microsoft.com/office/drawing/2014/main" id="{DB3A5B9C-FE3D-4F1C-ACF5-9DB38146D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1985" y="2713038"/>
                <a:ext cx="277813" cy="654050"/>
              </a:xfrm>
              <a:custGeom>
                <a:avLst/>
                <a:gdLst>
                  <a:gd name="T0" fmla="*/ 0 w 175"/>
                  <a:gd name="T1" fmla="*/ 204 h 412"/>
                  <a:gd name="T2" fmla="*/ 175 w 175"/>
                  <a:gd name="T3" fmla="*/ 0 h 412"/>
                  <a:gd name="T4" fmla="*/ 175 w 175"/>
                  <a:gd name="T5" fmla="*/ 412 h 412"/>
                  <a:gd name="T6" fmla="*/ 0 w 175"/>
                  <a:gd name="T7" fmla="*/ 204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412">
                    <a:moveTo>
                      <a:pt x="0" y="204"/>
                    </a:moveTo>
                    <a:lnTo>
                      <a:pt x="175" y="0"/>
                    </a:lnTo>
                    <a:lnTo>
                      <a:pt x="175" y="412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</p:grp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0797BB53-430F-439B-A438-EBD34DBED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7379" y="1638300"/>
              <a:ext cx="1874528" cy="1728788"/>
            </a:xfrm>
            <a:custGeom>
              <a:avLst/>
              <a:gdLst>
                <a:gd name="T0" fmla="*/ 0 w 900"/>
                <a:gd name="T1" fmla="*/ 677 h 1089"/>
                <a:gd name="T2" fmla="*/ 900 w 900"/>
                <a:gd name="T3" fmla="*/ 0 h 1089"/>
                <a:gd name="T4" fmla="*/ 900 w 900"/>
                <a:gd name="T5" fmla="*/ 669 h 1089"/>
                <a:gd name="T6" fmla="*/ 0 w 900"/>
                <a:gd name="T7" fmla="*/ 1089 h 1089"/>
                <a:gd name="T8" fmla="*/ 0 w 900"/>
                <a:gd name="T9" fmla="*/ 677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0" h="1089">
                  <a:moveTo>
                    <a:pt x="0" y="677"/>
                  </a:moveTo>
                  <a:lnTo>
                    <a:pt x="900" y="0"/>
                  </a:lnTo>
                  <a:lnTo>
                    <a:pt x="900" y="669"/>
                  </a:lnTo>
                  <a:lnTo>
                    <a:pt x="0" y="1089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chemeClr val="accent1">
                <a:alpha val="86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55" name="Freeform 25">
              <a:extLst>
                <a:ext uri="{FF2B5EF4-FFF2-40B4-BE49-F238E27FC236}">
                  <a16:creationId xmlns:a16="http://schemas.microsoft.com/office/drawing/2014/main" id="{71E299C6-AAFB-4A1D-B4F5-6212F1A59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0" y="1638300"/>
              <a:ext cx="1835906" cy="1728788"/>
            </a:xfrm>
            <a:custGeom>
              <a:avLst/>
              <a:gdLst>
                <a:gd name="T0" fmla="*/ 900 w 900"/>
                <a:gd name="T1" fmla="*/ 677 h 1089"/>
                <a:gd name="T2" fmla="*/ 0 w 900"/>
                <a:gd name="T3" fmla="*/ 0 h 1089"/>
                <a:gd name="T4" fmla="*/ 0 w 900"/>
                <a:gd name="T5" fmla="*/ 669 h 1089"/>
                <a:gd name="T6" fmla="*/ 900 w 900"/>
                <a:gd name="T7" fmla="*/ 1089 h 1089"/>
                <a:gd name="T8" fmla="*/ 900 w 900"/>
                <a:gd name="T9" fmla="*/ 677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0" h="1089">
                  <a:moveTo>
                    <a:pt x="900" y="677"/>
                  </a:moveTo>
                  <a:lnTo>
                    <a:pt x="0" y="0"/>
                  </a:lnTo>
                  <a:lnTo>
                    <a:pt x="0" y="669"/>
                  </a:lnTo>
                  <a:lnTo>
                    <a:pt x="900" y="1089"/>
                  </a:lnTo>
                  <a:lnTo>
                    <a:pt x="900" y="677"/>
                  </a:lnTo>
                  <a:close/>
                </a:path>
              </a:pathLst>
            </a:custGeom>
            <a:solidFill>
              <a:schemeClr val="accent1">
                <a:alpha val="86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FECF678-F0F8-4D1C-AF1D-4A72BA452DC7}"/>
                </a:ext>
              </a:extLst>
            </p:cNvPr>
            <p:cNvGrpSpPr/>
            <p:nvPr/>
          </p:nvGrpSpPr>
          <p:grpSpPr>
            <a:xfrm>
              <a:off x="1844066" y="2713038"/>
              <a:ext cx="3795935" cy="654050"/>
              <a:chOff x="1844066" y="2713038"/>
              <a:chExt cx="3795935" cy="654050"/>
            </a:xfrm>
            <a:grpFill/>
          </p:grpSpPr>
          <p:sp>
            <p:nvSpPr>
              <p:cNvPr id="57" name="Rectangle 17">
                <a:extLst>
                  <a:ext uri="{FF2B5EF4-FFF2-40B4-BE49-F238E27FC236}">
                    <a16:creationId xmlns:a16="http://schemas.microsoft.com/office/drawing/2014/main" id="{709A18F7-002C-4E5E-8A35-686E0A9255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4066" y="2713038"/>
                <a:ext cx="3518122" cy="6540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58" name="Freeform 21">
                <a:extLst>
                  <a:ext uri="{FF2B5EF4-FFF2-40B4-BE49-F238E27FC236}">
                    <a16:creationId xmlns:a16="http://schemas.microsoft.com/office/drawing/2014/main" id="{482B4A80-6460-4F38-AA8D-8C3F97313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2188" y="2713038"/>
                <a:ext cx="277813" cy="654050"/>
              </a:xfrm>
              <a:custGeom>
                <a:avLst/>
                <a:gdLst>
                  <a:gd name="T0" fmla="*/ 175 w 175"/>
                  <a:gd name="T1" fmla="*/ 204 h 412"/>
                  <a:gd name="T2" fmla="*/ 0 w 175"/>
                  <a:gd name="T3" fmla="*/ 0 h 412"/>
                  <a:gd name="T4" fmla="*/ 0 w 175"/>
                  <a:gd name="T5" fmla="*/ 412 h 412"/>
                  <a:gd name="T6" fmla="*/ 175 w 175"/>
                  <a:gd name="T7" fmla="*/ 204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412">
                    <a:moveTo>
                      <a:pt x="175" y="204"/>
                    </a:moveTo>
                    <a:lnTo>
                      <a:pt x="0" y="0"/>
                    </a:lnTo>
                    <a:lnTo>
                      <a:pt x="0" y="412"/>
                    </a:lnTo>
                    <a:lnTo>
                      <a:pt x="175" y="2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FF8A0A8-4D6B-490D-8377-760BDBC4C2B7}"/>
              </a:ext>
            </a:extLst>
          </p:cNvPr>
          <p:cNvGrpSpPr/>
          <p:nvPr/>
        </p:nvGrpSpPr>
        <p:grpSpPr>
          <a:xfrm>
            <a:off x="3" y="4002089"/>
            <a:ext cx="9150179" cy="1314451"/>
            <a:chOff x="0" y="4002088"/>
            <a:chExt cx="12200238" cy="131445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B11D8E8A-A423-4F54-9CB3-8EA011EE94DD}"/>
                </a:ext>
              </a:extLst>
            </p:cNvPr>
            <p:cNvGrpSpPr/>
            <p:nvPr/>
          </p:nvGrpSpPr>
          <p:grpSpPr>
            <a:xfrm>
              <a:off x="8311985" y="4002088"/>
              <a:ext cx="2001792" cy="654050"/>
              <a:chOff x="8311985" y="4002088"/>
              <a:chExt cx="2001792" cy="654050"/>
            </a:xfrm>
          </p:grpSpPr>
          <p:sp>
            <p:nvSpPr>
              <p:cNvPr id="68" name="Rectangle 8">
                <a:extLst>
                  <a:ext uri="{FF2B5EF4-FFF2-40B4-BE49-F238E27FC236}">
                    <a16:creationId xmlns:a16="http://schemas.microsoft.com/office/drawing/2014/main" id="{2BFB3E5A-75C2-4B87-9756-B0963E4FC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9797" y="4002088"/>
                <a:ext cx="1723980" cy="6540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69" name="Freeform 12">
                <a:extLst>
                  <a:ext uri="{FF2B5EF4-FFF2-40B4-BE49-F238E27FC236}">
                    <a16:creationId xmlns:a16="http://schemas.microsoft.com/office/drawing/2014/main" id="{B5DCA18E-96F1-4951-BF0D-80D9F9448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1985" y="4002088"/>
                <a:ext cx="277813" cy="654050"/>
              </a:xfrm>
              <a:custGeom>
                <a:avLst/>
                <a:gdLst>
                  <a:gd name="T0" fmla="*/ 0 w 175"/>
                  <a:gd name="T1" fmla="*/ 208 h 412"/>
                  <a:gd name="T2" fmla="*/ 175 w 175"/>
                  <a:gd name="T3" fmla="*/ 412 h 412"/>
                  <a:gd name="T4" fmla="*/ 175 w 175"/>
                  <a:gd name="T5" fmla="*/ 0 h 412"/>
                  <a:gd name="T6" fmla="*/ 0 w 175"/>
                  <a:gd name="T7" fmla="*/ 208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412">
                    <a:moveTo>
                      <a:pt x="0" y="208"/>
                    </a:moveTo>
                    <a:lnTo>
                      <a:pt x="175" y="412"/>
                    </a:lnTo>
                    <a:lnTo>
                      <a:pt x="175" y="0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</p:grpSp>
        <p:sp>
          <p:nvSpPr>
            <p:cNvPr id="63" name="Freeform 16">
              <a:extLst>
                <a:ext uri="{FF2B5EF4-FFF2-40B4-BE49-F238E27FC236}">
                  <a16:creationId xmlns:a16="http://schemas.microsoft.com/office/drawing/2014/main" id="{2BA91BA4-E7AE-4D2C-B976-3EBCA91C7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7379" y="4002088"/>
              <a:ext cx="1882859" cy="1314450"/>
            </a:xfrm>
            <a:custGeom>
              <a:avLst/>
              <a:gdLst>
                <a:gd name="T0" fmla="*/ 0 w 904"/>
                <a:gd name="T1" fmla="*/ 0 h 828"/>
                <a:gd name="T2" fmla="*/ 0 w 904"/>
                <a:gd name="T3" fmla="*/ 412 h 828"/>
                <a:gd name="T4" fmla="*/ 900 w 904"/>
                <a:gd name="T5" fmla="*/ 828 h 828"/>
                <a:gd name="T6" fmla="*/ 904 w 904"/>
                <a:gd name="T7" fmla="*/ 0 h 828"/>
                <a:gd name="T8" fmla="*/ 0 w 904"/>
                <a:gd name="T9" fmla="*/ 0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4" h="828">
                  <a:moveTo>
                    <a:pt x="0" y="0"/>
                  </a:moveTo>
                  <a:lnTo>
                    <a:pt x="0" y="412"/>
                  </a:lnTo>
                  <a:lnTo>
                    <a:pt x="900" y="828"/>
                  </a:lnTo>
                  <a:lnTo>
                    <a:pt x="9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alpha val="86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64" name="Freeform 28">
              <a:extLst>
                <a:ext uri="{FF2B5EF4-FFF2-40B4-BE49-F238E27FC236}">
                  <a16:creationId xmlns:a16="http://schemas.microsoft.com/office/drawing/2014/main" id="{6F2128C4-FFBF-4EF1-9E2A-E2B18E088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002088"/>
              <a:ext cx="1844066" cy="1314450"/>
            </a:xfrm>
            <a:custGeom>
              <a:avLst/>
              <a:gdLst>
                <a:gd name="T0" fmla="*/ 904 w 904"/>
                <a:gd name="T1" fmla="*/ 0 h 828"/>
                <a:gd name="T2" fmla="*/ 904 w 904"/>
                <a:gd name="T3" fmla="*/ 412 h 828"/>
                <a:gd name="T4" fmla="*/ 4 w 904"/>
                <a:gd name="T5" fmla="*/ 828 h 828"/>
                <a:gd name="T6" fmla="*/ 0 w 904"/>
                <a:gd name="T7" fmla="*/ 0 h 828"/>
                <a:gd name="T8" fmla="*/ 904 w 904"/>
                <a:gd name="T9" fmla="*/ 0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4" h="828">
                  <a:moveTo>
                    <a:pt x="904" y="0"/>
                  </a:moveTo>
                  <a:lnTo>
                    <a:pt x="904" y="412"/>
                  </a:lnTo>
                  <a:lnTo>
                    <a:pt x="4" y="828"/>
                  </a:lnTo>
                  <a:lnTo>
                    <a:pt x="0" y="0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3">
                <a:alpha val="86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3BB1FC9-87C5-45B3-8E79-808471E00D8D}"/>
                </a:ext>
              </a:extLst>
            </p:cNvPr>
            <p:cNvGrpSpPr/>
            <p:nvPr/>
          </p:nvGrpSpPr>
          <p:grpSpPr>
            <a:xfrm>
              <a:off x="1844066" y="4002088"/>
              <a:ext cx="3795935" cy="654050"/>
              <a:chOff x="1844066" y="4002088"/>
              <a:chExt cx="3795935" cy="654050"/>
            </a:xfrm>
          </p:grpSpPr>
          <p:sp>
            <p:nvSpPr>
              <p:cNvPr id="66" name="Rectangle 20">
                <a:extLst>
                  <a:ext uri="{FF2B5EF4-FFF2-40B4-BE49-F238E27FC236}">
                    <a16:creationId xmlns:a16="http://schemas.microsoft.com/office/drawing/2014/main" id="{06BA96A8-F224-4E1B-BFCC-8E9AC0979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4066" y="4002088"/>
                <a:ext cx="3518122" cy="6540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67" name="Freeform 24">
                <a:extLst>
                  <a:ext uri="{FF2B5EF4-FFF2-40B4-BE49-F238E27FC236}">
                    <a16:creationId xmlns:a16="http://schemas.microsoft.com/office/drawing/2014/main" id="{088E192D-B5A7-4E7E-85CB-BAB74006A7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2188" y="4002088"/>
                <a:ext cx="277813" cy="654050"/>
              </a:xfrm>
              <a:custGeom>
                <a:avLst/>
                <a:gdLst>
                  <a:gd name="T0" fmla="*/ 175 w 175"/>
                  <a:gd name="T1" fmla="*/ 208 h 412"/>
                  <a:gd name="T2" fmla="*/ 0 w 175"/>
                  <a:gd name="T3" fmla="*/ 412 h 412"/>
                  <a:gd name="T4" fmla="*/ 0 w 175"/>
                  <a:gd name="T5" fmla="*/ 0 h 412"/>
                  <a:gd name="T6" fmla="*/ 175 w 175"/>
                  <a:gd name="T7" fmla="*/ 208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412">
                    <a:moveTo>
                      <a:pt x="175" y="208"/>
                    </a:moveTo>
                    <a:lnTo>
                      <a:pt x="0" y="412"/>
                    </a:lnTo>
                    <a:lnTo>
                      <a:pt x="0" y="0"/>
                    </a:lnTo>
                    <a:lnTo>
                      <a:pt x="175" y="2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0DD9A47-A055-4903-8070-B61F787A0DB3}"/>
              </a:ext>
            </a:extLst>
          </p:cNvPr>
          <p:cNvGrpSpPr/>
          <p:nvPr/>
        </p:nvGrpSpPr>
        <p:grpSpPr>
          <a:xfrm>
            <a:off x="3" y="2700339"/>
            <a:ext cx="9150179" cy="1320800"/>
            <a:chOff x="0" y="2700338"/>
            <a:chExt cx="12200238" cy="1320800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370ABB79-CF75-46DB-B297-0FA75EA7E588}"/>
                </a:ext>
              </a:extLst>
            </p:cNvPr>
            <p:cNvGrpSpPr/>
            <p:nvPr/>
          </p:nvGrpSpPr>
          <p:grpSpPr>
            <a:xfrm>
              <a:off x="8311985" y="3367088"/>
              <a:ext cx="2001792" cy="647700"/>
              <a:chOff x="8311985" y="3367088"/>
              <a:chExt cx="2001792" cy="647700"/>
            </a:xfrm>
          </p:grpSpPr>
          <p:sp>
            <p:nvSpPr>
              <p:cNvPr id="82" name="Rectangle 7">
                <a:extLst>
                  <a:ext uri="{FF2B5EF4-FFF2-40B4-BE49-F238E27FC236}">
                    <a16:creationId xmlns:a16="http://schemas.microsoft.com/office/drawing/2014/main" id="{9164E564-56A2-413D-808F-52F9B30972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9797" y="3367088"/>
                <a:ext cx="1723980" cy="647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83" name="Freeform 11">
                <a:extLst>
                  <a:ext uri="{FF2B5EF4-FFF2-40B4-BE49-F238E27FC236}">
                    <a16:creationId xmlns:a16="http://schemas.microsoft.com/office/drawing/2014/main" id="{06F5B36E-0B9A-4B00-B4A8-415F696AD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1985" y="3367088"/>
                <a:ext cx="277813" cy="647700"/>
              </a:xfrm>
              <a:custGeom>
                <a:avLst/>
                <a:gdLst>
                  <a:gd name="T0" fmla="*/ 0 w 175"/>
                  <a:gd name="T1" fmla="*/ 204 h 408"/>
                  <a:gd name="T2" fmla="*/ 175 w 175"/>
                  <a:gd name="T3" fmla="*/ 0 h 408"/>
                  <a:gd name="T4" fmla="*/ 175 w 175"/>
                  <a:gd name="T5" fmla="*/ 408 h 408"/>
                  <a:gd name="T6" fmla="*/ 0 w 175"/>
                  <a:gd name="T7" fmla="*/ 204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408">
                    <a:moveTo>
                      <a:pt x="0" y="204"/>
                    </a:moveTo>
                    <a:lnTo>
                      <a:pt x="175" y="0"/>
                    </a:lnTo>
                    <a:lnTo>
                      <a:pt x="175" y="408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</p:grp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18BBF471-5465-4F21-A31C-49397D59B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7379" y="2700338"/>
              <a:ext cx="1882859" cy="1320800"/>
            </a:xfrm>
            <a:custGeom>
              <a:avLst/>
              <a:gdLst>
                <a:gd name="T0" fmla="*/ 0 w 904"/>
                <a:gd name="T1" fmla="*/ 828 h 832"/>
                <a:gd name="T2" fmla="*/ 0 w 904"/>
                <a:gd name="T3" fmla="*/ 420 h 832"/>
                <a:gd name="T4" fmla="*/ 900 w 904"/>
                <a:gd name="T5" fmla="*/ 0 h 832"/>
                <a:gd name="T6" fmla="*/ 904 w 904"/>
                <a:gd name="T7" fmla="*/ 832 h 832"/>
                <a:gd name="T8" fmla="*/ 0 w 904"/>
                <a:gd name="T9" fmla="*/ 828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4" h="832">
                  <a:moveTo>
                    <a:pt x="0" y="828"/>
                  </a:moveTo>
                  <a:lnTo>
                    <a:pt x="0" y="420"/>
                  </a:lnTo>
                  <a:lnTo>
                    <a:pt x="900" y="0"/>
                  </a:lnTo>
                  <a:lnTo>
                    <a:pt x="904" y="832"/>
                  </a:lnTo>
                  <a:lnTo>
                    <a:pt x="0" y="828"/>
                  </a:lnTo>
                  <a:close/>
                </a:path>
              </a:pathLst>
            </a:custGeom>
            <a:solidFill>
              <a:schemeClr val="accent5">
                <a:alpha val="86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73" name="Freeform 27">
              <a:extLst>
                <a:ext uri="{FF2B5EF4-FFF2-40B4-BE49-F238E27FC236}">
                  <a16:creationId xmlns:a16="http://schemas.microsoft.com/office/drawing/2014/main" id="{408B0410-5746-42E5-9879-07ADC2EEF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700338"/>
              <a:ext cx="1844066" cy="1320800"/>
            </a:xfrm>
            <a:custGeom>
              <a:avLst/>
              <a:gdLst>
                <a:gd name="T0" fmla="*/ 904 w 904"/>
                <a:gd name="T1" fmla="*/ 828 h 832"/>
                <a:gd name="T2" fmla="*/ 904 w 904"/>
                <a:gd name="T3" fmla="*/ 420 h 832"/>
                <a:gd name="T4" fmla="*/ 4 w 904"/>
                <a:gd name="T5" fmla="*/ 0 h 832"/>
                <a:gd name="T6" fmla="*/ 0 w 904"/>
                <a:gd name="T7" fmla="*/ 832 h 832"/>
                <a:gd name="T8" fmla="*/ 904 w 904"/>
                <a:gd name="T9" fmla="*/ 828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4" h="832">
                  <a:moveTo>
                    <a:pt x="904" y="828"/>
                  </a:moveTo>
                  <a:lnTo>
                    <a:pt x="904" y="420"/>
                  </a:lnTo>
                  <a:lnTo>
                    <a:pt x="4" y="0"/>
                  </a:lnTo>
                  <a:lnTo>
                    <a:pt x="0" y="832"/>
                  </a:lnTo>
                  <a:lnTo>
                    <a:pt x="904" y="828"/>
                  </a:lnTo>
                  <a:close/>
                </a:path>
              </a:pathLst>
            </a:custGeom>
            <a:solidFill>
              <a:schemeClr val="accent5">
                <a:alpha val="86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3A1D713D-17A4-4844-B8B6-DDE564A809A4}"/>
                </a:ext>
              </a:extLst>
            </p:cNvPr>
            <p:cNvGrpSpPr/>
            <p:nvPr/>
          </p:nvGrpSpPr>
          <p:grpSpPr>
            <a:xfrm>
              <a:off x="1844066" y="3367088"/>
              <a:ext cx="3795935" cy="647700"/>
              <a:chOff x="1844066" y="3367088"/>
              <a:chExt cx="3795935" cy="647700"/>
            </a:xfrm>
          </p:grpSpPr>
          <p:sp>
            <p:nvSpPr>
              <p:cNvPr id="75" name="Freeform 23">
                <a:extLst>
                  <a:ext uri="{FF2B5EF4-FFF2-40B4-BE49-F238E27FC236}">
                    <a16:creationId xmlns:a16="http://schemas.microsoft.com/office/drawing/2014/main" id="{A84CAB7B-0344-4735-80B9-1AEF532BA8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2188" y="3367088"/>
                <a:ext cx="277813" cy="647700"/>
              </a:xfrm>
              <a:custGeom>
                <a:avLst/>
                <a:gdLst>
                  <a:gd name="T0" fmla="*/ 175 w 175"/>
                  <a:gd name="T1" fmla="*/ 204 h 408"/>
                  <a:gd name="T2" fmla="*/ 0 w 175"/>
                  <a:gd name="T3" fmla="*/ 0 h 408"/>
                  <a:gd name="T4" fmla="*/ 0 w 175"/>
                  <a:gd name="T5" fmla="*/ 408 h 408"/>
                  <a:gd name="T6" fmla="*/ 175 w 175"/>
                  <a:gd name="T7" fmla="*/ 204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408">
                    <a:moveTo>
                      <a:pt x="175" y="204"/>
                    </a:moveTo>
                    <a:lnTo>
                      <a:pt x="0" y="0"/>
                    </a:lnTo>
                    <a:lnTo>
                      <a:pt x="0" y="408"/>
                    </a:lnTo>
                    <a:lnTo>
                      <a:pt x="175" y="20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00762227-D876-4F02-A990-AFA5F651BEB6}"/>
                  </a:ext>
                </a:extLst>
              </p:cNvPr>
              <p:cNvGrpSpPr/>
              <p:nvPr/>
            </p:nvGrpSpPr>
            <p:grpSpPr>
              <a:xfrm>
                <a:off x="2735337" y="3624064"/>
                <a:ext cx="144708" cy="139246"/>
                <a:chOff x="465138" y="2525713"/>
                <a:chExt cx="84138" cy="80963"/>
              </a:xfrm>
              <a:solidFill>
                <a:schemeClr val="bg1"/>
              </a:solidFill>
            </p:grpSpPr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9D07EFC0-ADB8-4404-9996-4A9151ED33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525" y="2525713"/>
                  <a:ext cx="6350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latin typeface="+mj-lt"/>
                  </a:endParaRPr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A44EC315-4E85-4567-9F08-C2DE86D870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5463" y="2549526"/>
                  <a:ext cx="23813" cy="47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latin typeface="+mj-lt"/>
                  </a:endParaRP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6123DB3D-5E8F-4E26-83A9-854F9B2C98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8950" y="2584451"/>
                  <a:ext cx="6350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latin typeface="+mj-lt"/>
                  </a:endParaRP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288ADCC9-A145-4ECD-87EF-44D71BD08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138" y="2578101"/>
                  <a:ext cx="22225" cy="63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latin typeface="+mj-lt"/>
                  </a:endParaRPr>
                </a:p>
              </p:txBody>
            </p:sp>
          </p:grpSp>
          <p:sp>
            <p:nvSpPr>
              <p:cNvPr id="77" name="Rectangle 19">
                <a:extLst>
                  <a:ext uri="{FF2B5EF4-FFF2-40B4-BE49-F238E27FC236}">
                    <a16:creationId xmlns:a16="http://schemas.microsoft.com/office/drawing/2014/main" id="{26138937-217F-4C95-B6C3-BB3204423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4066" y="3367088"/>
                <a:ext cx="3518122" cy="647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5861954-23E5-4786-BCF1-EB3000DBB6C6}"/>
              </a:ext>
            </a:extLst>
          </p:cNvPr>
          <p:cNvGrpSpPr/>
          <p:nvPr/>
        </p:nvGrpSpPr>
        <p:grpSpPr>
          <a:xfrm>
            <a:off x="6121" y="4656142"/>
            <a:ext cx="9137810" cy="1722439"/>
            <a:chOff x="8160" y="4656138"/>
            <a:chExt cx="12183747" cy="1722438"/>
          </a:xfrm>
          <a:solidFill>
            <a:schemeClr val="accent6"/>
          </a:solidFill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DFFF874D-6D68-4594-A2C6-14333113F979}"/>
                </a:ext>
              </a:extLst>
            </p:cNvPr>
            <p:cNvGrpSpPr/>
            <p:nvPr/>
          </p:nvGrpSpPr>
          <p:grpSpPr>
            <a:xfrm>
              <a:off x="8311985" y="4656138"/>
              <a:ext cx="2001792" cy="647700"/>
              <a:chOff x="8311985" y="4656138"/>
              <a:chExt cx="2001792" cy="647700"/>
            </a:xfrm>
            <a:grpFill/>
          </p:grpSpPr>
          <p:sp>
            <p:nvSpPr>
              <p:cNvPr id="92" name="Rectangle 6">
                <a:extLst>
                  <a:ext uri="{FF2B5EF4-FFF2-40B4-BE49-F238E27FC236}">
                    <a16:creationId xmlns:a16="http://schemas.microsoft.com/office/drawing/2014/main" id="{CC055745-6615-4CCF-94AF-A7E54999B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9797" y="4656138"/>
                <a:ext cx="1723980" cy="647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93" name="Freeform 10">
                <a:extLst>
                  <a:ext uri="{FF2B5EF4-FFF2-40B4-BE49-F238E27FC236}">
                    <a16:creationId xmlns:a16="http://schemas.microsoft.com/office/drawing/2014/main" id="{8918AE6D-E15F-41ED-A12E-D7D8CE2CD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1985" y="4656138"/>
                <a:ext cx="277813" cy="647700"/>
              </a:xfrm>
              <a:custGeom>
                <a:avLst/>
                <a:gdLst>
                  <a:gd name="T0" fmla="*/ 0 w 175"/>
                  <a:gd name="T1" fmla="*/ 204 h 408"/>
                  <a:gd name="T2" fmla="*/ 175 w 175"/>
                  <a:gd name="T3" fmla="*/ 408 h 408"/>
                  <a:gd name="T4" fmla="*/ 175 w 175"/>
                  <a:gd name="T5" fmla="*/ 0 h 408"/>
                  <a:gd name="T6" fmla="*/ 0 w 175"/>
                  <a:gd name="T7" fmla="*/ 204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408">
                    <a:moveTo>
                      <a:pt x="0" y="204"/>
                    </a:moveTo>
                    <a:lnTo>
                      <a:pt x="175" y="408"/>
                    </a:lnTo>
                    <a:lnTo>
                      <a:pt x="175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</p:grpSp>
        <p:sp>
          <p:nvSpPr>
            <p:cNvPr id="86" name="Freeform 14">
              <a:extLst>
                <a:ext uri="{FF2B5EF4-FFF2-40B4-BE49-F238E27FC236}">
                  <a16:creationId xmlns:a16="http://schemas.microsoft.com/office/drawing/2014/main" id="{3D27DF35-EFC3-41CD-A1E1-4E6EEC402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7379" y="4656138"/>
              <a:ext cx="1874528" cy="1722438"/>
            </a:xfrm>
            <a:custGeom>
              <a:avLst/>
              <a:gdLst>
                <a:gd name="T0" fmla="*/ 0 w 900"/>
                <a:gd name="T1" fmla="*/ 408 h 1085"/>
                <a:gd name="T2" fmla="*/ 900 w 900"/>
                <a:gd name="T3" fmla="*/ 1085 h 1085"/>
                <a:gd name="T4" fmla="*/ 900 w 900"/>
                <a:gd name="T5" fmla="*/ 416 h 1085"/>
                <a:gd name="T6" fmla="*/ 0 w 900"/>
                <a:gd name="T7" fmla="*/ 0 h 1085"/>
                <a:gd name="T8" fmla="*/ 0 w 900"/>
                <a:gd name="T9" fmla="*/ 408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0" h="1085">
                  <a:moveTo>
                    <a:pt x="0" y="408"/>
                  </a:moveTo>
                  <a:lnTo>
                    <a:pt x="900" y="1085"/>
                  </a:lnTo>
                  <a:lnTo>
                    <a:pt x="900" y="416"/>
                  </a:lnTo>
                  <a:lnTo>
                    <a:pt x="0" y="0"/>
                  </a:lnTo>
                  <a:lnTo>
                    <a:pt x="0" y="408"/>
                  </a:lnTo>
                  <a:close/>
                </a:path>
              </a:pathLst>
            </a:custGeom>
            <a:solidFill>
              <a:schemeClr val="accent6">
                <a:alpha val="86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87" name="Freeform 26">
              <a:extLst>
                <a:ext uri="{FF2B5EF4-FFF2-40B4-BE49-F238E27FC236}">
                  <a16:creationId xmlns:a16="http://schemas.microsoft.com/office/drawing/2014/main" id="{649005A0-58A7-461B-A264-229C1B168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0" y="4656138"/>
              <a:ext cx="1835906" cy="1722438"/>
            </a:xfrm>
            <a:custGeom>
              <a:avLst/>
              <a:gdLst>
                <a:gd name="T0" fmla="*/ 900 w 900"/>
                <a:gd name="T1" fmla="*/ 408 h 1085"/>
                <a:gd name="T2" fmla="*/ 0 w 900"/>
                <a:gd name="T3" fmla="*/ 1085 h 1085"/>
                <a:gd name="T4" fmla="*/ 0 w 900"/>
                <a:gd name="T5" fmla="*/ 416 h 1085"/>
                <a:gd name="T6" fmla="*/ 900 w 900"/>
                <a:gd name="T7" fmla="*/ 0 h 1085"/>
                <a:gd name="T8" fmla="*/ 900 w 900"/>
                <a:gd name="T9" fmla="*/ 408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0" h="1085">
                  <a:moveTo>
                    <a:pt x="900" y="408"/>
                  </a:moveTo>
                  <a:lnTo>
                    <a:pt x="0" y="1085"/>
                  </a:lnTo>
                  <a:lnTo>
                    <a:pt x="0" y="416"/>
                  </a:lnTo>
                  <a:lnTo>
                    <a:pt x="900" y="0"/>
                  </a:lnTo>
                  <a:lnTo>
                    <a:pt x="900" y="408"/>
                  </a:lnTo>
                  <a:close/>
                </a:path>
              </a:pathLst>
            </a:custGeom>
            <a:solidFill>
              <a:schemeClr val="accent6">
                <a:alpha val="86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2493DBBA-283B-482B-93F4-41BA5F212C2A}"/>
                </a:ext>
              </a:extLst>
            </p:cNvPr>
            <p:cNvGrpSpPr/>
            <p:nvPr/>
          </p:nvGrpSpPr>
          <p:grpSpPr>
            <a:xfrm>
              <a:off x="1844066" y="4656138"/>
              <a:ext cx="3795935" cy="647700"/>
              <a:chOff x="1844066" y="4656138"/>
              <a:chExt cx="3795935" cy="647700"/>
            </a:xfrm>
            <a:grpFill/>
          </p:grpSpPr>
          <p:sp>
            <p:nvSpPr>
              <p:cNvPr id="89" name="Rectangle 18">
                <a:extLst>
                  <a:ext uri="{FF2B5EF4-FFF2-40B4-BE49-F238E27FC236}">
                    <a16:creationId xmlns:a16="http://schemas.microsoft.com/office/drawing/2014/main" id="{A76029E7-7B2D-4FF7-9E0E-3690F3ADC1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4066" y="4656138"/>
                <a:ext cx="3518122" cy="647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90" name="Freeform 22">
                <a:extLst>
                  <a:ext uri="{FF2B5EF4-FFF2-40B4-BE49-F238E27FC236}">
                    <a16:creationId xmlns:a16="http://schemas.microsoft.com/office/drawing/2014/main" id="{F7E93584-E293-434C-BF58-78F05A11A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2188" y="4656138"/>
                <a:ext cx="277813" cy="647700"/>
              </a:xfrm>
              <a:custGeom>
                <a:avLst/>
                <a:gdLst>
                  <a:gd name="T0" fmla="*/ 175 w 175"/>
                  <a:gd name="T1" fmla="*/ 204 h 408"/>
                  <a:gd name="T2" fmla="*/ 0 w 175"/>
                  <a:gd name="T3" fmla="*/ 408 h 408"/>
                  <a:gd name="T4" fmla="*/ 0 w 175"/>
                  <a:gd name="T5" fmla="*/ 0 h 408"/>
                  <a:gd name="T6" fmla="*/ 175 w 175"/>
                  <a:gd name="T7" fmla="*/ 204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408">
                    <a:moveTo>
                      <a:pt x="175" y="204"/>
                    </a:moveTo>
                    <a:lnTo>
                      <a:pt x="0" y="408"/>
                    </a:lnTo>
                    <a:lnTo>
                      <a:pt x="0" y="0"/>
                    </a:lnTo>
                    <a:lnTo>
                      <a:pt x="175" y="2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91" name="Text Box 7">
                <a:extLst>
                  <a:ext uri="{FF2B5EF4-FFF2-40B4-BE49-F238E27FC236}">
                    <a16:creationId xmlns:a16="http://schemas.microsoft.com/office/drawing/2014/main" id="{0DD11349-C459-44D0-8E5B-9677975504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3766" y="4801093"/>
                <a:ext cx="1383367" cy="35779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 lIns="34290" tIns="17145" rIns="34290" bIns="17145">
                <a:spAutoFit/>
              </a:bodyPr>
              <a:lstStyle/>
              <a:p>
                <a:pPr defTabSz="816154"/>
                <a:r>
                  <a:rPr lang="en-CA" sz="2100" b="1" spc="-113" dirty="0">
                    <a:solidFill>
                      <a:schemeClr val="bg1"/>
                    </a:solidFill>
                    <a:latin typeface="+mj-lt"/>
                    <a:ea typeface="Open Sans" pitchFamily="34" charset="0"/>
                    <a:cs typeface="Open Sans" pitchFamily="34" charset="0"/>
                  </a:rPr>
                  <a:t>STEP 4</a:t>
                </a:r>
              </a:p>
            </p:txBody>
          </p:sp>
        </p:grpSp>
      </p:grpSp>
      <p:pic>
        <p:nvPicPr>
          <p:cNvPr id="94" name="Graphic 93" descr="Group of people">
            <a:extLst>
              <a:ext uri="{FF2B5EF4-FFF2-40B4-BE49-F238E27FC236}">
                <a16:creationId xmlns:a16="http://schemas.microsoft.com/office/drawing/2014/main" id="{BB5CCC91-50A1-47ED-BE2E-537A20B09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8388" y="4700374"/>
            <a:ext cx="559236" cy="559236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D0F5EA47-A6D6-4155-B2D9-7F2D85CF37EF}"/>
              </a:ext>
            </a:extLst>
          </p:cNvPr>
          <p:cNvSpPr txBox="1"/>
          <p:nvPr/>
        </p:nvSpPr>
        <p:spPr>
          <a:xfrm>
            <a:off x="4346976" y="4518327"/>
            <a:ext cx="1672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Develop Succession </a:t>
            </a:r>
          </a:p>
          <a:p>
            <a:pPr algn="ctr"/>
            <a:r>
              <a:rPr lang="en-US" b="1" dirty="0"/>
              <a:t>Plan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4C098BE-750C-47BE-9DDC-2893CBB92059}"/>
              </a:ext>
            </a:extLst>
          </p:cNvPr>
          <p:cNvSpPr txBox="1"/>
          <p:nvPr/>
        </p:nvSpPr>
        <p:spPr>
          <a:xfrm>
            <a:off x="1383050" y="5486400"/>
            <a:ext cx="6348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Work with newly established leaders to identify new wave of potential leaders; repeat process</a:t>
            </a:r>
          </a:p>
        </p:txBody>
      </p:sp>
    </p:spTree>
    <p:extLst>
      <p:ext uri="{BB962C8B-B14F-4D97-AF65-F5344CB8AC3E}">
        <p14:creationId xmlns:p14="http://schemas.microsoft.com/office/powerpoint/2010/main" val="3692538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40A058-2B76-4432-98AB-E2BC622D3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799" y="1056783"/>
            <a:ext cx="7385384" cy="2478897"/>
          </a:xfrm>
        </p:spPr>
        <p:txBody>
          <a:bodyPr/>
          <a:lstStyle/>
          <a:p>
            <a:pPr defTabSz="816154"/>
            <a:r>
              <a:rPr lang="en-US" sz="2000" dirty="0">
                <a:ea typeface="Open Sans Light" pitchFamily="34" charset="0"/>
                <a:cs typeface="Open Sans Light" pitchFamily="34" charset="0"/>
              </a:rPr>
              <a:t>With your neighbor, discuss how you can take the first step in:</a:t>
            </a:r>
          </a:p>
          <a:p>
            <a:pPr lvl="1" defTabSz="816154"/>
            <a:r>
              <a:rPr lang="en-US" sz="2000" dirty="0">
                <a:ea typeface="Open Sans Light" pitchFamily="34" charset="0"/>
                <a:cs typeface="Open Sans Light" pitchFamily="34" charset="0"/>
              </a:rPr>
              <a:t>Identifying prospective leaders</a:t>
            </a:r>
          </a:p>
          <a:p>
            <a:pPr lvl="1" defTabSz="816154"/>
            <a:r>
              <a:rPr lang="en-US" sz="2000" dirty="0">
                <a:ea typeface="Open Sans Light" pitchFamily="34" charset="0"/>
                <a:cs typeface="Open Sans Light" pitchFamily="34" charset="0"/>
              </a:rPr>
              <a:t>Developing formal training processes</a:t>
            </a:r>
          </a:p>
          <a:p>
            <a:pPr lvl="1" defTabSz="816154"/>
            <a:r>
              <a:rPr lang="en-US" sz="2000" dirty="0">
                <a:ea typeface="Open Sans Light" pitchFamily="34" charset="0"/>
                <a:cs typeface="Open Sans Light" pitchFamily="34" charset="0"/>
              </a:rPr>
              <a:t>Empowering individuals as leaders</a:t>
            </a:r>
          </a:p>
          <a:p>
            <a:pPr lvl="1" defTabSz="816154"/>
            <a:r>
              <a:rPr lang="en-US" sz="2000" dirty="0">
                <a:ea typeface="Open Sans Light" pitchFamily="34" charset="0"/>
                <a:cs typeface="Open Sans Light" pitchFamily="34" charset="0"/>
              </a:rPr>
              <a:t>Developing succession plan</a:t>
            </a:r>
          </a:p>
          <a:p>
            <a:pPr lvl="1" defTabSz="816154"/>
            <a:endParaRPr lang="en-US" sz="1700" dirty="0">
              <a:ea typeface="Open Sans Light" pitchFamily="34" charset="0"/>
              <a:cs typeface="Open Sans Light" pitchFamily="34" charset="0"/>
            </a:endParaRPr>
          </a:p>
          <a:p>
            <a:pPr lvl="1" defTabSz="816154"/>
            <a:endParaRPr lang="en-US" sz="1700" dirty="0">
              <a:ea typeface="Open Sans Light" pitchFamily="34" charset="0"/>
              <a:cs typeface="Open Sans Light" pitchFamily="34" charset="0"/>
            </a:endParaRPr>
          </a:p>
          <a:p>
            <a:pPr defTabSz="816154"/>
            <a:endParaRPr lang="en-US" sz="2000" dirty="0">
              <a:ea typeface="Open Sans Light" pitchFamily="34" charset="0"/>
              <a:cs typeface="Open Sans Light" pitchFamily="34" charset="0"/>
            </a:endParaRPr>
          </a:p>
          <a:p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014B2-511B-4A09-B347-0CA41014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1DEF-ECAC-44C2-84E2-D2833C1E9429}" type="slidenum">
              <a:rPr lang="en-US" smtClean="0"/>
              <a:t>24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D29F7-D615-4575-A7CF-63D73DAF2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PAIR/SHARE EXERCISE #2</a:t>
            </a:r>
          </a:p>
        </p:txBody>
      </p:sp>
    </p:spTree>
    <p:extLst>
      <p:ext uri="{BB962C8B-B14F-4D97-AF65-F5344CB8AC3E}">
        <p14:creationId xmlns:p14="http://schemas.microsoft.com/office/powerpoint/2010/main" val="1266457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40A058-2B76-4432-98AB-E2BC622D3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799" y="1056783"/>
            <a:ext cx="3220721" cy="2478897"/>
          </a:xfrm>
        </p:spPr>
        <p:txBody>
          <a:bodyPr/>
          <a:lstStyle/>
          <a:p>
            <a:pPr defTabSz="816154"/>
            <a:r>
              <a:rPr lang="en-US" sz="1600" dirty="0">
                <a:ea typeface="Open Sans Light" pitchFamily="34" charset="0"/>
                <a:cs typeface="Open Sans Light" pitchFamily="34" charset="0"/>
              </a:rPr>
              <a:t>Hersey-Blanchard Situational Leadership model has two applications:</a:t>
            </a:r>
          </a:p>
          <a:p>
            <a:pPr lvl="1" defTabSz="816154"/>
            <a:r>
              <a:rPr lang="en-US" sz="1600" dirty="0">
                <a:ea typeface="Open Sans Light" pitchFamily="34" charset="0"/>
                <a:cs typeface="Open Sans Light" pitchFamily="34" charset="0"/>
              </a:rPr>
              <a:t>Diagnosis of developmental level</a:t>
            </a:r>
          </a:p>
          <a:p>
            <a:pPr lvl="2" defTabSz="816154"/>
            <a:r>
              <a:rPr lang="en-US" sz="1600" b="0" i="0" dirty="0">
                <a:effectLst/>
              </a:rPr>
              <a:t>D1 – Enthusiastic Beginner</a:t>
            </a:r>
          </a:p>
          <a:p>
            <a:pPr lvl="2" defTabSz="816154"/>
            <a:r>
              <a:rPr lang="en-US" sz="1600" b="0" i="0" dirty="0">
                <a:effectLst/>
              </a:rPr>
              <a:t>D2 – Disillusioned Learner</a:t>
            </a:r>
          </a:p>
          <a:p>
            <a:pPr lvl="2" defTabSz="816154"/>
            <a:r>
              <a:rPr lang="en-US" sz="1600" b="0" i="0" dirty="0">
                <a:effectLst/>
              </a:rPr>
              <a:t>D3 – Capable, but Cautious, Contributor</a:t>
            </a:r>
          </a:p>
          <a:p>
            <a:pPr lvl="2" defTabSz="816154"/>
            <a:r>
              <a:rPr lang="en-US" sz="1600" b="0" i="0" dirty="0">
                <a:effectLst/>
              </a:rPr>
              <a:t>D4 – Self-Reliant Achiever</a:t>
            </a:r>
            <a:endParaRPr lang="en-US" sz="1600" dirty="0">
              <a:ea typeface="Open Sans Light" pitchFamily="34" charset="0"/>
              <a:cs typeface="Open Sans Light" pitchFamily="34" charset="0"/>
            </a:endParaRPr>
          </a:p>
          <a:p>
            <a:pPr lvl="1" defTabSz="816154"/>
            <a:r>
              <a:rPr lang="en-US" sz="1600" dirty="0">
                <a:ea typeface="Open Sans Light" pitchFamily="34" charset="0"/>
                <a:cs typeface="Open Sans Light" pitchFamily="34" charset="0"/>
              </a:rPr>
              <a:t>Determination of appropriate leadership style</a:t>
            </a:r>
          </a:p>
          <a:p>
            <a:pPr lvl="2" defTabSz="816154"/>
            <a:r>
              <a:rPr lang="en-US" sz="1600" b="0" i="0" dirty="0">
                <a:effectLst/>
              </a:rPr>
              <a:t>S1 – Directing</a:t>
            </a:r>
          </a:p>
          <a:p>
            <a:pPr lvl="2" defTabSz="816154"/>
            <a:r>
              <a:rPr lang="en-US" sz="1600" b="0" i="0" dirty="0">
                <a:effectLst/>
              </a:rPr>
              <a:t>S2 – Coaching</a:t>
            </a:r>
          </a:p>
          <a:p>
            <a:pPr lvl="2" defTabSz="816154"/>
            <a:r>
              <a:rPr lang="en-US" sz="1600" b="0" i="0" dirty="0">
                <a:effectLst/>
              </a:rPr>
              <a:t>S3 – Supporting</a:t>
            </a:r>
          </a:p>
          <a:p>
            <a:pPr lvl="2" defTabSz="816154"/>
            <a:r>
              <a:rPr lang="en-US" sz="1600" b="0" i="0" dirty="0">
                <a:effectLst/>
              </a:rPr>
              <a:t>S4 – Delegating</a:t>
            </a:r>
          </a:p>
          <a:p>
            <a:pPr marL="0" indent="0">
              <a:buNone/>
            </a:pPr>
            <a:endParaRPr lang="en-US" sz="1600" dirty="0">
              <a:solidFill>
                <a:srgbClr val="0067B1"/>
              </a:solidFill>
              <a:ea typeface="Open Sans Light" pitchFamily="34" charset="0"/>
              <a:cs typeface="Open Sans Light" pitchFamily="34" charset="0"/>
            </a:endParaRPr>
          </a:p>
          <a:p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014B2-511B-4A09-B347-0CA41014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1DEF-ECAC-44C2-84E2-D2833C1E9429}" type="slidenum">
              <a:rPr lang="en-US" smtClean="0"/>
              <a:t>25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D29F7-D615-4575-A7CF-63D73DAF2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REVISITING OTHER MODELS OF SKILL DEVELOPMENT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D5ED0-0E84-4A8B-9623-42590C89ADBF}"/>
              </a:ext>
            </a:extLst>
          </p:cNvPr>
          <p:cNvSpPr txBox="1"/>
          <p:nvPr/>
        </p:nvSpPr>
        <p:spPr>
          <a:xfrm>
            <a:off x="1066800" y="6354618"/>
            <a:ext cx="7273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2"/>
                </a:solidFill>
              </a:rPr>
              <a:t>Source: https://www.kenblanchard.com/Products-Services/SLII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6B66BF-B7BF-4ADC-9221-F76221BB1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98" t="5220" r="7753" b="2971"/>
          <a:stretch/>
        </p:blipFill>
        <p:spPr>
          <a:xfrm>
            <a:off x="4572000" y="1056466"/>
            <a:ext cx="4513695" cy="508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71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411330-D2BB-4674-AA39-9FAF3745D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1DEF-ECAC-44C2-84E2-D2833C1E9429}" type="slidenum">
              <a:rPr lang="en-US" smtClean="0"/>
              <a:t>26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221A1-2950-4CE7-B08C-181578CC89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1701" y="4074850"/>
            <a:ext cx="5867399" cy="7257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CONSCIOUS COMPETENCE LADDER:</a:t>
            </a:r>
          </a:p>
          <a:p>
            <a:r>
              <a:rPr lang="en-US" i="1" dirty="0"/>
              <a:t>WHY DOES IT MATTER?</a:t>
            </a:r>
          </a:p>
        </p:txBody>
      </p:sp>
    </p:spTree>
    <p:extLst>
      <p:ext uri="{BB962C8B-B14F-4D97-AF65-F5344CB8AC3E}">
        <p14:creationId xmlns:p14="http://schemas.microsoft.com/office/powerpoint/2010/main" val="4268565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014B2-511B-4A09-B347-0CA41014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1DEF-ECAC-44C2-84E2-D2833C1E9429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D29F7-D615-4575-A7CF-63D73DAF2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WHY DO WE NEED ENGAGED LEADERSHIP?</a:t>
            </a: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14461BD7-B6D3-4026-AD8E-E5BD9BE80E9E}"/>
              </a:ext>
            </a:extLst>
          </p:cNvPr>
          <p:cNvSpPr>
            <a:spLocks/>
          </p:cNvSpPr>
          <p:nvPr/>
        </p:nvSpPr>
        <p:spPr bwMode="auto">
          <a:xfrm>
            <a:off x="2110764" y="3057626"/>
            <a:ext cx="1422904" cy="442646"/>
          </a:xfrm>
          <a:custGeom>
            <a:avLst/>
            <a:gdLst>
              <a:gd name="T0" fmla="*/ 884 w 884"/>
              <a:gd name="T1" fmla="*/ 275 h 275"/>
              <a:gd name="T2" fmla="*/ 0 w 884"/>
              <a:gd name="T3" fmla="*/ 275 h 275"/>
              <a:gd name="T4" fmla="*/ 0 w 884"/>
              <a:gd name="T5" fmla="*/ 0 h 275"/>
              <a:gd name="T6" fmla="*/ 216 w 884"/>
              <a:gd name="T7" fmla="*/ 0 h 275"/>
              <a:gd name="T8" fmla="*/ 884 w 884"/>
              <a:gd name="T9" fmla="*/ 0 h 275"/>
              <a:gd name="T10" fmla="*/ 884 w 884"/>
              <a:gd name="T11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4" h="275">
                <a:moveTo>
                  <a:pt x="884" y="275"/>
                </a:moveTo>
                <a:lnTo>
                  <a:pt x="0" y="275"/>
                </a:lnTo>
                <a:lnTo>
                  <a:pt x="0" y="0"/>
                </a:lnTo>
                <a:lnTo>
                  <a:pt x="216" y="0"/>
                </a:lnTo>
                <a:lnTo>
                  <a:pt x="884" y="0"/>
                </a:lnTo>
                <a:lnTo>
                  <a:pt x="884" y="275"/>
                </a:lnTo>
                <a:close/>
              </a:path>
            </a:pathLst>
          </a:custGeom>
          <a:solidFill>
            <a:schemeClr val="accent2">
              <a:alpha val="71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+mj-lt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630817E-F745-493B-9C15-4D13190A203B}"/>
              </a:ext>
            </a:extLst>
          </p:cNvPr>
          <p:cNvSpPr>
            <a:spLocks/>
          </p:cNvSpPr>
          <p:nvPr/>
        </p:nvSpPr>
        <p:spPr bwMode="auto">
          <a:xfrm>
            <a:off x="3112624" y="4100456"/>
            <a:ext cx="1422904" cy="442646"/>
          </a:xfrm>
          <a:custGeom>
            <a:avLst/>
            <a:gdLst>
              <a:gd name="T0" fmla="*/ 884 w 884"/>
              <a:gd name="T1" fmla="*/ 275 h 275"/>
              <a:gd name="T2" fmla="*/ 0 w 884"/>
              <a:gd name="T3" fmla="*/ 275 h 275"/>
              <a:gd name="T4" fmla="*/ 0 w 884"/>
              <a:gd name="T5" fmla="*/ 0 h 275"/>
              <a:gd name="T6" fmla="*/ 216 w 884"/>
              <a:gd name="T7" fmla="*/ 0 h 275"/>
              <a:gd name="T8" fmla="*/ 884 w 884"/>
              <a:gd name="T9" fmla="*/ 0 h 275"/>
              <a:gd name="T10" fmla="*/ 884 w 884"/>
              <a:gd name="T11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4" h="275">
                <a:moveTo>
                  <a:pt x="884" y="275"/>
                </a:moveTo>
                <a:lnTo>
                  <a:pt x="0" y="275"/>
                </a:lnTo>
                <a:lnTo>
                  <a:pt x="0" y="0"/>
                </a:lnTo>
                <a:lnTo>
                  <a:pt x="216" y="0"/>
                </a:lnTo>
                <a:lnTo>
                  <a:pt x="884" y="0"/>
                </a:lnTo>
                <a:lnTo>
                  <a:pt x="884" y="275"/>
                </a:lnTo>
                <a:close/>
              </a:path>
            </a:pathLst>
          </a:custGeom>
          <a:solidFill>
            <a:schemeClr val="accent6">
              <a:alpha val="71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+mj-lt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80A18BA7-4D82-495C-8898-1D94FF2704BF}"/>
              </a:ext>
            </a:extLst>
          </p:cNvPr>
          <p:cNvSpPr>
            <a:spLocks/>
          </p:cNvSpPr>
          <p:nvPr/>
        </p:nvSpPr>
        <p:spPr bwMode="auto">
          <a:xfrm rot="5400000">
            <a:off x="3453510" y="2768419"/>
            <a:ext cx="1335717" cy="442646"/>
          </a:xfrm>
          <a:custGeom>
            <a:avLst/>
            <a:gdLst>
              <a:gd name="T0" fmla="*/ 884 w 884"/>
              <a:gd name="T1" fmla="*/ 275 h 275"/>
              <a:gd name="T2" fmla="*/ 0 w 884"/>
              <a:gd name="T3" fmla="*/ 275 h 275"/>
              <a:gd name="T4" fmla="*/ 0 w 884"/>
              <a:gd name="T5" fmla="*/ 0 h 275"/>
              <a:gd name="T6" fmla="*/ 216 w 884"/>
              <a:gd name="T7" fmla="*/ 0 h 275"/>
              <a:gd name="T8" fmla="*/ 884 w 884"/>
              <a:gd name="T9" fmla="*/ 0 h 275"/>
              <a:gd name="T10" fmla="*/ 884 w 884"/>
              <a:gd name="T11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4" h="275">
                <a:moveTo>
                  <a:pt x="884" y="275"/>
                </a:moveTo>
                <a:lnTo>
                  <a:pt x="0" y="275"/>
                </a:lnTo>
                <a:lnTo>
                  <a:pt x="0" y="0"/>
                </a:lnTo>
                <a:lnTo>
                  <a:pt x="216" y="0"/>
                </a:lnTo>
                <a:lnTo>
                  <a:pt x="884" y="0"/>
                </a:lnTo>
                <a:lnTo>
                  <a:pt x="884" y="275"/>
                </a:lnTo>
                <a:close/>
              </a:path>
            </a:pathLst>
          </a:custGeom>
          <a:solidFill>
            <a:schemeClr val="accent5">
              <a:alpha val="71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+mj-lt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0BF86B5-92B6-489A-A86B-2AE4B15A0C37}"/>
              </a:ext>
            </a:extLst>
          </p:cNvPr>
          <p:cNvSpPr>
            <a:spLocks/>
          </p:cNvSpPr>
          <p:nvPr/>
        </p:nvSpPr>
        <p:spPr bwMode="auto">
          <a:xfrm>
            <a:off x="5279118" y="4443812"/>
            <a:ext cx="1422904" cy="442646"/>
          </a:xfrm>
          <a:custGeom>
            <a:avLst/>
            <a:gdLst>
              <a:gd name="T0" fmla="*/ 884 w 884"/>
              <a:gd name="T1" fmla="*/ 275 h 275"/>
              <a:gd name="T2" fmla="*/ 0 w 884"/>
              <a:gd name="T3" fmla="*/ 275 h 275"/>
              <a:gd name="T4" fmla="*/ 0 w 884"/>
              <a:gd name="T5" fmla="*/ 0 h 275"/>
              <a:gd name="T6" fmla="*/ 216 w 884"/>
              <a:gd name="T7" fmla="*/ 0 h 275"/>
              <a:gd name="T8" fmla="*/ 884 w 884"/>
              <a:gd name="T9" fmla="*/ 0 h 275"/>
              <a:gd name="T10" fmla="*/ 884 w 884"/>
              <a:gd name="T11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4" h="275">
                <a:moveTo>
                  <a:pt x="884" y="275"/>
                </a:moveTo>
                <a:lnTo>
                  <a:pt x="0" y="275"/>
                </a:lnTo>
                <a:lnTo>
                  <a:pt x="0" y="0"/>
                </a:lnTo>
                <a:lnTo>
                  <a:pt x="216" y="0"/>
                </a:lnTo>
                <a:lnTo>
                  <a:pt x="884" y="0"/>
                </a:lnTo>
                <a:lnTo>
                  <a:pt x="884" y="275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+mj-lt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52DE7D9D-1631-4A3B-B17E-82846749956F}"/>
              </a:ext>
            </a:extLst>
          </p:cNvPr>
          <p:cNvSpPr>
            <a:spLocks/>
          </p:cNvSpPr>
          <p:nvPr/>
        </p:nvSpPr>
        <p:spPr bwMode="auto">
          <a:xfrm>
            <a:off x="2332540" y="1845437"/>
            <a:ext cx="1426123" cy="439427"/>
          </a:xfrm>
          <a:custGeom>
            <a:avLst/>
            <a:gdLst>
              <a:gd name="T0" fmla="*/ 0 w 886"/>
              <a:gd name="T1" fmla="*/ 0 h 273"/>
              <a:gd name="T2" fmla="*/ 886 w 886"/>
              <a:gd name="T3" fmla="*/ 0 h 273"/>
              <a:gd name="T4" fmla="*/ 886 w 886"/>
              <a:gd name="T5" fmla="*/ 273 h 273"/>
              <a:gd name="T6" fmla="*/ 670 w 886"/>
              <a:gd name="T7" fmla="*/ 273 h 273"/>
              <a:gd name="T8" fmla="*/ 0 w 886"/>
              <a:gd name="T9" fmla="*/ 273 h 273"/>
              <a:gd name="T10" fmla="*/ 0 w 886"/>
              <a:gd name="T11" fmla="*/ 0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6" h="273">
                <a:moveTo>
                  <a:pt x="0" y="0"/>
                </a:moveTo>
                <a:lnTo>
                  <a:pt x="886" y="0"/>
                </a:lnTo>
                <a:lnTo>
                  <a:pt x="886" y="273"/>
                </a:lnTo>
                <a:lnTo>
                  <a:pt x="670" y="273"/>
                </a:lnTo>
                <a:lnTo>
                  <a:pt x="0" y="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71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+mj-lt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7AFC07C-E8EA-4E5C-88E2-02F33526DAB0}"/>
              </a:ext>
            </a:extLst>
          </p:cNvPr>
          <p:cNvSpPr>
            <a:spLocks/>
          </p:cNvSpPr>
          <p:nvPr/>
        </p:nvSpPr>
        <p:spPr bwMode="auto">
          <a:xfrm>
            <a:off x="1988079" y="1845438"/>
            <a:ext cx="347678" cy="1652456"/>
          </a:xfrm>
          <a:custGeom>
            <a:avLst/>
            <a:gdLst>
              <a:gd name="T0" fmla="*/ 0 w 216"/>
              <a:gd name="T1" fmla="*/ 0 h 1396"/>
              <a:gd name="T2" fmla="*/ 216 w 216"/>
              <a:gd name="T3" fmla="*/ 0 h 1396"/>
              <a:gd name="T4" fmla="*/ 216 w 216"/>
              <a:gd name="T5" fmla="*/ 273 h 1396"/>
              <a:gd name="T6" fmla="*/ 216 w 216"/>
              <a:gd name="T7" fmla="*/ 584 h 1396"/>
              <a:gd name="T8" fmla="*/ 216 w 216"/>
              <a:gd name="T9" fmla="*/ 1121 h 1396"/>
              <a:gd name="T10" fmla="*/ 216 w 216"/>
              <a:gd name="T11" fmla="*/ 1396 h 1396"/>
              <a:gd name="T12" fmla="*/ 0 w 216"/>
              <a:gd name="T13" fmla="*/ 1396 h 1396"/>
              <a:gd name="T14" fmla="*/ 0 w 216"/>
              <a:gd name="T15" fmla="*/ 0 h 1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" h="1396">
                <a:moveTo>
                  <a:pt x="0" y="0"/>
                </a:moveTo>
                <a:lnTo>
                  <a:pt x="216" y="0"/>
                </a:lnTo>
                <a:lnTo>
                  <a:pt x="216" y="273"/>
                </a:lnTo>
                <a:lnTo>
                  <a:pt x="216" y="584"/>
                </a:lnTo>
                <a:lnTo>
                  <a:pt x="216" y="1121"/>
                </a:lnTo>
                <a:lnTo>
                  <a:pt x="216" y="1396"/>
                </a:lnTo>
                <a:lnTo>
                  <a:pt x="0" y="13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+mj-lt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5E17E561-0C09-40CA-9FA1-B21A316998E6}"/>
              </a:ext>
            </a:extLst>
          </p:cNvPr>
          <p:cNvSpPr>
            <a:spLocks/>
          </p:cNvSpPr>
          <p:nvPr/>
        </p:nvSpPr>
        <p:spPr bwMode="auto">
          <a:xfrm>
            <a:off x="3410984" y="1845439"/>
            <a:ext cx="347678" cy="1652456"/>
          </a:xfrm>
          <a:custGeom>
            <a:avLst/>
            <a:gdLst>
              <a:gd name="T0" fmla="*/ 216 w 216"/>
              <a:gd name="T1" fmla="*/ 1396 h 1396"/>
              <a:gd name="T2" fmla="*/ 0 w 216"/>
              <a:gd name="T3" fmla="*/ 1396 h 1396"/>
              <a:gd name="T4" fmla="*/ 0 w 216"/>
              <a:gd name="T5" fmla="*/ 1121 h 1396"/>
              <a:gd name="T6" fmla="*/ 0 w 216"/>
              <a:gd name="T7" fmla="*/ 810 h 1396"/>
              <a:gd name="T8" fmla="*/ 0 w 216"/>
              <a:gd name="T9" fmla="*/ 273 h 1396"/>
              <a:gd name="T10" fmla="*/ 0 w 216"/>
              <a:gd name="T11" fmla="*/ 0 h 1396"/>
              <a:gd name="T12" fmla="*/ 216 w 216"/>
              <a:gd name="T13" fmla="*/ 0 h 1396"/>
              <a:gd name="T14" fmla="*/ 216 w 216"/>
              <a:gd name="T15" fmla="*/ 1396 h 1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" h="1396">
                <a:moveTo>
                  <a:pt x="216" y="1396"/>
                </a:moveTo>
                <a:lnTo>
                  <a:pt x="0" y="1396"/>
                </a:lnTo>
                <a:lnTo>
                  <a:pt x="0" y="1121"/>
                </a:lnTo>
                <a:lnTo>
                  <a:pt x="0" y="810"/>
                </a:lnTo>
                <a:lnTo>
                  <a:pt x="0" y="273"/>
                </a:lnTo>
                <a:lnTo>
                  <a:pt x="0" y="0"/>
                </a:lnTo>
                <a:lnTo>
                  <a:pt x="216" y="0"/>
                </a:lnTo>
                <a:lnTo>
                  <a:pt x="216" y="13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+mj-lt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F6AAF30C-C209-462F-AE45-6826F71A47E6}"/>
              </a:ext>
            </a:extLst>
          </p:cNvPr>
          <p:cNvSpPr>
            <a:spLocks/>
          </p:cNvSpPr>
          <p:nvPr/>
        </p:nvSpPr>
        <p:spPr bwMode="auto">
          <a:xfrm>
            <a:off x="3330679" y="2968952"/>
            <a:ext cx="1426123" cy="439427"/>
          </a:xfrm>
          <a:custGeom>
            <a:avLst/>
            <a:gdLst>
              <a:gd name="T0" fmla="*/ 0 w 886"/>
              <a:gd name="T1" fmla="*/ 0 h 273"/>
              <a:gd name="T2" fmla="*/ 886 w 886"/>
              <a:gd name="T3" fmla="*/ 0 h 273"/>
              <a:gd name="T4" fmla="*/ 886 w 886"/>
              <a:gd name="T5" fmla="*/ 273 h 273"/>
              <a:gd name="T6" fmla="*/ 670 w 886"/>
              <a:gd name="T7" fmla="*/ 273 h 273"/>
              <a:gd name="T8" fmla="*/ 0 w 886"/>
              <a:gd name="T9" fmla="*/ 273 h 273"/>
              <a:gd name="T10" fmla="*/ 0 w 886"/>
              <a:gd name="T11" fmla="*/ 0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6" h="273">
                <a:moveTo>
                  <a:pt x="0" y="0"/>
                </a:moveTo>
                <a:lnTo>
                  <a:pt x="886" y="0"/>
                </a:lnTo>
                <a:lnTo>
                  <a:pt x="886" y="273"/>
                </a:lnTo>
                <a:lnTo>
                  <a:pt x="670" y="273"/>
                </a:lnTo>
                <a:lnTo>
                  <a:pt x="0" y="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alpha val="71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+mj-lt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4F795FAC-3BF5-4C9B-98A5-39C6DA33EFD2}"/>
              </a:ext>
            </a:extLst>
          </p:cNvPr>
          <p:cNvSpPr>
            <a:spLocks/>
          </p:cNvSpPr>
          <p:nvPr/>
        </p:nvSpPr>
        <p:spPr bwMode="auto">
          <a:xfrm>
            <a:off x="2986217" y="2968952"/>
            <a:ext cx="347678" cy="1577621"/>
          </a:xfrm>
          <a:custGeom>
            <a:avLst/>
            <a:gdLst>
              <a:gd name="T0" fmla="*/ 0 w 216"/>
              <a:gd name="T1" fmla="*/ 0 h 1396"/>
              <a:gd name="T2" fmla="*/ 216 w 216"/>
              <a:gd name="T3" fmla="*/ 0 h 1396"/>
              <a:gd name="T4" fmla="*/ 216 w 216"/>
              <a:gd name="T5" fmla="*/ 273 h 1396"/>
              <a:gd name="T6" fmla="*/ 216 w 216"/>
              <a:gd name="T7" fmla="*/ 584 h 1396"/>
              <a:gd name="T8" fmla="*/ 216 w 216"/>
              <a:gd name="T9" fmla="*/ 1121 h 1396"/>
              <a:gd name="T10" fmla="*/ 216 w 216"/>
              <a:gd name="T11" fmla="*/ 1396 h 1396"/>
              <a:gd name="T12" fmla="*/ 0 w 216"/>
              <a:gd name="T13" fmla="*/ 1396 h 1396"/>
              <a:gd name="T14" fmla="*/ 0 w 216"/>
              <a:gd name="T15" fmla="*/ 0 h 1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" h="1396">
                <a:moveTo>
                  <a:pt x="0" y="0"/>
                </a:moveTo>
                <a:lnTo>
                  <a:pt x="216" y="0"/>
                </a:lnTo>
                <a:lnTo>
                  <a:pt x="216" y="273"/>
                </a:lnTo>
                <a:lnTo>
                  <a:pt x="216" y="584"/>
                </a:lnTo>
                <a:lnTo>
                  <a:pt x="216" y="1121"/>
                </a:lnTo>
                <a:lnTo>
                  <a:pt x="216" y="1396"/>
                </a:lnTo>
                <a:lnTo>
                  <a:pt x="0" y="13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+mj-lt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6C52ACD0-EF1C-4870-8AFB-360E1F4DA084}"/>
              </a:ext>
            </a:extLst>
          </p:cNvPr>
          <p:cNvSpPr>
            <a:spLocks/>
          </p:cNvSpPr>
          <p:nvPr/>
        </p:nvSpPr>
        <p:spPr bwMode="auto">
          <a:xfrm>
            <a:off x="4409122" y="2968952"/>
            <a:ext cx="347678" cy="1577621"/>
          </a:xfrm>
          <a:custGeom>
            <a:avLst/>
            <a:gdLst>
              <a:gd name="T0" fmla="*/ 216 w 216"/>
              <a:gd name="T1" fmla="*/ 1396 h 1396"/>
              <a:gd name="T2" fmla="*/ 0 w 216"/>
              <a:gd name="T3" fmla="*/ 1396 h 1396"/>
              <a:gd name="T4" fmla="*/ 0 w 216"/>
              <a:gd name="T5" fmla="*/ 1121 h 1396"/>
              <a:gd name="T6" fmla="*/ 0 w 216"/>
              <a:gd name="T7" fmla="*/ 810 h 1396"/>
              <a:gd name="T8" fmla="*/ 0 w 216"/>
              <a:gd name="T9" fmla="*/ 273 h 1396"/>
              <a:gd name="T10" fmla="*/ 0 w 216"/>
              <a:gd name="T11" fmla="*/ 0 h 1396"/>
              <a:gd name="T12" fmla="*/ 216 w 216"/>
              <a:gd name="T13" fmla="*/ 0 h 1396"/>
              <a:gd name="T14" fmla="*/ 216 w 216"/>
              <a:gd name="T15" fmla="*/ 1396 h 1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" h="1396">
                <a:moveTo>
                  <a:pt x="216" y="1396"/>
                </a:moveTo>
                <a:lnTo>
                  <a:pt x="0" y="1396"/>
                </a:lnTo>
                <a:lnTo>
                  <a:pt x="0" y="1121"/>
                </a:lnTo>
                <a:lnTo>
                  <a:pt x="0" y="810"/>
                </a:lnTo>
                <a:lnTo>
                  <a:pt x="0" y="273"/>
                </a:lnTo>
                <a:lnTo>
                  <a:pt x="0" y="0"/>
                </a:lnTo>
                <a:lnTo>
                  <a:pt x="216" y="0"/>
                </a:lnTo>
                <a:lnTo>
                  <a:pt x="216" y="139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+mj-lt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143B2DA6-49C7-4676-A741-2D7A7B28518D}"/>
              </a:ext>
            </a:extLst>
          </p:cNvPr>
          <p:cNvSpPr>
            <a:spLocks/>
          </p:cNvSpPr>
          <p:nvPr/>
        </p:nvSpPr>
        <p:spPr bwMode="auto">
          <a:xfrm rot="5400000">
            <a:off x="5431735" y="2942259"/>
            <a:ext cx="991257" cy="439427"/>
          </a:xfrm>
          <a:custGeom>
            <a:avLst/>
            <a:gdLst>
              <a:gd name="T0" fmla="*/ 0 w 886"/>
              <a:gd name="T1" fmla="*/ 0 h 273"/>
              <a:gd name="T2" fmla="*/ 886 w 886"/>
              <a:gd name="T3" fmla="*/ 0 h 273"/>
              <a:gd name="T4" fmla="*/ 886 w 886"/>
              <a:gd name="T5" fmla="*/ 273 h 273"/>
              <a:gd name="T6" fmla="*/ 670 w 886"/>
              <a:gd name="T7" fmla="*/ 273 h 273"/>
              <a:gd name="T8" fmla="*/ 0 w 886"/>
              <a:gd name="T9" fmla="*/ 273 h 273"/>
              <a:gd name="T10" fmla="*/ 0 w 886"/>
              <a:gd name="T11" fmla="*/ 0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6" h="273">
                <a:moveTo>
                  <a:pt x="0" y="0"/>
                </a:moveTo>
                <a:lnTo>
                  <a:pt x="886" y="0"/>
                </a:lnTo>
                <a:lnTo>
                  <a:pt x="886" y="273"/>
                </a:lnTo>
                <a:lnTo>
                  <a:pt x="670" y="273"/>
                </a:lnTo>
                <a:lnTo>
                  <a:pt x="0" y="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alpha val="71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+mj-lt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ACF3C16E-7D73-4788-BF95-6B7F79AE4AA4}"/>
              </a:ext>
            </a:extLst>
          </p:cNvPr>
          <p:cNvSpPr>
            <a:spLocks/>
          </p:cNvSpPr>
          <p:nvPr/>
        </p:nvSpPr>
        <p:spPr bwMode="auto">
          <a:xfrm rot="5400000">
            <a:off x="4849721" y="1372211"/>
            <a:ext cx="347678" cy="2247029"/>
          </a:xfrm>
          <a:custGeom>
            <a:avLst/>
            <a:gdLst>
              <a:gd name="T0" fmla="*/ 0 w 216"/>
              <a:gd name="T1" fmla="*/ 0 h 1396"/>
              <a:gd name="T2" fmla="*/ 216 w 216"/>
              <a:gd name="T3" fmla="*/ 0 h 1396"/>
              <a:gd name="T4" fmla="*/ 216 w 216"/>
              <a:gd name="T5" fmla="*/ 273 h 1396"/>
              <a:gd name="T6" fmla="*/ 216 w 216"/>
              <a:gd name="T7" fmla="*/ 584 h 1396"/>
              <a:gd name="T8" fmla="*/ 216 w 216"/>
              <a:gd name="T9" fmla="*/ 1121 h 1396"/>
              <a:gd name="T10" fmla="*/ 216 w 216"/>
              <a:gd name="T11" fmla="*/ 1396 h 1396"/>
              <a:gd name="T12" fmla="*/ 0 w 216"/>
              <a:gd name="T13" fmla="*/ 1396 h 1396"/>
              <a:gd name="T14" fmla="*/ 0 w 216"/>
              <a:gd name="T15" fmla="*/ 0 h 1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" h="1396">
                <a:moveTo>
                  <a:pt x="0" y="0"/>
                </a:moveTo>
                <a:lnTo>
                  <a:pt x="216" y="0"/>
                </a:lnTo>
                <a:lnTo>
                  <a:pt x="216" y="273"/>
                </a:lnTo>
                <a:lnTo>
                  <a:pt x="216" y="584"/>
                </a:lnTo>
                <a:lnTo>
                  <a:pt x="216" y="1121"/>
                </a:lnTo>
                <a:lnTo>
                  <a:pt x="216" y="1396"/>
                </a:lnTo>
                <a:lnTo>
                  <a:pt x="0" y="13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+mj-lt"/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DD53B865-35CB-4676-93C5-FC92BA1546A0}"/>
              </a:ext>
            </a:extLst>
          </p:cNvPr>
          <p:cNvSpPr>
            <a:spLocks/>
          </p:cNvSpPr>
          <p:nvPr/>
        </p:nvSpPr>
        <p:spPr bwMode="auto">
          <a:xfrm rot="5400000">
            <a:off x="4849721" y="2591220"/>
            <a:ext cx="347678" cy="2247029"/>
          </a:xfrm>
          <a:custGeom>
            <a:avLst/>
            <a:gdLst>
              <a:gd name="T0" fmla="*/ 216 w 216"/>
              <a:gd name="T1" fmla="*/ 1396 h 1396"/>
              <a:gd name="T2" fmla="*/ 0 w 216"/>
              <a:gd name="T3" fmla="*/ 1396 h 1396"/>
              <a:gd name="T4" fmla="*/ 0 w 216"/>
              <a:gd name="T5" fmla="*/ 1121 h 1396"/>
              <a:gd name="T6" fmla="*/ 0 w 216"/>
              <a:gd name="T7" fmla="*/ 810 h 1396"/>
              <a:gd name="T8" fmla="*/ 0 w 216"/>
              <a:gd name="T9" fmla="*/ 273 h 1396"/>
              <a:gd name="T10" fmla="*/ 0 w 216"/>
              <a:gd name="T11" fmla="*/ 0 h 1396"/>
              <a:gd name="T12" fmla="*/ 216 w 216"/>
              <a:gd name="T13" fmla="*/ 0 h 1396"/>
              <a:gd name="T14" fmla="*/ 216 w 216"/>
              <a:gd name="T15" fmla="*/ 1396 h 1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" h="1396">
                <a:moveTo>
                  <a:pt x="216" y="1396"/>
                </a:moveTo>
                <a:lnTo>
                  <a:pt x="0" y="1396"/>
                </a:lnTo>
                <a:lnTo>
                  <a:pt x="0" y="1121"/>
                </a:lnTo>
                <a:lnTo>
                  <a:pt x="0" y="810"/>
                </a:lnTo>
                <a:lnTo>
                  <a:pt x="0" y="273"/>
                </a:lnTo>
                <a:lnTo>
                  <a:pt x="0" y="0"/>
                </a:lnTo>
                <a:lnTo>
                  <a:pt x="216" y="0"/>
                </a:lnTo>
                <a:lnTo>
                  <a:pt x="216" y="139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+mj-lt"/>
            </a:endParaRP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72EC10C3-1A8F-498A-8251-9DF87C3AC936}"/>
              </a:ext>
            </a:extLst>
          </p:cNvPr>
          <p:cNvSpPr>
            <a:spLocks/>
          </p:cNvSpPr>
          <p:nvPr/>
        </p:nvSpPr>
        <p:spPr bwMode="auto">
          <a:xfrm>
            <a:off x="5609726" y="2968952"/>
            <a:ext cx="1252283" cy="439427"/>
          </a:xfrm>
          <a:custGeom>
            <a:avLst/>
            <a:gdLst>
              <a:gd name="T0" fmla="*/ 0 w 886"/>
              <a:gd name="T1" fmla="*/ 0 h 273"/>
              <a:gd name="T2" fmla="*/ 886 w 886"/>
              <a:gd name="T3" fmla="*/ 0 h 273"/>
              <a:gd name="T4" fmla="*/ 886 w 886"/>
              <a:gd name="T5" fmla="*/ 273 h 273"/>
              <a:gd name="T6" fmla="*/ 670 w 886"/>
              <a:gd name="T7" fmla="*/ 273 h 273"/>
              <a:gd name="T8" fmla="*/ 0 w 886"/>
              <a:gd name="T9" fmla="*/ 273 h 273"/>
              <a:gd name="T10" fmla="*/ 0 w 886"/>
              <a:gd name="T11" fmla="*/ 0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6" h="273">
                <a:moveTo>
                  <a:pt x="0" y="0"/>
                </a:moveTo>
                <a:lnTo>
                  <a:pt x="886" y="0"/>
                </a:lnTo>
                <a:lnTo>
                  <a:pt x="886" y="273"/>
                </a:lnTo>
                <a:lnTo>
                  <a:pt x="670" y="273"/>
                </a:lnTo>
                <a:lnTo>
                  <a:pt x="0" y="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+mj-lt"/>
            </a:endParaRP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225CA03E-3FA4-40EC-AB12-AC71BC50BB20}"/>
              </a:ext>
            </a:extLst>
          </p:cNvPr>
          <p:cNvSpPr>
            <a:spLocks/>
          </p:cNvSpPr>
          <p:nvPr/>
        </p:nvSpPr>
        <p:spPr bwMode="auto">
          <a:xfrm>
            <a:off x="5265265" y="2968953"/>
            <a:ext cx="347678" cy="1917506"/>
          </a:xfrm>
          <a:custGeom>
            <a:avLst/>
            <a:gdLst>
              <a:gd name="T0" fmla="*/ 0 w 216"/>
              <a:gd name="T1" fmla="*/ 0 h 1396"/>
              <a:gd name="T2" fmla="*/ 216 w 216"/>
              <a:gd name="T3" fmla="*/ 0 h 1396"/>
              <a:gd name="T4" fmla="*/ 216 w 216"/>
              <a:gd name="T5" fmla="*/ 273 h 1396"/>
              <a:gd name="T6" fmla="*/ 216 w 216"/>
              <a:gd name="T7" fmla="*/ 584 h 1396"/>
              <a:gd name="T8" fmla="*/ 216 w 216"/>
              <a:gd name="T9" fmla="*/ 1121 h 1396"/>
              <a:gd name="T10" fmla="*/ 216 w 216"/>
              <a:gd name="T11" fmla="*/ 1396 h 1396"/>
              <a:gd name="T12" fmla="*/ 0 w 216"/>
              <a:gd name="T13" fmla="*/ 1396 h 1396"/>
              <a:gd name="T14" fmla="*/ 0 w 216"/>
              <a:gd name="T15" fmla="*/ 0 h 1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" h="1396">
                <a:moveTo>
                  <a:pt x="0" y="0"/>
                </a:moveTo>
                <a:lnTo>
                  <a:pt x="216" y="0"/>
                </a:lnTo>
                <a:lnTo>
                  <a:pt x="216" y="273"/>
                </a:lnTo>
                <a:lnTo>
                  <a:pt x="216" y="584"/>
                </a:lnTo>
                <a:lnTo>
                  <a:pt x="216" y="1121"/>
                </a:lnTo>
                <a:lnTo>
                  <a:pt x="216" y="1396"/>
                </a:lnTo>
                <a:lnTo>
                  <a:pt x="0" y="13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+mj-lt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7A9E0347-9FF5-4627-AD43-D1B6218BB8EA}"/>
              </a:ext>
            </a:extLst>
          </p:cNvPr>
          <p:cNvSpPr>
            <a:spLocks/>
          </p:cNvSpPr>
          <p:nvPr/>
        </p:nvSpPr>
        <p:spPr bwMode="auto">
          <a:xfrm>
            <a:off x="6514331" y="2969831"/>
            <a:ext cx="347678" cy="1917506"/>
          </a:xfrm>
          <a:custGeom>
            <a:avLst/>
            <a:gdLst>
              <a:gd name="T0" fmla="*/ 216 w 216"/>
              <a:gd name="T1" fmla="*/ 1396 h 1396"/>
              <a:gd name="T2" fmla="*/ 0 w 216"/>
              <a:gd name="T3" fmla="*/ 1396 h 1396"/>
              <a:gd name="T4" fmla="*/ 0 w 216"/>
              <a:gd name="T5" fmla="*/ 1121 h 1396"/>
              <a:gd name="T6" fmla="*/ 0 w 216"/>
              <a:gd name="T7" fmla="*/ 810 h 1396"/>
              <a:gd name="T8" fmla="*/ 0 w 216"/>
              <a:gd name="T9" fmla="*/ 273 h 1396"/>
              <a:gd name="T10" fmla="*/ 0 w 216"/>
              <a:gd name="T11" fmla="*/ 0 h 1396"/>
              <a:gd name="T12" fmla="*/ 216 w 216"/>
              <a:gd name="T13" fmla="*/ 0 h 1396"/>
              <a:gd name="T14" fmla="*/ 216 w 216"/>
              <a:gd name="T15" fmla="*/ 1396 h 1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" h="1396">
                <a:moveTo>
                  <a:pt x="216" y="1396"/>
                </a:moveTo>
                <a:lnTo>
                  <a:pt x="0" y="1396"/>
                </a:lnTo>
                <a:lnTo>
                  <a:pt x="0" y="1121"/>
                </a:lnTo>
                <a:lnTo>
                  <a:pt x="0" y="810"/>
                </a:lnTo>
                <a:lnTo>
                  <a:pt x="0" y="273"/>
                </a:lnTo>
                <a:lnTo>
                  <a:pt x="0" y="0"/>
                </a:lnTo>
                <a:lnTo>
                  <a:pt x="216" y="0"/>
                </a:lnTo>
                <a:lnTo>
                  <a:pt x="216" y="13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A5EF07-BD2A-4808-BA1F-6BE8C4DA80D4}"/>
              </a:ext>
            </a:extLst>
          </p:cNvPr>
          <p:cNvSpPr/>
          <p:nvPr/>
        </p:nvSpPr>
        <p:spPr>
          <a:xfrm>
            <a:off x="1296400" y="890702"/>
            <a:ext cx="2917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rPr>
              <a:t>Quality and cost initiatives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21EEF4-6D66-4D85-8852-4793624BD573}"/>
              </a:ext>
            </a:extLst>
          </p:cNvPr>
          <p:cNvSpPr/>
          <p:nvPr/>
        </p:nvSpPr>
        <p:spPr>
          <a:xfrm>
            <a:off x="1132060" y="1051060"/>
            <a:ext cx="8714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48183B-08A6-4F93-824B-21DD6872D44D}"/>
              </a:ext>
            </a:extLst>
          </p:cNvPr>
          <p:cNvSpPr/>
          <p:nvPr/>
        </p:nvSpPr>
        <p:spPr>
          <a:xfrm>
            <a:off x="5033012" y="1219200"/>
            <a:ext cx="34749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rPr>
              <a:t>Accountability for performance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9EC0B4-879D-4616-8764-22A61069EF99}"/>
              </a:ext>
            </a:extLst>
          </p:cNvPr>
          <p:cNvSpPr/>
          <p:nvPr/>
        </p:nvSpPr>
        <p:spPr>
          <a:xfrm>
            <a:off x="4915518" y="1219200"/>
            <a:ext cx="91440" cy="8229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>
              <a:latin typeface="+mj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E336668-DB2F-4FA1-9B23-1B9899ACB26E}"/>
              </a:ext>
            </a:extLst>
          </p:cNvPr>
          <p:cNvSpPr/>
          <p:nvPr/>
        </p:nvSpPr>
        <p:spPr>
          <a:xfrm>
            <a:off x="5437193" y="4969903"/>
            <a:ext cx="25296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rPr>
              <a:t>Value-based care requirements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1D7B46-D957-4529-8E3B-9E8EAC3CE5C6}"/>
              </a:ext>
            </a:extLst>
          </p:cNvPr>
          <p:cNvSpPr/>
          <p:nvPr/>
        </p:nvSpPr>
        <p:spPr>
          <a:xfrm flipH="1">
            <a:off x="5295217" y="5042662"/>
            <a:ext cx="87140" cy="11845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49D5B5-3B97-4887-9487-45D5C48EEB16}"/>
              </a:ext>
            </a:extLst>
          </p:cNvPr>
          <p:cNvSpPr/>
          <p:nvPr/>
        </p:nvSpPr>
        <p:spPr>
          <a:xfrm>
            <a:off x="1403265" y="4699403"/>
            <a:ext cx="24616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rPr>
              <a:t>Organization imperative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7733FB6-CC1F-46EB-867B-E7295030A216}"/>
              </a:ext>
            </a:extLst>
          </p:cNvPr>
          <p:cNvSpPr/>
          <p:nvPr/>
        </p:nvSpPr>
        <p:spPr>
          <a:xfrm>
            <a:off x="1296400" y="4786663"/>
            <a:ext cx="87140" cy="10972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7382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014B2-511B-4A09-B347-0CA41014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1DEF-ECAC-44C2-84E2-D2833C1E9429}" type="slidenum">
              <a:rPr lang="en-US" smtClean="0"/>
              <a:t>28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D29F7-D615-4575-A7CF-63D73DAF2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REALITIES OF HUMAN CAPITAL IN HEALTHCARE</a:t>
            </a:r>
          </a:p>
        </p:txBody>
      </p: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EB2C7170-0199-4974-96BE-CADE037FB0B2}"/>
              </a:ext>
            </a:extLst>
          </p:cNvPr>
          <p:cNvSpPr/>
          <p:nvPr/>
        </p:nvSpPr>
        <p:spPr>
          <a:xfrm>
            <a:off x="4368122" y="1273399"/>
            <a:ext cx="1093560" cy="281832"/>
          </a:xfrm>
          <a:prstGeom prst="parallelogram">
            <a:avLst>
              <a:gd name="adj" fmla="val 153400"/>
            </a:avLst>
          </a:prstGeom>
          <a:solidFill>
            <a:schemeClr val="accent5"/>
          </a:solidFill>
          <a:ln w="34925">
            <a:noFill/>
          </a:ln>
          <a:effectLst/>
          <a:scene3d>
            <a:camera prst="perspectiveFront" fov="0">
              <a:rot lat="19086000" lon="0" rev="0"/>
            </a:camera>
            <a:lightRig rig="sunrise" dir="t"/>
          </a:scene3d>
          <a:sp3d extrusionH="190500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+mj-lt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26A9AD9-32BF-41FD-A731-C746E6C42999}"/>
              </a:ext>
            </a:extLst>
          </p:cNvPr>
          <p:cNvGrpSpPr/>
          <p:nvPr/>
        </p:nvGrpSpPr>
        <p:grpSpPr>
          <a:xfrm>
            <a:off x="5371687" y="1304249"/>
            <a:ext cx="2936255" cy="1508722"/>
            <a:chOff x="6062355" y="2000696"/>
            <a:chExt cx="2491328" cy="113154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19EE7D8-616E-4A26-995C-490937316598}"/>
                </a:ext>
              </a:extLst>
            </p:cNvPr>
            <p:cNvSpPr/>
            <p:nvPr/>
          </p:nvSpPr>
          <p:spPr>
            <a:xfrm>
              <a:off x="6382060" y="2000696"/>
              <a:ext cx="2171623" cy="1072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Open Sans Extrabold" pitchFamily="34" charset="0"/>
                  <a:cs typeface="Open Sans Extrabold" pitchFamily="34" charset="0"/>
                </a:rPr>
                <a:t>58% of Organizations Struggle to Find Talent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B41C8CD-9C91-48A5-AECB-6649C3D076E8}"/>
                </a:ext>
              </a:extLst>
            </p:cNvPr>
            <p:cNvCxnSpPr/>
            <p:nvPr/>
          </p:nvCxnSpPr>
          <p:spPr>
            <a:xfrm>
              <a:off x="6062355" y="3132238"/>
              <a:ext cx="2416628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9F4F9F7-7BF6-42EE-89F5-365C3657C547}"/>
              </a:ext>
            </a:extLst>
          </p:cNvPr>
          <p:cNvGrpSpPr/>
          <p:nvPr/>
        </p:nvGrpSpPr>
        <p:grpSpPr>
          <a:xfrm>
            <a:off x="4683101" y="3023359"/>
            <a:ext cx="4194682" cy="967957"/>
            <a:chOff x="5180385" y="3153382"/>
            <a:chExt cx="2416628" cy="72596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C15B0D4-CAE2-486A-BDDE-68A308AC72AA}"/>
                </a:ext>
              </a:extLst>
            </p:cNvPr>
            <p:cNvSpPr/>
            <p:nvPr/>
          </p:nvSpPr>
          <p:spPr>
            <a:xfrm>
              <a:off x="5352004" y="3153382"/>
              <a:ext cx="2171623" cy="7259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Open Sans Extrabold" pitchFamily="34" charset="0"/>
                  <a:cs typeface="Open Sans Extrabold" pitchFamily="34" charset="0"/>
                </a:rPr>
                <a:t>54% of CEOs are Physicians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D75D944-7771-4F28-BBFF-F6938C4859B8}"/>
                </a:ext>
              </a:extLst>
            </p:cNvPr>
            <p:cNvCxnSpPr/>
            <p:nvPr/>
          </p:nvCxnSpPr>
          <p:spPr>
            <a:xfrm>
              <a:off x="5180385" y="3820246"/>
              <a:ext cx="2416628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5425DE3-49E8-491C-995E-646F8C21ACBE}"/>
              </a:ext>
            </a:extLst>
          </p:cNvPr>
          <p:cNvGrpSpPr/>
          <p:nvPr/>
        </p:nvGrpSpPr>
        <p:grpSpPr>
          <a:xfrm>
            <a:off x="3152155" y="4072138"/>
            <a:ext cx="5268861" cy="967957"/>
            <a:chOff x="4306409" y="3557494"/>
            <a:chExt cx="4074647" cy="72596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F79B437-7A77-4231-B359-93B344B97139}"/>
                </a:ext>
              </a:extLst>
            </p:cNvPr>
            <p:cNvSpPr/>
            <p:nvPr/>
          </p:nvSpPr>
          <p:spPr>
            <a:xfrm>
              <a:off x="4819440" y="3557494"/>
              <a:ext cx="3561616" cy="7259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Open Sans Extrabold" pitchFamily="34" charset="0"/>
                  <a:cs typeface="Open Sans Extrabold" pitchFamily="34" charset="0"/>
                </a:rPr>
                <a:t>Women Comprise 13% of Hospital CEOs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B0776DF-284B-4AC5-85A2-9C1C55EAAF8A}"/>
                </a:ext>
              </a:extLst>
            </p:cNvPr>
            <p:cNvCxnSpPr>
              <a:cxnSpLocks/>
            </p:cNvCxnSpPr>
            <p:nvPr/>
          </p:nvCxnSpPr>
          <p:spPr>
            <a:xfrm>
              <a:off x="4306409" y="4224359"/>
              <a:ext cx="3991812" cy="407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8BF6D08-1326-4E81-8CA4-811EF76295A5}"/>
              </a:ext>
            </a:extLst>
          </p:cNvPr>
          <p:cNvGrpSpPr/>
          <p:nvPr/>
        </p:nvGrpSpPr>
        <p:grpSpPr>
          <a:xfrm>
            <a:off x="2544545" y="5063658"/>
            <a:ext cx="4226618" cy="861774"/>
            <a:chOff x="3408561" y="4389424"/>
            <a:chExt cx="2416628" cy="64633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FD5459E-B678-4E66-A30A-CA7A50B03482}"/>
                </a:ext>
              </a:extLst>
            </p:cNvPr>
            <p:cNvSpPr/>
            <p:nvPr/>
          </p:nvSpPr>
          <p:spPr>
            <a:xfrm>
              <a:off x="3568694" y="4389424"/>
              <a:ext cx="2171623" cy="646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Open Sans Extrabold" pitchFamily="34" charset="0"/>
                  <a:cs typeface="Open Sans Extrabold" pitchFamily="34" charset="0"/>
                </a:rPr>
                <a:t>91% of Hospital CEOs are White</a:t>
              </a:r>
            </a:p>
            <a:p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1328C68-2D23-4F11-BF2E-9955ADE3B4A6}"/>
                </a:ext>
              </a:extLst>
            </p:cNvPr>
            <p:cNvCxnSpPr/>
            <p:nvPr/>
          </p:nvCxnSpPr>
          <p:spPr>
            <a:xfrm>
              <a:off x="3408561" y="4903882"/>
              <a:ext cx="2416628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5DF69ACE-32AA-4623-A865-0058BE72F2CD}"/>
              </a:ext>
            </a:extLst>
          </p:cNvPr>
          <p:cNvSpPr/>
          <p:nvPr/>
        </p:nvSpPr>
        <p:spPr>
          <a:xfrm>
            <a:off x="1802199" y="2954667"/>
            <a:ext cx="7380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91%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9EE41F7-85A7-4A4D-8668-4C6DBE095A1F}"/>
              </a:ext>
            </a:extLst>
          </p:cNvPr>
          <p:cNvSpPr/>
          <p:nvPr/>
        </p:nvSpPr>
        <p:spPr>
          <a:xfrm>
            <a:off x="2783149" y="3308063"/>
            <a:ext cx="7380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13%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AC02276-C3D1-4466-9D40-F2F709BD31EB}"/>
              </a:ext>
            </a:extLst>
          </p:cNvPr>
          <p:cNvSpPr/>
          <p:nvPr/>
        </p:nvSpPr>
        <p:spPr>
          <a:xfrm>
            <a:off x="3510731" y="2035652"/>
            <a:ext cx="7380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54%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44EFA97-8088-4BA9-9481-DCBDCB36CA9D}"/>
              </a:ext>
            </a:extLst>
          </p:cNvPr>
          <p:cNvSpPr/>
          <p:nvPr/>
        </p:nvSpPr>
        <p:spPr>
          <a:xfrm>
            <a:off x="4723670" y="909590"/>
            <a:ext cx="7380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58%</a:t>
            </a:r>
          </a:p>
        </p:txBody>
      </p:sp>
      <p:sp>
        <p:nvSpPr>
          <p:cNvPr id="48" name="Parallelogram 47">
            <a:extLst>
              <a:ext uri="{FF2B5EF4-FFF2-40B4-BE49-F238E27FC236}">
                <a16:creationId xmlns:a16="http://schemas.microsoft.com/office/drawing/2014/main" id="{E4B1A8F6-2582-4AF2-B714-D5AE55BB2C58}"/>
              </a:ext>
            </a:extLst>
          </p:cNvPr>
          <p:cNvSpPr/>
          <p:nvPr/>
        </p:nvSpPr>
        <p:spPr>
          <a:xfrm>
            <a:off x="3386782" y="2424546"/>
            <a:ext cx="1093560" cy="281832"/>
          </a:xfrm>
          <a:prstGeom prst="parallelogram">
            <a:avLst>
              <a:gd name="adj" fmla="val 153400"/>
            </a:avLst>
          </a:prstGeom>
          <a:solidFill>
            <a:schemeClr val="accent3"/>
          </a:solidFill>
          <a:ln w="34925">
            <a:noFill/>
          </a:ln>
          <a:effectLst/>
          <a:scene3d>
            <a:camera prst="perspectiveFront" fov="0">
              <a:rot lat="19086000" lon="0" rev="0"/>
            </a:camera>
            <a:lightRig rig="sunrise" dir="t"/>
          </a:scene3d>
          <a:sp3d extrusionH="190500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+mj-lt"/>
            </a:endParaRPr>
          </a:p>
        </p:txBody>
      </p:sp>
      <p:sp>
        <p:nvSpPr>
          <p:cNvPr id="49" name="Parallelogram 48">
            <a:extLst>
              <a:ext uri="{FF2B5EF4-FFF2-40B4-BE49-F238E27FC236}">
                <a16:creationId xmlns:a16="http://schemas.microsoft.com/office/drawing/2014/main" id="{A1CCA8F8-B532-4DFD-A2D8-3D585E670710}"/>
              </a:ext>
            </a:extLst>
          </p:cNvPr>
          <p:cNvSpPr/>
          <p:nvPr/>
        </p:nvSpPr>
        <p:spPr>
          <a:xfrm>
            <a:off x="2462893" y="3630683"/>
            <a:ext cx="1093560" cy="281832"/>
          </a:xfrm>
          <a:prstGeom prst="parallelogram">
            <a:avLst>
              <a:gd name="adj" fmla="val 153400"/>
            </a:avLst>
          </a:prstGeom>
          <a:solidFill>
            <a:schemeClr val="accent6"/>
          </a:solidFill>
          <a:ln w="34925">
            <a:noFill/>
          </a:ln>
          <a:effectLst/>
          <a:scene3d>
            <a:camera prst="perspectiveFront" fov="0">
              <a:rot lat="19086000" lon="0" rev="0"/>
            </a:camera>
            <a:lightRig rig="sunrise" dir="t"/>
          </a:scene3d>
          <a:sp3d extrusionH="127000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+mj-lt"/>
            </a:endParaRPr>
          </a:p>
        </p:txBody>
      </p:sp>
      <p:sp>
        <p:nvSpPr>
          <p:cNvPr id="50" name="Parallelogram 49">
            <a:extLst>
              <a:ext uri="{FF2B5EF4-FFF2-40B4-BE49-F238E27FC236}">
                <a16:creationId xmlns:a16="http://schemas.microsoft.com/office/drawing/2014/main" id="{A502E997-1DAD-4C0F-957D-11A798CD2909}"/>
              </a:ext>
            </a:extLst>
          </p:cNvPr>
          <p:cNvSpPr/>
          <p:nvPr/>
        </p:nvSpPr>
        <p:spPr>
          <a:xfrm>
            <a:off x="1333018" y="3477340"/>
            <a:ext cx="1188720" cy="365760"/>
          </a:xfrm>
          <a:prstGeom prst="parallelogram">
            <a:avLst>
              <a:gd name="adj" fmla="val 153400"/>
            </a:avLst>
          </a:prstGeom>
          <a:solidFill>
            <a:schemeClr val="accent2"/>
          </a:solidFill>
          <a:ln w="34925">
            <a:noFill/>
          </a:ln>
          <a:effectLst/>
          <a:scene3d>
            <a:camera prst="perspectiveFront" fov="0">
              <a:rot lat="19086000" lon="0" rev="0"/>
            </a:camera>
            <a:lightRig rig="sunrise" dir="t"/>
          </a:scene3d>
          <a:sp3d extrusionH="254000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+mj-l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6865089-E151-4740-ABA5-8437684EF68F}"/>
              </a:ext>
            </a:extLst>
          </p:cNvPr>
          <p:cNvSpPr txBox="1"/>
          <p:nvPr/>
        </p:nvSpPr>
        <p:spPr>
          <a:xfrm>
            <a:off x="1279942" y="6246229"/>
            <a:ext cx="640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Sources: Healthcare Dive; NCBI; ACHE; Healthcare Finance  </a:t>
            </a:r>
          </a:p>
        </p:txBody>
      </p:sp>
    </p:spTree>
    <p:extLst>
      <p:ext uri="{BB962C8B-B14F-4D97-AF65-F5344CB8AC3E}">
        <p14:creationId xmlns:p14="http://schemas.microsoft.com/office/powerpoint/2010/main" val="984797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40A058-2B76-4432-98AB-E2BC622D3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799" y="1056783"/>
            <a:ext cx="7385384" cy="2478897"/>
          </a:xfrm>
        </p:spPr>
        <p:txBody>
          <a:bodyPr/>
          <a:lstStyle/>
          <a:p>
            <a:pPr defTabSz="816154"/>
            <a:r>
              <a:rPr lang="en-US" sz="2000" dirty="0">
                <a:ea typeface="Open Sans Light" pitchFamily="34" charset="0"/>
                <a:cs typeface="Open Sans Light" pitchFamily="34" charset="0"/>
              </a:rPr>
              <a:t>With your neighbor, discuss:</a:t>
            </a:r>
          </a:p>
          <a:p>
            <a:pPr lvl="1" defTabSz="816154"/>
            <a:r>
              <a:rPr lang="en-US" sz="2000" dirty="0">
                <a:ea typeface="Open Sans Light" pitchFamily="34" charset="0"/>
                <a:cs typeface="Open Sans Light" pitchFamily="34" charset="0"/>
              </a:rPr>
              <a:t>How will you use your skills for the collective good?</a:t>
            </a:r>
          </a:p>
          <a:p>
            <a:pPr lvl="1" defTabSz="816154"/>
            <a:r>
              <a:rPr lang="en-US" sz="2000" dirty="0">
                <a:ea typeface="Open Sans Light" pitchFamily="34" charset="0"/>
                <a:cs typeface="Open Sans Light" pitchFamily="34" charset="0"/>
              </a:rPr>
              <a:t>How will you encourage others to do the same?</a:t>
            </a:r>
          </a:p>
          <a:p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014B2-511B-4A09-B347-0CA41014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1DEF-ECAC-44C2-84E2-D2833C1E9429}" type="slidenum">
              <a:rPr lang="en-US" smtClean="0"/>
              <a:t>29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D29F7-D615-4575-A7CF-63D73DAF2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PAIR/SHARE EXERCISE #3</a:t>
            </a:r>
          </a:p>
        </p:txBody>
      </p:sp>
    </p:spTree>
    <p:extLst>
      <p:ext uri="{BB962C8B-B14F-4D97-AF65-F5344CB8AC3E}">
        <p14:creationId xmlns:p14="http://schemas.microsoft.com/office/powerpoint/2010/main" val="2578931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1B0454-AFEE-449A-98F7-9494E4954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z="675" dirty="0"/>
              <a:t>COKERGROUP</a:t>
            </a:r>
            <a:r>
              <a:rPr lang="en-US" dirty="0"/>
              <a:t> </a:t>
            </a:r>
            <a:fld id="{1B1B1DEF-ECAC-44C2-84E2-D2833C1E942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4DBE32-0D22-4B6D-9F80-F06F5A6C685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41141" y="1289953"/>
            <a:ext cx="687377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4400" b="1" dirty="0">
                <a:solidFill>
                  <a:schemeClr val="tx2"/>
                </a:solidFill>
                <a:ea typeface="Open Sans Extrabold" pitchFamily="34" charset="0"/>
                <a:cs typeface="Open Sans Extrabold" pitchFamily="34" charset="0"/>
              </a:rPr>
              <a:t>“I’m not telling you it’s going to be </a:t>
            </a:r>
            <a:r>
              <a:rPr lang="en-US" sz="4400" b="1" dirty="0">
                <a:solidFill>
                  <a:schemeClr val="accent6"/>
                </a:solidFill>
                <a:ea typeface="Open Sans Extrabold" pitchFamily="34" charset="0"/>
                <a:cs typeface="Open Sans Extrabold" pitchFamily="34" charset="0"/>
              </a:rPr>
              <a:t>easy</a:t>
            </a:r>
            <a:r>
              <a:rPr lang="en-US" sz="4400" b="1" dirty="0">
                <a:solidFill>
                  <a:schemeClr val="tx2"/>
                </a:solidFill>
                <a:ea typeface="Open Sans Extrabold" pitchFamily="34" charset="0"/>
                <a:cs typeface="Open Sans Extrabold" pitchFamily="34" charset="0"/>
              </a:rPr>
              <a:t> –</a:t>
            </a:r>
          </a:p>
          <a:p>
            <a:pPr algn="ctr">
              <a:spcBef>
                <a:spcPts val="300"/>
              </a:spcBef>
            </a:pPr>
            <a:r>
              <a:rPr lang="en-US" sz="4400" b="1" dirty="0">
                <a:solidFill>
                  <a:schemeClr val="tx2"/>
                </a:solidFill>
              </a:rPr>
              <a:t>I’m telling you it’s going to be </a:t>
            </a:r>
            <a:r>
              <a:rPr lang="en-US" sz="4400" b="1" dirty="0">
                <a:solidFill>
                  <a:schemeClr val="accent6"/>
                </a:solidFill>
              </a:rPr>
              <a:t>worth it</a:t>
            </a:r>
            <a:r>
              <a:rPr lang="en-US" sz="4400" b="1" dirty="0">
                <a:solidFill>
                  <a:schemeClr val="tx2"/>
                </a:solidFill>
              </a:rPr>
              <a:t>.”</a:t>
            </a:r>
          </a:p>
          <a:p>
            <a:pPr algn="ctr">
              <a:spcBef>
                <a:spcPts val="300"/>
              </a:spcBef>
            </a:pPr>
            <a:endParaRPr lang="en-US" sz="4400" b="1" dirty="0">
              <a:solidFill>
                <a:schemeClr val="tx2"/>
              </a:solidFill>
            </a:endParaRPr>
          </a:p>
          <a:p>
            <a:pPr algn="ctr">
              <a:spcBef>
                <a:spcPts val="300"/>
              </a:spcBef>
            </a:pPr>
            <a:r>
              <a:rPr lang="en-US" sz="2800" b="1" dirty="0">
                <a:solidFill>
                  <a:schemeClr val="tx2"/>
                </a:solidFill>
              </a:rPr>
              <a:t>-Art Williams</a:t>
            </a:r>
            <a:endParaRPr lang="en-US" sz="2800" dirty="0">
              <a:solidFill>
                <a:schemeClr val="tx2"/>
              </a:solidFill>
            </a:endParaRPr>
          </a:p>
          <a:p>
            <a:pPr>
              <a:spcBef>
                <a:spcPts val="300"/>
              </a:spcBef>
            </a:pP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65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411330-D2BB-4674-AA39-9FAF3745D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1DEF-ECAC-44C2-84E2-D2833C1E9429}" type="slidenum">
              <a:rPr lang="en-US" smtClean="0"/>
              <a:t>30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221A1-2950-4CE7-B08C-181578CC89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1701" y="4074850"/>
            <a:ext cx="5867399" cy="7257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CONCLUSIONS AND Q&amp;A:</a:t>
            </a:r>
          </a:p>
          <a:p>
            <a:r>
              <a:rPr lang="en-US" i="1" dirty="0"/>
              <a:t>WHAT HAPPENS NEXT?</a:t>
            </a:r>
          </a:p>
        </p:txBody>
      </p:sp>
    </p:spTree>
    <p:extLst>
      <p:ext uri="{BB962C8B-B14F-4D97-AF65-F5344CB8AC3E}">
        <p14:creationId xmlns:p14="http://schemas.microsoft.com/office/powerpoint/2010/main" val="4030230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014B2-511B-4A09-B347-0CA41014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1DEF-ECAC-44C2-84E2-D2833C1E9429}" type="slidenum">
              <a:rPr lang="en-US" smtClean="0"/>
              <a:t>31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D29F7-D615-4575-A7CF-63D73DAF2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E94589A2-A71B-4678-AB4E-7ADD004E147A}"/>
              </a:ext>
            </a:extLst>
          </p:cNvPr>
          <p:cNvSpPr/>
          <p:nvPr/>
        </p:nvSpPr>
        <p:spPr>
          <a:xfrm flipH="1" flipV="1">
            <a:off x="914400" y="1168570"/>
            <a:ext cx="1369642" cy="1346162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A839FB-0323-4D1D-AAC8-CEDC39D3AFE3}"/>
              </a:ext>
            </a:extLst>
          </p:cNvPr>
          <p:cNvSpPr/>
          <p:nvPr/>
        </p:nvSpPr>
        <p:spPr>
          <a:xfrm>
            <a:off x="2288649" y="1164900"/>
            <a:ext cx="2193622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  <a:ea typeface="Open Sans Extrabold" pitchFamily="34" charset="0"/>
                <a:cs typeface="Open Sans Extrabold" pitchFamily="34" charset="0"/>
              </a:rPr>
              <a:t>Rise of value-based care has placed a spotlight on the need for stronger physician leaders for healthcare organizations to remain competitive.</a:t>
            </a:r>
            <a:endParaRPr lang="en-US" sz="1400" dirty="0">
              <a:latin typeface="+mj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AD1C44-D5C2-4423-BC8D-95511A9DA388}"/>
              </a:ext>
            </a:extLst>
          </p:cNvPr>
          <p:cNvSpPr/>
          <p:nvPr/>
        </p:nvSpPr>
        <p:spPr>
          <a:xfrm>
            <a:off x="6125564" y="1164900"/>
            <a:ext cx="2193622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Successful and effective physician leadership requires investment of time and resources from their strategic partner(s).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55E7A0-1CEA-47D0-9FCA-CCFB9B23872A}"/>
              </a:ext>
            </a:extLst>
          </p:cNvPr>
          <p:cNvSpPr/>
          <p:nvPr/>
        </p:nvSpPr>
        <p:spPr>
          <a:xfrm>
            <a:off x="2292545" y="2910843"/>
            <a:ext cx="2469954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  <a:ea typeface="Open Sans Extrabold" pitchFamily="34" charset="0"/>
                <a:cs typeface="Open Sans Extrabold" pitchFamily="34" charset="0"/>
              </a:rPr>
              <a:t>Significant opportunity is available for organizations if they establish physician leaders to work on increasing financial performance, improving quality of care, and lowering costs.</a:t>
            </a:r>
            <a:endParaRPr lang="en-US" sz="1400" dirty="0">
              <a:latin typeface="+mj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9D06FF6-0F56-43C7-A176-75CE46608864}"/>
              </a:ext>
            </a:extLst>
          </p:cNvPr>
          <p:cNvSpPr/>
          <p:nvPr/>
        </p:nvSpPr>
        <p:spPr>
          <a:xfrm>
            <a:off x="6122911" y="2908482"/>
            <a:ext cx="2193622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A key outcome of increased physician leadership is the ability to more successfully participate in value-based reimbursement structures.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E697CD-C579-424A-881E-163A84666CD7}"/>
              </a:ext>
            </a:extLst>
          </p:cNvPr>
          <p:cNvSpPr/>
          <p:nvPr/>
        </p:nvSpPr>
        <p:spPr>
          <a:xfrm>
            <a:off x="2280222" y="4634039"/>
            <a:ext cx="2193622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  <a:ea typeface="Open Sans Extrabold" pitchFamily="34" charset="0"/>
                <a:cs typeface="Open Sans Extrabold" pitchFamily="34" charset="0"/>
              </a:rPr>
              <a:t>Healthcare organizations should actively support these initiatives but empower physicians to be true leaders and drive change at the front lines. </a:t>
            </a:r>
            <a:endParaRPr lang="en-US" sz="1400" dirty="0">
              <a:latin typeface="+mj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52AC90-B074-4FEC-AFCA-A86BF9A93C41}"/>
              </a:ext>
            </a:extLst>
          </p:cNvPr>
          <p:cNvSpPr/>
          <p:nvPr/>
        </p:nvSpPr>
        <p:spPr>
          <a:xfrm>
            <a:off x="6132109" y="4631313"/>
            <a:ext cx="2193622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Shared vision, objectives and mindset with the supporting infrastructure of a hospital/health system will result in higher value for all stakeholders. </a:t>
            </a:r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24911E10-4AD7-4BB7-B397-77D27766BAED}"/>
              </a:ext>
            </a:extLst>
          </p:cNvPr>
          <p:cNvSpPr/>
          <p:nvPr/>
        </p:nvSpPr>
        <p:spPr>
          <a:xfrm flipH="1" flipV="1">
            <a:off x="4753269" y="1168570"/>
            <a:ext cx="1369642" cy="1346162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+mj-lt"/>
            </a:endParaRPr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AECC491E-3C25-4986-94A8-6867E25C0059}"/>
              </a:ext>
            </a:extLst>
          </p:cNvPr>
          <p:cNvSpPr/>
          <p:nvPr/>
        </p:nvSpPr>
        <p:spPr>
          <a:xfrm flipH="1" flipV="1">
            <a:off x="910580" y="2918886"/>
            <a:ext cx="1369642" cy="1346162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+mj-lt"/>
            </a:endParaRPr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D164B98A-CF72-4C54-9D4E-9AF73515FB46}"/>
              </a:ext>
            </a:extLst>
          </p:cNvPr>
          <p:cNvSpPr/>
          <p:nvPr/>
        </p:nvSpPr>
        <p:spPr>
          <a:xfrm flipH="1" flipV="1">
            <a:off x="4753269" y="2918886"/>
            <a:ext cx="1369642" cy="1346162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+mj-lt"/>
            </a:endParaRPr>
          </a:p>
        </p:txBody>
      </p:sp>
      <p:sp>
        <p:nvSpPr>
          <p:cNvPr id="37" name="Right Triangle 36">
            <a:extLst>
              <a:ext uri="{FF2B5EF4-FFF2-40B4-BE49-F238E27FC236}">
                <a16:creationId xmlns:a16="http://schemas.microsoft.com/office/drawing/2014/main" id="{95AECEBF-EEA4-46FA-9623-68770B92BF50}"/>
              </a:ext>
            </a:extLst>
          </p:cNvPr>
          <p:cNvSpPr/>
          <p:nvPr/>
        </p:nvSpPr>
        <p:spPr>
          <a:xfrm flipH="1" flipV="1">
            <a:off x="919007" y="4634483"/>
            <a:ext cx="1369642" cy="1346162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+mj-lt"/>
            </a:endParaRP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331754BE-04C0-43B2-8733-D10890BF88A7}"/>
              </a:ext>
            </a:extLst>
          </p:cNvPr>
          <p:cNvSpPr/>
          <p:nvPr/>
        </p:nvSpPr>
        <p:spPr>
          <a:xfrm flipH="1" flipV="1">
            <a:off x="4762499" y="4634483"/>
            <a:ext cx="1369642" cy="1346162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+mj-lt"/>
            </a:endParaRPr>
          </a:p>
        </p:txBody>
      </p:sp>
      <p:pic>
        <p:nvPicPr>
          <p:cNvPr id="41" name="Graphic 40" descr="Group success">
            <a:extLst>
              <a:ext uri="{FF2B5EF4-FFF2-40B4-BE49-F238E27FC236}">
                <a16:creationId xmlns:a16="http://schemas.microsoft.com/office/drawing/2014/main" id="{16A02094-11EE-4AD9-814E-94B7E502A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5401" y="1212274"/>
            <a:ext cx="672832" cy="672832"/>
          </a:xfrm>
          <a:prstGeom prst="rect">
            <a:avLst/>
          </a:prstGeom>
        </p:spPr>
      </p:pic>
      <p:pic>
        <p:nvPicPr>
          <p:cNvPr id="43" name="Graphic 42" descr="Stopwatch">
            <a:extLst>
              <a:ext uri="{FF2B5EF4-FFF2-40B4-BE49-F238E27FC236}">
                <a16:creationId xmlns:a16="http://schemas.microsoft.com/office/drawing/2014/main" id="{24C860FD-A8A3-49DD-A8C0-6B5800F8E7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38090" y="1232783"/>
            <a:ext cx="638468" cy="638468"/>
          </a:xfrm>
          <a:prstGeom prst="rect">
            <a:avLst/>
          </a:prstGeom>
        </p:spPr>
      </p:pic>
      <p:pic>
        <p:nvPicPr>
          <p:cNvPr id="45" name="Graphic 44" descr="Playbook">
            <a:extLst>
              <a:ext uri="{FF2B5EF4-FFF2-40B4-BE49-F238E27FC236}">
                <a16:creationId xmlns:a16="http://schemas.microsoft.com/office/drawing/2014/main" id="{33551BB0-B887-4335-8878-C2BCB56FB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95401" y="2967011"/>
            <a:ext cx="624956" cy="624956"/>
          </a:xfrm>
          <a:prstGeom prst="rect">
            <a:avLst/>
          </a:prstGeom>
        </p:spPr>
      </p:pic>
      <p:pic>
        <p:nvPicPr>
          <p:cNvPr id="47" name="Graphic 46" descr="Money">
            <a:extLst>
              <a:ext uri="{FF2B5EF4-FFF2-40B4-BE49-F238E27FC236}">
                <a16:creationId xmlns:a16="http://schemas.microsoft.com/office/drawing/2014/main" id="{51AFA1E1-DACF-49BA-9104-87DA5FE5B1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28847" y="2918886"/>
            <a:ext cx="680359" cy="680359"/>
          </a:xfrm>
          <a:prstGeom prst="rect">
            <a:avLst/>
          </a:prstGeom>
        </p:spPr>
      </p:pic>
      <p:pic>
        <p:nvPicPr>
          <p:cNvPr id="49" name="Graphic 48" descr="Bullseye">
            <a:extLst>
              <a:ext uri="{FF2B5EF4-FFF2-40B4-BE49-F238E27FC236}">
                <a16:creationId xmlns:a16="http://schemas.microsoft.com/office/drawing/2014/main" id="{20B14932-191C-408E-B619-924131409C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93882" y="4784553"/>
            <a:ext cx="550287" cy="550287"/>
          </a:xfrm>
          <a:prstGeom prst="rect">
            <a:avLst/>
          </a:prstGeom>
        </p:spPr>
      </p:pic>
      <p:pic>
        <p:nvPicPr>
          <p:cNvPr id="51" name="Graphic 50" descr="Tools">
            <a:extLst>
              <a:ext uri="{FF2B5EF4-FFF2-40B4-BE49-F238E27FC236}">
                <a16:creationId xmlns:a16="http://schemas.microsoft.com/office/drawing/2014/main" id="{557662C8-55F8-4F85-9F68-58F2B90C864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675485" y="478455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64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1B0454-AFEE-449A-98F7-9494E4954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z="675" dirty="0"/>
              <a:t>COKERGROUP</a:t>
            </a:r>
            <a:r>
              <a:rPr lang="en-US" dirty="0"/>
              <a:t> </a:t>
            </a:r>
            <a:fld id="{1B1B1DEF-ECAC-44C2-84E2-D2833C1E942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4DBE32-0D22-4B6D-9F80-F06F5A6C685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41141" y="1289953"/>
            <a:ext cx="687377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4400" b="1" dirty="0">
                <a:solidFill>
                  <a:schemeClr val="tx2"/>
                </a:solidFill>
                <a:ea typeface="Open Sans Extrabold" pitchFamily="34" charset="0"/>
                <a:cs typeface="Open Sans Extrabold" pitchFamily="34" charset="0"/>
              </a:rPr>
              <a:t>“One person can make a difference, </a:t>
            </a:r>
          </a:p>
          <a:p>
            <a:pPr algn="ctr">
              <a:spcBef>
                <a:spcPts val="300"/>
              </a:spcBef>
            </a:pPr>
            <a:r>
              <a:rPr lang="en-US" sz="4400" b="1" dirty="0">
                <a:solidFill>
                  <a:schemeClr val="tx2"/>
                </a:solidFill>
                <a:ea typeface="Open Sans Extrabold" pitchFamily="34" charset="0"/>
                <a:cs typeface="Open Sans Extrabold" pitchFamily="34" charset="0"/>
              </a:rPr>
              <a:t>and </a:t>
            </a:r>
            <a:r>
              <a:rPr lang="en-US" sz="4400" b="1" dirty="0">
                <a:solidFill>
                  <a:schemeClr val="accent6"/>
                </a:solidFill>
                <a:ea typeface="Open Sans Extrabold" pitchFamily="34" charset="0"/>
                <a:cs typeface="Open Sans Extrabold" pitchFamily="34" charset="0"/>
              </a:rPr>
              <a:t>everyone should try</a:t>
            </a:r>
            <a:r>
              <a:rPr lang="en-US" sz="4400" b="1" dirty="0">
                <a:solidFill>
                  <a:schemeClr val="tx2"/>
                </a:solidFill>
                <a:ea typeface="Open Sans Extrabold" pitchFamily="34" charset="0"/>
                <a:cs typeface="Open Sans Extrabold" pitchFamily="34" charset="0"/>
              </a:rPr>
              <a:t>.”</a:t>
            </a:r>
            <a:endParaRPr lang="en-US" sz="4400" b="1" dirty="0">
              <a:solidFill>
                <a:schemeClr val="tx2"/>
              </a:solidFill>
            </a:endParaRPr>
          </a:p>
          <a:p>
            <a:pPr algn="ctr">
              <a:spcBef>
                <a:spcPts val="300"/>
              </a:spcBef>
            </a:pPr>
            <a:endParaRPr lang="en-US" sz="4400" b="1" dirty="0">
              <a:solidFill>
                <a:schemeClr val="tx2"/>
              </a:solidFill>
            </a:endParaRPr>
          </a:p>
          <a:p>
            <a:pPr algn="ctr">
              <a:spcBef>
                <a:spcPts val="300"/>
              </a:spcBef>
            </a:pPr>
            <a:r>
              <a:rPr lang="en-US" sz="2800" b="1" dirty="0">
                <a:solidFill>
                  <a:schemeClr val="tx2"/>
                </a:solidFill>
              </a:rPr>
              <a:t>-John Fitzgerald Kennedy</a:t>
            </a:r>
            <a:endParaRPr lang="en-US" sz="2800" dirty="0">
              <a:solidFill>
                <a:schemeClr val="tx2"/>
              </a:solidFill>
            </a:endParaRPr>
          </a:p>
          <a:p>
            <a:pPr>
              <a:spcBef>
                <a:spcPts val="300"/>
              </a:spcBef>
            </a:pP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9485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014B2-511B-4A09-B347-0CA41014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1DEF-ECAC-44C2-84E2-D2833C1E9429}" type="slidenum">
              <a:rPr lang="en-US" smtClean="0"/>
              <a:t>33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D29F7-D615-4575-A7CF-63D73DAF2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pic>
        <p:nvPicPr>
          <p:cNvPr id="5" name="Graphic 4" descr="Badge Question Mark">
            <a:extLst>
              <a:ext uri="{FF2B5EF4-FFF2-40B4-BE49-F238E27FC236}">
                <a16:creationId xmlns:a16="http://schemas.microsoft.com/office/drawing/2014/main" id="{0C69FB7D-F570-40C9-B2E1-3843C1F74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75206" y="1544714"/>
            <a:ext cx="3768571" cy="376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661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D5C43D7-B362-4417-9685-E8D3BADE8FD9}"/>
              </a:ext>
            </a:extLst>
          </p:cNvPr>
          <p:cNvSpPr/>
          <p:nvPr/>
        </p:nvSpPr>
        <p:spPr>
          <a:xfrm>
            <a:off x="1143000" y="2213145"/>
            <a:ext cx="8001000" cy="958991"/>
          </a:xfrm>
          <a:prstGeom prst="rect">
            <a:avLst/>
          </a:prstGeom>
          <a:gradFill flip="none" rotWithShape="1">
            <a:gsLst>
              <a:gs pos="84000">
                <a:schemeClr val="tx2"/>
              </a:gs>
              <a:gs pos="32000">
                <a:schemeClr val="accent3"/>
              </a:gs>
              <a:gs pos="0">
                <a:schemeClr val="accent1">
                  <a:alpha val="34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AB8C15-9E15-4822-A782-0B8ED8F56A82}"/>
              </a:ext>
            </a:extLst>
          </p:cNvPr>
          <p:cNvSpPr/>
          <p:nvPr/>
        </p:nvSpPr>
        <p:spPr>
          <a:xfrm>
            <a:off x="1143000" y="3435690"/>
            <a:ext cx="8001000" cy="958991"/>
          </a:xfrm>
          <a:prstGeom prst="rect">
            <a:avLst/>
          </a:prstGeom>
          <a:gradFill flip="none" rotWithShape="1">
            <a:gsLst>
              <a:gs pos="84000">
                <a:schemeClr val="tx2"/>
              </a:gs>
              <a:gs pos="32000">
                <a:schemeClr val="accent3"/>
              </a:gs>
              <a:gs pos="0">
                <a:schemeClr val="accent1">
                  <a:alpha val="34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36B35A-2B2A-4428-8288-872FA9486940}"/>
              </a:ext>
            </a:extLst>
          </p:cNvPr>
          <p:cNvSpPr/>
          <p:nvPr/>
        </p:nvSpPr>
        <p:spPr>
          <a:xfrm>
            <a:off x="1143000" y="4658235"/>
            <a:ext cx="8001000" cy="958991"/>
          </a:xfrm>
          <a:prstGeom prst="rect">
            <a:avLst/>
          </a:prstGeom>
          <a:gradFill flip="none" rotWithShape="1">
            <a:gsLst>
              <a:gs pos="84000">
                <a:schemeClr val="tx2"/>
              </a:gs>
              <a:gs pos="32000">
                <a:schemeClr val="accent3"/>
              </a:gs>
              <a:gs pos="0">
                <a:schemeClr val="accent1">
                  <a:alpha val="34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0CF6BB-16F9-4BB4-AD8B-2B05C02D3D22}"/>
              </a:ext>
            </a:extLst>
          </p:cNvPr>
          <p:cNvSpPr/>
          <p:nvPr/>
        </p:nvSpPr>
        <p:spPr>
          <a:xfrm>
            <a:off x="1143000" y="5880780"/>
            <a:ext cx="8001000" cy="977220"/>
          </a:xfrm>
          <a:prstGeom prst="rect">
            <a:avLst/>
          </a:prstGeom>
          <a:gradFill flip="none" rotWithShape="1">
            <a:gsLst>
              <a:gs pos="84000">
                <a:schemeClr val="tx2"/>
              </a:gs>
              <a:gs pos="32000">
                <a:schemeClr val="accent3"/>
              </a:gs>
              <a:gs pos="0">
                <a:schemeClr val="accent1">
                  <a:alpha val="34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A41314-4239-473B-880F-0B987B0DC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1DEF-ECAC-44C2-84E2-D2833C1E9429}" type="slidenum">
              <a:rPr lang="en-US" smtClean="0"/>
              <a:t>34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0A5C8-B860-4CDB-A93E-D44DB64FC0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CONNECT WITH COKER GROUP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6E19A-8100-4EAE-8FB1-158F286E7262}"/>
              </a:ext>
            </a:extLst>
          </p:cNvPr>
          <p:cNvSpPr/>
          <p:nvPr/>
        </p:nvSpPr>
        <p:spPr>
          <a:xfrm>
            <a:off x="1143000" y="990600"/>
            <a:ext cx="8001000" cy="958991"/>
          </a:xfrm>
          <a:prstGeom prst="rect">
            <a:avLst/>
          </a:prstGeom>
          <a:gradFill flip="none" rotWithShape="1">
            <a:gsLst>
              <a:gs pos="84000">
                <a:schemeClr val="tx2"/>
              </a:gs>
              <a:gs pos="32000">
                <a:schemeClr val="accent3"/>
              </a:gs>
              <a:gs pos="0">
                <a:schemeClr val="accent1">
                  <a:alpha val="34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82F12A-9915-45C7-907A-5F1AD481DB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2253339"/>
            <a:ext cx="1943099" cy="8558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180A0E-7FC7-4C8D-BCA7-41B80E6BAA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1" y="1015174"/>
            <a:ext cx="1943099" cy="8558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6637151-6FCA-4476-BD3B-D5E858A1EFA3}"/>
              </a:ext>
            </a:extLst>
          </p:cNvPr>
          <p:cNvSpPr txBox="1"/>
          <p:nvPr/>
        </p:nvSpPr>
        <p:spPr>
          <a:xfrm>
            <a:off x="3571872" y="1143000"/>
            <a:ext cx="3505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Keep current with what’s happening with Coker with our weekly email blast. Our consultants explore topics currently trending in the healthcare marketplace.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17F205-B442-452D-87CB-60B530F767F0}"/>
              </a:ext>
            </a:extLst>
          </p:cNvPr>
          <p:cNvSpPr txBox="1"/>
          <p:nvPr/>
        </p:nvSpPr>
        <p:spPr>
          <a:xfrm>
            <a:off x="3571872" y="2308201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Our monthly newsletter is delivered straight to your inbox, providing thoughtful insights, Coker’s latest healthcare executive search, our latest white papers, and more.</a:t>
            </a:r>
          </a:p>
        </p:txBody>
      </p: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73601C8B-20C4-49D2-9196-78B0EED34E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256" y="3422310"/>
            <a:ext cx="1711885" cy="95899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FEF25D7-BEDA-4880-AECB-0CB20F89C03A}"/>
              </a:ext>
            </a:extLst>
          </p:cNvPr>
          <p:cNvSpPr txBox="1"/>
          <p:nvPr/>
        </p:nvSpPr>
        <p:spPr>
          <a:xfrm>
            <a:off x="3571872" y="3530464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Our podcast educates healthcare executives and professionals on business practices and industry trends, and includes conversations with our skilled consultants as well as seasoned industry experts from across the country.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E5721FE-CEF3-4FA1-BE83-7EDD82FE40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737633"/>
            <a:ext cx="1913216" cy="74286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91F2C60-07E8-4EE2-8714-8FA1271DBFF4}"/>
              </a:ext>
            </a:extLst>
          </p:cNvPr>
          <p:cNvSpPr txBox="1"/>
          <p:nvPr/>
        </p:nvSpPr>
        <p:spPr>
          <a:xfrm>
            <a:off x="3571872" y="4922286"/>
            <a:ext cx="358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Get expert tips and thoughtful takeaways everyday by following us on Twitter, LinkedIn and Instagram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75B25E-CFA0-4A60-90CD-EA56F2755573}"/>
              </a:ext>
            </a:extLst>
          </p:cNvPr>
          <p:cNvSpPr txBox="1"/>
          <p:nvPr/>
        </p:nvSpPr>
        <p:spPr>
          <a:xfrm>
            <a:off x="1295400" y="5982719"/>
            <a:ext cx="472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50" dirty="0">
                <a:solidFill>
                  <a:schemeClr val="bg1"/>
                </a:solidFill>
              </a:rPr>
              <a:t>TO LEARN MORE ABOUT COKER GROUP AND SIGN UP FOR OUR MAILING LIST, PLEASE VISIT US AT </a:t>
            </a:r>
            <a:r>
              <a:rPr lang="en-US" sz="1400" b="1" spc="50" dirty="0">
                <a:solidFill>
                  <a:schemeClr val="accent6"/>
                </a:solidFill>
              </a:rPr>
              <a:t>COKERGROUP.COM</a:t>
            </a:r>
          </a:p>
        </p:txBody>
      </p:sp>
    </p:spTree>
    <p:extLst>
      <p:ext uri="{BB962C8B-B14F-4D97-AF65-F5344CB8AC3E}">
        <p14:creationId xmlns:p14="http://schemas.microsoft.com/office/powerpoint/2010/main" val="105001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EC624EEB-8FF7-4A79-87BA-86952B789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267200"/>
            <a:ext cx="4191000" cy="2112962"/>
          </a:xfrm>
        </p:spPr>
        <p:txBody>
          <a:bodyPr/>
          <a:lstStyle/>
          <a:p>
            <a:pPr>
              <a:lnSpc>
                <a:spcPts val="1500"/>
              </a:lnSpc>
            </a:pPr>
            <a:r>
              <a:rPr lang="en-US" dirty="0"/>
              <a:t>AIMEE GREETER, MPH, FACHE</a:t>
            </a:r>
          </a:p>
          <a:p>
            <a:pPr>
              <a:lnSpc>
                <a:spcPts val="1500"/>
              </a:lnSpc>
            </a:pP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agreeter@cokergroup.com</a:t>
            </a:r>
            <a:endParaRPr lang="en-US" dirty="0"/>
          </a:p>
          <a:p>
            <a:pPr>
              <a:lnSpc>
                <a:spcPts val="1500"/>
              </a:lnSpc>
            </a:pPr>
            <a:endParaRPr lang="en-US" dirty="0"/>
          </a:p>
          <a:p>
            <a:pPr>
              <a:lnSpc>
                <a:spcPts val="1500"/>
              </a:lnSpc>
            </a:pPr>
            <a:r>
              <a:rPr lang="en-US" dirty="0"/>
              <a:t>2400 Lakeview Parkway, Suite 400</a:t>
            </a:r>
          </a:p>
          <a:p>
            <a:pPr>
              <a:lnSpc>
                <a:spcPts val="1500"/>
              </a:lnSpc>
            </a:pPr>
            <a:r>
              <a:rPr lang="en-US" dirty="0"/>
              <a:t>Alpharetta, Georgia 30009</a:t>
            </a:r>
          </a:p>
          <a:p>
            <a:pPr>
              <a:lnSpc>
                <a:spcPts val="1500"/>
              </a:lnSpc>
            </a:pPr>
            <a:r>
              <a:rPr lang="en-US" dirty="0"/>
              <a:t>800.345.5829</a:t>
            </a:r>
          </a:p>
          <a:p>
            <a:pPr>
              <a:lnSpc>
                <a:spcPts val="1500"/>
              </a:lnSpc>
            </a:pPr>
            <a:r>
              <a:rPr lang="en-US" dirty="0"/>
              <a:t>www.cokergroup.com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4B8052F2-18FF-40EF-A33D-8567509CDC5C}"/>
              </a:ext>
            </a:extLst>
          </p:cNvPr>
          <p:cNvSpPr txBox="1">
            <a:spLocks/>
          </p:cNvSpPr>
          <p:nvPr/>
        </p:nvSpPr>
        <p:spPr>
          <a:xfrm>
            <a:off x="5867400" y="2819400"/>
            <a:ext cx="3124200" cy="2112962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en-US" b="1" dirty="0"/>
              <a:t>OUR OTHER OFFICE LOCATIONS</a:t>
            </a:r>
          </a:p>
          <a:p>
            <a:pPr>
              <a:lnSpc>
                <a:spcPts val="1500"/>
              </a:lnSpc>
            </a:pPr>
            <a:endParaRPr lang="en-US" dirty="0"/>
          </a:p>
          <a:p>
            <a:pPr>
              <a:lnSpc>
                <a:spcPts val="1500"/>
              </a:lnSpc>
            </a:pPr>
            <a:r>
              <a:rPr lang="en-US" dirty="0"/>
              <a:t>216 Centerview Drive, Suite 230</a:t>
            </a:r>
          </a:p>
          <a:p>
            <a:pPr>
              <a:lnSpc>
                <a:spcPts val="1500"/>
              </a:lnSpc>
            </a:pPr>
            <a:r>
              <a:rPr lang="en-US" dirty="0"/>
              <a:t>Brentwood, Tennessee 37027</a:t>
            </a:r>
          </a:p>
          <a:p>
            <a:pPr>
              <a:lnSpc>
                <a:spcPts val="1500"/>
              </a:lnSpc>
            </a:pPr>
            <a:endParaRPr lang="en-US" dirty="0"/>
          </a:p>
          <a:p>
            <a:pPr>
              <a:lnSpc>
                <a:spcPts val="1500"/>
              </a:lnSpc>
            </a:pPr>
            <a:r>
              <a:rPr lang="en-US" dirty="0"/>
              <a:t>436 East 36</a:t>
            </a:r>
            <a:r>
              <a:rPr lang="en-US" baseline="30000" dirty="0"/>
              <a:t>th</a:t>
            </a:r>
            <a:r>
              <a:rPr lang="en-US" dirty="0"/>
              <a:t> Street</a:t>
            </a:r>
          </a:p>
          <a:p>
            <a:pPr>
              <a:lnSpc>
                <a:spcPts val="1500"/>
              </a:lnSpc>
            </a:pPr>
            <a:r>
              <a:rPr lang="en-US" dirty="0"/>
              <a:t>Charlotte, North Carolina 28205</a:t>
            </a:r>
          </a:p>
        </p:txBody>
      </p:sp>
    </p:spTree>
    <p:extLst>
      <p:ext uri="{BB962C8B-B14F-4D97-AF65-F5344CB8AC3E}">
        <p14:creationId xmlns:p14="http://schemas.microsoft.com/office/powerpoint/2010/main" val="537730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411330-D2BB-4674-AA39-9FAF3745D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1DEF-ECAC-44C2-84E2-D2833C1E9429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221A1-2950-4CE7-B08C-181578CC89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1701" y="4074850"/>
            <a:ext cx="5867399" cy="7257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CONSCIOUS COMPETENCE LADDER:</a:t>
            </a:r>
          </a:p>
          <a:p>
            <a:r>
              <a:rPr lang="en-US" i="1" dirty="0"/>
              <a:t>WHAT IS IT?</a:t>
            </a:r>
          </a:p>
        </p:txBody>
      </p:sp>
    </p:spTree>
    <p:extLst>
      <p:ext uri="{BB962C8B-B14F-4D97-AF65-F5344CB8AC3E}">
        <p14:creationId xmlns:p14="http://schemas.microsoft.com/office/powerpoint/2010/main" val="1885231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40A058-2B76-4432-98AB-E2BC622D35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Originally developed by Noel Burch in the 1970s at Gordon Training International and titled the “four stages for learning any new skill”</a:t>
            </a:r>
          </a:p>
          <a:p>
            <a:r>
              <a:rPr lang="en-US" sz="2000" dirty="0"/>
              <a:t>Four stages correlate to levels of awareness of incompetence relative to a specific skill</a:t>
            </a:r>
          </a:p>
          <a:p>
            <a:r>
              <a:rPr lang="en-US" sz="2000" dirty="0"/>
              <a:t>The end result is a person being able to perform a skill with little to no thought</a:t>
            </a:r>
          </a:p>
          <a:p>
            <a:r>
              <a:rPr lang="en-US" sz="2000" dirty="0"/>
              <a:t>This is often used to train employees and hone a new skill set, walking people through improving themselves in any area</a:t>
            </a:r>
          </a:p>
          <a:p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014B2-511B-4A09-B347-0CA41014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1DEF-ECAC-44C2-84E2-D2833C1E9429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D29F7-D615-4575-A7CF-63D73DAF2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CONSCIOUS COMPETENCE LADDER</a:t>
            </a:r>
          </a:p>
        </p:txBody>
      </p:sp>
    </p:spTree>
    <p:extLst>
      <p:ext uri="{BB962C8B-B14F-4D97-AF65-F5344CB8AC3E}">
        <p14:creationId xmlns:p14="http://schemas.microsoft.com/office/powerpoint/2010/main" val="223053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014B2-511B-4A09-B347-0CA41014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1DEF-ECAC-44C2-84E2-D2833C1E9429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D29F7-D615-4575-A7CF-63D73DAF2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CONSCIOUS COMPETENCE LADDER: IGNORANCE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0D62E6-F4D6-473A-8AEC-3B3D2F33C5FB}"/>
              </a:ext>
            </a:extLst>
          </p:cNvPr>
          <p:cNvGrpSpPr/>
          <p:nvPr/>
        </p:nvGrpSpPr>
        <p:grpSpPr>
          <a:xfrm>
            <a:off x="3893685" y="5154613"/>
            <a:ext cx="5250316" cy="1139096"/>
            <a:chOff x="5191579" y="5154613"/>
            <a:chExt cx="7000421" cy="113909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1FEB13F-4F22-4DDC-94E2-6F9502DDC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579" y="5154613"/>
              <a:ext cx="1133400" cy="1139096"/>
            </a:xfrm>
            <a:custGeom>
              <a:avLst/>
              <a:gdLst>
                <a:gd name="T0" fmla="*/ 0 w 995"/>
                <a:gd name="T1" fmla="*/ 1000 h 1000"/>
                <a:gd name="T2" fmla="*/ 995 w 995"/>
                <a:gd name="T3" fmla="*/ 0 h 1000"/>
                <a:gd name="T4" fmla="*/ 995 w 995"/>
                <a:gd name="T5" fmla="*/ 1000 h 1000"/>
                <a:gd name="T6" fmla="*/ 0 w 995"/>
                <a:gd name="T7" fmla="*/ 100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5" h="1000">
                  <a:moveTo>
                    <a:pt x="0" y="1000"/>
                  </a:moveTo>
                  <a:lnTo>
                    <a:pt x="995" y="0"/>
                  </a:lnTo>
                  <a:lnTo>
                    <a:pt x="995" y="1000"/>
                  </a:lnTo>
                  <a:lnTo>
                    <a:pt x="0" y="1000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CF6F882C-D9F5-4987-B4F5-7BF0FC134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979" y="5154613"/>
              <a:ext cx="1234780" cy="1139096"/>
            </a:xfrm>
            <a:prstGeom prst="rect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3F43E624-59AE-4CB7-9BA8-83E3D19B3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9759" y="5154613"/>
              <a:ext cx="4632241" cy="11390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1F281CB-95CD-4E9C-A50B-7605898D2207}"/>
              </a:ext>
            </a:extLst>
          </p:cNvPr>
          <p:cNvSpPr txBox="1"/>
          <p:nvPr/>
        </p:nvSpPr>
        <p:spPr>
          <a:xfrm>
            <a:off x="4901977" y="5370218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48DFCA-CE19-4687-BBC8-F40CF70F03AA}"/>
              </a:ext>
            </a:extLst>
          </p:cNvPr>
          <p:cNvSpPr txBox="1"/>
          <p:nvPr/>
        </p:nvSpPr>
        <p:spPr>
          <a:xfrm>
            <a:off x="6032389" y="5539495"/>
            <a:ext cx="274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all" dirty="0">
                <a:solidFill>
                  <a:schemeClr val="bg1"/>
                </a:solidFill>
              </a:rPr>
              <a:t>Most start here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865864B-729F-403E-A0D5-8BB6A25C5AEE}"/>
              </a:ext>
            </a:extLst>
          </p:cNvPr>
          <p:cNvSpPr txBox="1">
            <a:spLocks/>
          </p:cNvSpPr>
          <p:nvPr/>
        </p:nvSpPr>
        <p:spPr>
          <a:xfrm>
            <a:off x="1170971" y="942541"/>
            <a:ext cx="4498848" cy="5135563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1" i="1" dirty="0">
                <a:solidFill>
                  <a:schemeClr val="tx2"/>
                </a:solidFill>
              </a:rPr>
              <a:t>Unconscious Incompetence</a:t>
            </a:r>
          </a:p>
          <a:p>
            <a:r>
              <a:rPr lang="en-US" sz="2000" dirty="0">
                <a:solidFill>
                  <a:schemeClr val="tx2"/>
                </a:solidFill>
              </a:rPr>
              <a:t>Individual does not understand or know how to do something and does not necessarily recognize the deficit</a:t>
            </a:r>
          </a:p>
          <a:p>
            <a:r>
              <a:rPr lang="en-US" sz="2000" dirty="0">
                <a:solidFill>
                  <a:schemeClr val="tx2"/>
                </a:solidFill>
              </a:rPr>
              <a:t>Individual must accept own incompetence before moving to the next stage 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44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014B2-511B-4A09-B347-0CA41014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1DEF-ECAC-44C2-84E2-D2833C1E9429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D29F7-D615-4575-A7CF-63D73DAF2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CONSCIOUS COMPETENCE LADDER: AWARENESS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865864B-729F-403E-A0D5-8BB6A25C5AEE}"/>
              </a:ext>
            </a:extLst>
          </p:cNvPr>
          <p:cNvSpPr txBox="1">
            <a:spLocks/>
          </p:cNvSpPr>
          <p:nvPr/>
        </p:nvSpPr>
        <p:spPr>
          <a:xfrm>
            <a:off x="1170971" y="942541"/>
            <a:ext cx="4498848" cy="5135563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>
                <a:solidFill>
                  <a:schemeClr val="tx2"/>
                </a:solidFill>
              </a:rPr>
              <a:t>Conscious Incompetence</a:t>
            </a:r>
          </a:p>
          <a:p>
            <a:r>
              <a:rPr lang="en-US" sz="2000" dirty="0">
                <a:solidFill>
                  <a:schemeClr val="tx2"/>
                </a:solidFill>
                <a:ea typeface="Open Sans" pitchFamily="34" charset="0"/>
                <a:cs typeface="Open Sans" pitchFamily="34" charset="0"/>
              </a:rPr>
              <a:t>Though the individual does not understand or know how to do something, he or she recognizes the deficit and value of learning the new skill</a:t>
            </a:r>
          </a:p>
          <a:p>
            <a:r>
              <a:rPr lang="en-US" sz="2000" dirty="0">
                <a:solidFill>
                  <a:schemeClr val="tx2"/>
                </a:solidFill>
                <a:ea typeface="Open Sans" pitchFamily="34" charset="0"/>
                <a:cs typeface="Open Sans" pitchFamily="34" charset="0"/>
              </a:rPr>
              <a:t>The making of mistakes can be integral to the learning process at this stage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C8BA288-E918-44C8-A0C6-69AF49E9DCA7}"/>
              </a:ext>
            </a:extLst>
          </p:cNvPr>
          <p:cNvGrpSpPr/>
          <p:nvPr/>
        </p:nvGrpSpPr>
        <p:grpSpPr>
          <a:xfrm>
            <a:off x="4742650" y="4015517"/>
            <a:ext cx="4398786" cy="1139096"/>
            <a:chOff x="6323533" y="4015517"/>
            <a:chExt cx="5865048" cy="1139096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003DE8BC-1F33-4487-8C1B-5F376918C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3533" y="4015517"/>
              <a:ext cx="1133400" cy="1139096"/>
            </a:xfrm>
            <a:custGeom>
              <a:avLst/>
              <a:gdLst>
                <a:gd name="T0" fmla="*/ 0 w 995"/>
                <a:gd name="T1" fmla="*/ 1000 h 1000"/>
                <a:gd name="T2" fmla="*/ 995 w 995"/>
                <a:gd name="T3" fmla="*/ 0 h 1000"/>
                <a:gd name="T4" fmla="*/ 995 w 995"/>
                <a:gd name="T5" fmla="*/ 1000 h 1000"/>
                <a:gd name="T6" fmla="*/ 0 w 995"/>
                <a:gd name="T7" fmla="*/ 100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5" h="1000">
                  <a:moveTo>
                    <a:pt x="0" y="1000"/>
                  </a:moveTo>
                  <a:lnTo>
                    <a:pt x="995" y="0"/>
                  </a:lnTo>
                  <a:lnTo>
                    <a:pt x="995" y="1000"/>
                  </a:lnTo>
                  <a:lnTo>
                    <a:pt x="0" y="1000"/>
                  </a:lnTo>
                  <a:close/>
                </a:path>
              </a:pathLst>
            </a:custGeom>
            <a:solidFill>
              <a:schemeClr val="accent5">
                <a:alpha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CFEDE7AF-3CBD-4AF6-8EFE-662AD657E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6933" y="4015517"/>
              <a:ext cx="1234780" cy="1139096"/>
            </a:xfrm>
            <a:prstGeom prst="rect">
              <a:avLst/>
            </a:prstGeom>
            <a:solidFill>
              <a:schemeClr val="accent5">
                <a:alpha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21" name="Rectangle 7">
              <a:extLst>
                <a:ext uri="{FF2B5EF4-FFF2-40B4-BE49-F238E27FC236}">
                  <a16:creationId xmlns:a16="http://schemas.microsoft.com/office/drawing/2014/main" id="{9ED4FE84-4844-4E97-849E-F1380AA08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1712" y="4015517"/>
              <a:ext cx="3496869" cy="113909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AC4D3C8-2D7D-4BF5-852E-3DEE1B9E5770}"/>
              </a:ext>
            </a:extLst>
          </p:cNvPr>
          <p:cNvSpPr txBox="1"/>
          <p:nvPr/>
        </p:nvSpPr>
        <p:spPr>
          <a:xfrm>
            <a:off x="5750942" y="4231122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38432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014B2-511B-4A09-B347-0CA41014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1DEF-ECAC-44C2-84E2-D2833C1E9429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D29F7-D615-4575-A7CF-63D73DAF2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CONSCIOUS COMPETENCE LADDER: LEARNING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865864B-729F-403E-A0D5-8BB6A25C5AEE}"/>
              </a:ext>
            </a:extLst>
          </p:cNvPr>
          <p:cNvSpPr txBox="1">
            <a:spLocks/>
          </p:cNvSpPr>
          <p:nvPr/>
        </p:nvSpPr>
        <p:spPr>
          <a:xfrm>
            <a:off x="1170971" y="942541"/>
            <a:ext cx="4498848" cy="5135563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>
                <a:solidFill>
                  <a:schemeClr val="tx2"/>
                </a:solidFill>
              </a:rPr>
              <a:t>Conscious Competence</a:t>
            </a:r>
          </a:p>
          <a:p>
            <a:r>
              <a:rPr lang="en-US" sz="2000" dirty="0">
                <a:solidFill>
                  <a:schemeClr val="tx2"/>
                </a:solidFill>
                <a:ea typeface="Open Sans" pitchFamily="34" charset="0"/>
                <a:cs typeface="Open Sans" pitchFamily="34" charset="0"/>
              </a:rPr>
              <a:t>Individual understands or knows how to do something; however, demonstrating the skill requires concentration</a:t>
            </a:r>
          </a:p>
          <a:p>
            <a:r>
              <a:rPr lang="en-US" sz="2000" dirty="0">
                <a:solidFill>
                  <a:schemeClr val="tx2"/>
                </a:solidFill>
                <a:ea typeface="Open Sans" pitchFamily="34" charset="0"/>
                <a:cs typeface="Open Sans" pitchFamily="34" charset="0"/>
              </a:rPr>
              <a:t>The skill may be broken into steps, and there is heavy conscious involvement in executing the skill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692DF3-7260-4206-8057-83AA0EE97A26}"/>
              </a:ext>
            </a:extLst>
          </p:cNvPr>
          <p:cNvSpPr txBox="1"/>
          <p:nvPr/>
        </p:nvSpPr>
        <p:spPr>
          <a:xfrm>
            <a:off x="7423854" y="1952932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C6C6989-F9B0-4576-AFED-08F584B2FEB4}"/>
              </a:ext>
            </a:extLst>
          </p:cNvPr>
          <p:cNvGrpSpPr/>
          <p:nvPr/>
        </p:nvGrpSpPr>
        <p:grpSpPr>
          <a:xfrm>
            <a:off x="5590257" y="2876423"/>
            <a:ext cx="3551183" cy="1139096"/>
            <a:chOff x="7453670" y="2876422"/>
            <a:chExt cx="4734911" cy="1139096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1EFB25E8-904F-43EE-A102-FDF7806FD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3670" y="2876422"/>
              <a:ext cx="1133400" cy="1139096"/>
            </a:xfrm>
            <a:custGeom>
              <a:avLst/>
              <a:gdLst>
                <a:gd name="T0" fmla="*/ 0 w 995"/>
                <a:gd name="T1" fmla="*/ 1000 h 1000"/>
                <a:gd name="T2" fmla="*/ 995 w 995"/>
                <a:gd name="T3" fmla="*/ 0 h 1000"/>
                <a:gd name="T4" fmla="*/ 995 w 995"/>
                <a:gd name="T5" fmla="*/ 1000 h 1000"/>
                <a:gd name="T6" fmla="*/ 0 w 995"/>
                <a:gd name="T7" fmla="*/ 100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5" h="1000">
                  <a:moveTo>
                    <a:pt x="0" y="1000"/>
                  </a:moveTo>
                  <a:lnTo>
                    <a:pt x="995" y="0"/>
                  </a:lnTo>
                  <a:lnTo>
                    <a:pt x="995" y="1000"/>
                  </a:lnTo>
                  <a:lnTo>
                    <a:pt x="0" y="1000"/>
                  </a:lnTo>
                  <a:close/>
                </a:path>
              </a:pathLst>
            </a:custGeom>
            <a:solidFill>
              <a:schemeClr val="accent3">
                <a:alpha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29" name="Rectangle 6">
              <a:extLst>
                <a:ext uri="{FF2B5EF4-FFF2-40B4-BE49-F238E27FC236}">
                  <a16:creationId xmlns:a16="http://schemas.microsoft.com/office/drawing/2014/main" id="{B7B0831A-3ED9-4E8D-AD1C-0ABF50ABB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7070" y="2876422"/>
              <a:ext cx="1234780" cy="1139096"/>
            </a:xfrm>
            <a:prstGeom prst="rect">
              <a:avLst/>
            </a:prstGeom>
            <a:solidFill>
              <a:schemeClr val="accent3">
                <a:alpha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30" name="Rectangle 7">
              <a:extLst>
                <a:ext uri="{FF2B5EF4-FFF2-40B4-BE49-F238E27FC236}">
                  <a16:creationId xmlns:a16="http://schemas.microsoft.com/office/drawing/2014/main" id="{947436EA-2FA4-48A6-9CD4-6B35A1E2F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1848" y="2876422"/>
              <a:ext cx="2366733" cy="11390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F834CB6-C6A8-4857-AB2B-248C5B88D99E}"/>
              </a:ext>
            </a:extLst>
          </p:cNvPr>
          <p:cNvSpPr txBox="1"/>
          <p:nvPr/>
        </p:nvSpPr>
        <p:spPr>
          <a:xfrm>
            <a:off x="6598548" y="3092028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00455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014B2-511B-4A09-B347-0CA41014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1DEF-ECAC-44C2-84E2-D2833C1E9429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D29F7-D615-4575-A7CF-63D73DAF2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CONSCIOUS COMPETENCE LADDER: MASTERY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865864B-729F-403E-A0D5-8BB6A25C5AEE}"/>
              </a:ext>
            </a:extLst>
          </p:cNvPr>
          <p:cNvSpPr txBox="1">
            <a:spLocks/>
          </p:cNvSpPr>
          <p:nvPr/>
        </p:nvSpPr>
        <p:spPr>
          <a:xfrm>
            <a:off x="1170971" y="942541"/>
            <a:ext cx="4498848" cy="5135563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>
                <a:solidFill>
                  <a:schemeClr val="tx2"/>
                </a:solidFill>
              </a:rPr>
              <a:t>Unconscious Competence</a:t>
            </a:r>
          </a:p>
          <a:p>
            <a:r>
              <a:rPr lang="en-US" sz="2000" dirty="0">
                <a:solidFill>
                  <a:schemeClr val="tx2"/>
                </a:solidFill>
                <a:ea typeface="Open Sans" pitchFamily="34" charset="0"/>
                <a:cs typeface="Open Sans" pitchFamily="34" charset="0"/>
              </a:rPr>
              <a:t>Individual has had so much practice with a skill that it becomes “second nature”</a:t>
            </a:r>
          </a:p>
          <a:p>
            <a:pPr lvl="1"/>
            <a:r>
              <a:rPr lang="en-US" sz="2000" dirty="0">
                <a:solidFill>
                  <a:schemeClr val="tx2"/>
                </a:solidFill>
                <a:ea typeface="Open Sans" pitchFamily="34" charset="0"/>
                <a:cs typeface="Open Sans" pitchFamily="34" charset="0"/>
              </a:rPr>
              <a:t> As a result, the skill can be performed while executing another task</a:t>
            </a:r>
          </a:p>
          <a:p>
            <a:r>
              <a:rPr lang="en-US" sz="2000" dirty="0">
                <a:solidFill>
                  <a:schemeClr val="tx2"/>
                </a:solidFill>
                <a:ea typeface="Open Sans" pitchFamily="34" charset="0"/>
                <a:cs typeface="Open Sans" pitchFamily="34" charset="0"/>
              </a:rPr>
              <a:t>The individual can typically teach skill to others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B51466A-4181-4F90-8952-1630036A708A}"/>
              </a:ext>
            </a:extLst>
          </p:cNvPr>
          <p:cNvGrpSpPr/>
          <p:nvPr/>
        </p:nvGrpSpPr>
        <p:grpSpPr>
          <a:xfrm>
            <a:off x="6439218" y="1737327"/>
            <a:ext cx="2704782" cy="1139096"/>
            <a:chOff x="8585624" y="1737326"/>
            <a:chExt cx="3606376" cy="1139096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D837C036-D89F-4FC4-96C6-36B2221CB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5624" y="1737326"/>
              <a:ext cx="1133400" cy="1139096"/>
            </a:xfrm>
            <a:custGeom>
              <a:avLst/>
              <a:gdLst>
                <a:gd name="T0" fmla="*/ 0 w 995"/>
                <a:gd name="T1" fmla="*/ 1000 h 1000"/>
                <a:gd name="T2" fmla="*/ 995 w 995"/>
                <a:gd name="T3" fmla="*/ 0 h 1000"/>
                <a:gd name="T4" fmla="*/ 995 w 995"/>
                <a:gd name="T5" fmla="*/ 1000 h 1000"/>
                <a:gd name="T6" fmla="*/ 0 w 995"/>
                <a:gd name="T7" fmla="*/ 100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5" h="1000">
                  <a:moveTo>
                    <a:pt x="0" y="1000"/>
                  </a:moveTo>
                  <a:lnTo>
                    <a:pt x="995" y="0"/>
                  </a:lnTo>
                  <a:lnTo>
                    <a:pt x="995" y="1000"/>
                  </a:lnTo>
                  <a:lnTo>
                    <a:pt x="0" y="1000"/>
                  </a:lnTo>
                  <a:close/>
                </a:path>
              </a:pathLst>
            </a:custGeom>
            <a:solidFill>
              <a:schemeClr val="accent6">
                <a:alpha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23" name="Rectangle 6">
              <a:extLst>
                <a:ext uri="{FF2B5EF4-FFF2-40B4-BE49-F238E27FC236}">
                  <a16:creationId xmlns:a16="http://schemas.microsoft.com/office/drawing/2014/main" id="{46B56EA6-0DA3-41EB-A47D-B2A147661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9024" y="1737326"/>
              <a:ext cx="1234780" cy="1139096"/>
            </a:xfrm>
            <a:prstGeom prst="rect">
              <a:avLst/>
            </a:prstGeom>
            <a:solidFill>
              <a:schemeClr val="accent6">
                <a:alpha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24" name="Rectangle 7">
              <a:extLst>
                <a:ext uri="{FF2B5EF4-FFF2-40B4-BE49-F238E27FC236}">
                  <a16:creationId xmlns:a16="http://schemas.microsoft.com/office/drawing/2014/main" id="{C53B940C-9738-4E2B-9A89-1446D2ADA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3803" y="1737326"/>
              <a:ext cx="1238197" cy="113909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25" name="Rectangle 13">
              <a:extLst>
                <a:ext uri="{FF2B5EF4-FFF2-40B4-BE49-F238E27FC236}">
                  <a16:creationId xmlns:a16="http://schemas.microsoft.com/office/drawing/2014/main" id="{32A7154D-B611-4BE0-BA77-465DF26FD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5639" y="2406493"/>
              <a:ext cx="3297" cy="3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A692DF3-7260-4206-8057-83AA0EE97A26}"/>
              </a:ext>
            </a:extLst>
          </p:cNvPr>
          <p:cNvSpPr txBox="1"/>
          <p:nvPr/>
        </p:nvSpPr>
        <p:spPr>
          <a:xfrm>
            <a:off x="7423854" y="1952932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999988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9"/>
</p:tagLst>
</file>

<file path=ppt/theme/theme1.xml><?xml version="1.0" encoding="utf-8"?>
<a:theme xmlns:a="http://schemas.openxmlformats.org/drawingml/2006/main" name="Office Theme">
  <a:themeElements>
    <a:clrScheme name="Coker Group Colors">
      <a:dk1>
        <a:srgbClr val="000000"/>
      </a:dk1>
      <a:lt1>
        <a:sysClr val="window" lastClr="FFFFFF"/>
      </a:lt1>
      <a:dk2>
        <a:srgbClr val="092A44"/>
      </a:dk2>
      <a:lt2>
        <a:srgbClr val="D3D8DB"/>
      </a:lt2>
      <a:accent1>
        <a:srgbClr val="0067B1"/>
      </a:accent1>
      <a:accent2>
        <a:srgbClr val="9FB1D1"/>
      </a:accent2>
      <a:accent3>
        <a:srgbClr val="074D7A"/>
      </a:accent3>
      <a:accent4>
        <a:srgbClr val="6E757B"/>
      </a:accent4>
      <a:accent5>
        <a:srgbClr val="AFB6BA"/>
      </a:accent5>
      <a:accent6>
        <a:srgbClr val="F49522"/>
      </a:accent6>
      <a:hlink>
        <a:srgbClr val="0067B1"/>
      </a:hlink>
      <a:folHlink>
        <a:srgbClr val="9FB1D1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B5613EA2EF924BAFE9D7F566763951" ma:contentTypeVersion="11" ma:contentTypeDescription="Create a new document." ma:contentTypeScope="" ma:versionID="689b3bc8c4e7a5f08c105790de10a027">
  <xsd:schema xmlns:xsd="http://www.w3.org/2001/XMLSchema" xmlns:xs="http://www.w3.org/2001/XMLSchema" xmlns:p="http://schemas.microsoft.com/office/2006/metadata/properties" xmlns:ns2="917eff23-2a51-42ba-a023-fd7103cf6ec5" xmlns:ns3="be2526a5-9036-4505-8718-582477e55b8f" targetNamespace="http://schemas.microsoft.com/office/2006/metadata/properties" ma:root="true" ma:fieldsID="34a4661f82fab13de920f7948ddc623e" ns2:_="" ns3:_="">
    <xsd:import namespace="917eff23-2a51-42ba-a023-fd7103cf6ec5"/>
    <xsd:import namespace="be2526a5-9036-4505-8718-582477e55b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7eff23-2a51-42ba-a023-fd7103cf6e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526a5-9036-4505-8718-582477e55b8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C77CF5-3403-4462-AB16-7574CE37759F}">
  <ds:schemaRefs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be2526a5-9036-4505-8718-582477e55b8f"/>
    <ds:schemaRef ds:uri="917eff23-2a51-42ba-a023-fd7103cf6ec5"/>
  </ds:schemaRefs>
</ds:datastoreItem>
</file>

<file path=customXml/itemProps2.xml><?xml version="1.0" encoding="utf-8"?>
<ds:datastoreItem xmlns:ds="http://schemas.openxmlformats.org/officeDocument/2006/customXml" ds:itemID="{3C8FFDDA-86AF-437E-9244-CD40F74CC3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C93DBF-E5F8-45E0-9BEA-1BDF070376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7eff23-2a51-42ba-a023-fd7103cf6ec5"/>
    <ds:schemaRef ds:uri="be2526a5-9036-4505-8718-582477e55b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1472</Words>
  <Application>Microsoft Office PowerPoint</Application>
  <PresentationFormat>On-screen Show (4:3)</PresentationFormat>
  <Paragraphs>242</Paragraphs>
  <Slides>35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Corbel</vt:lpstr>
      <vt:lpstr>Wingdings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Savannah Lee</dc:creator>
  <cp:lastModifiedBy>Holli Hill</cp:lastModifiedBy>
  <cp:revision>6</cp:revision>
  <cp:lastPrinted>2014-11-23T19:23:44Z</cp:lastPrinted>
  <dcterms:created xsi:type="dcterms:W3CDTF">2014-10-29T19:47:26Z</dcterms:created>
  <dcterms:modified xsi:type="dcterms:W3CDTF">2021-09-22T20:28:12Z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0x01010067B5613EA2EF924BAFE9D7F566763951</vt:lpwstr>
  </property>
  <property fmtid="{D5CDD505-2E9C-101B-9397-08002B2CF9AE}" pid="3" name="Order">
    <vt:r8>225400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