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4" r:id="rId5"/>
    <p:sldMasterId id="2147483683" r:id="rId6"/>
    <p:sldMasterId id="2147483706" r:id="rId7"/>
    <p:sldMasterId id="2147483719" r:id="rId8"/>
    <p:sldMasterId id="2147483766" r:id="rId9"/>
  </p:sldMasterIdLst>
  <p:notesMasterIdLst>
    <p:notesMasterId r:id="rId32"/>
  </p:notesMasterIdLst>
  <p:sldIdLst>
    <p:sldId id="289" r:id="rId10"/>
    <p:sldId id="266" r:id="rId11"/>
    <p:sldId id="263" r:id="rId12"/>
    <p:sldId id="272" r:id="rId13"/>
    <p:sldId id="368" r:id="rId14"/>
    <p:sldId id="270" r:id="rId15"/>
    <p:sldId id="278" r:id="rId16"/>
    <p:sldId id="277" r:id="rId17"/>
    <p:sldId id="369" r:id="rId18"/>
    <p:sldId id="280" r:id="rId19"/>
    <p:sldId id="267" r:id="rId20"/>
    <p:sldId id="353" r:id="rId21"/>
    <p:sldId id="269" r:id="rId22"/>
    <p:sldId id="345" r:id="rId23"/>
    <p:sldId id="335" r:id="rId24"/>
    <p:sldId id="260" r:id="rId25"/>
    <p:sldId id="363" r:id="rId26"/>
    <p:sldId id="344" r:id="rId27"/>
    <p:sldId id="364" r:id="rId28"/>
    <p:sldId id="365" r:id="rId29"/>
    <p:sldId id="336" r:id="rId30"/>
    <p:sldId id="314" r:id="rId31"/>
  </p:sldIdLst>
  <p:sldSz cx="9144000" cy="6858000" type="screen4x3"/>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129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dox Casey" userId="ba3deda7-3b95-4ef5-9a2b-50bc966107ee" providerId="ADAL" clId="{9976931D-5117-4EC1-8E85-263D4719B761}"/>
    <pc:docChg chg="custSel delSld modSld">
      <pc:chgData name="Maddox Casey" userId="ba3deda7-3b95-4ef5-9a2b-50bc966107ee" providerId="ADAL" clId="{9976931D-5117-4EC1-8E85-263D4719B761}" dt="2021-08-16T14:56:09.746" v="31" actId="2696"/>
      <pc:docMkLst>
        <pc:docMk/>
      </pc:docMkLst>
      <pc:sldChg chg="del">
        <pc:chgData name="Maddox Casey" userId="ba3deda7-3b95-4ef5-9a2b-50bc966107ee" providerId="ADAL" clId="{9976931D-5117-4EC1-8E85-263D4719B761}" dt="2021-08-16T14:55:57.736" v="20" actId="2696"/>
        <pc:sldMkLst>
          <pc:docMk/>
          <pc:sldMk cId="1998778729" sldId="261"/>
        </pc:sldMkLst>
      </pc:sldChg>
      <pc:sldChg chg="del">
        <pc:chgData name="Maddox Casey" userId="ba3deda7-3b95-4ef5-9a2b-50bc966107ee" providerId="ADAL" clId="{9976931D-5117-4EC1-8E85-263D4719B761}" dt="2021-08-16T14:56:01.146" v="22" actId="2696"/>
        <pc:sldMkLst>
          <pc:docMk/>
          <pc:sldMk cId="3020615672" sldId="264"/>
        </pc:sldMkLst>
      </pc:sldChg>
      <pc:sldChg chg="modSp">
        <pc:chgData name="Maddox Casey" userId="ba3deda7-3b95-4ef5-9a2b-50bc966107ee" providerId="ADAL" clId="{9976931D-5117-4EC1-8E85-263D4719B761}" dt="2021-08-16T14:54:36.478" v="1" actId="20577"/>
        <pc:sldMkLst>
          <pc:docMk/>
          <pc:sldMk cId="3215478514" sldId="272"/>
        </pc:sldMkLst>
        <pc:spChg chg="mod">
          <ac:chgData name="Maddox Casey" userId="ba3deda7-3b95-4ef5-9a2b-50bc966107ee" providerId="ADAL" clId="{9976931D-5117-4EC1-8E85-263D4719B761}" dt="2021-08-16T14:54:36.478" v="1" actId="20577"/>
          <ac:spMkLst>
            <pc:docMk/>
            <pc:sldMk cId="3215478514" sldId="272"/>
            <ac:spMk id="5" creationId="{00000000-0000-0000-0000-000000000000}"/>
          </ac:spMkLst>
        </pc:spChg>
      </pc:sldChg>
      <pc:sldChg chg="del">
        <pc:chgData name="Maddox Casey" userId="ba3deda7-3b95-4ef5-9a2b-50bc966107ee" providerId="ADAL" clId="{9976931D-5117-4EC1-8E85-263D4719B761}" dt="2021-08-16T14:56:05.466" v="27" actId="2696"/>
        <pc:sldMkLst>
          <pc:docMk/>
          <pc:sldMk cId="526577481" sldId="273"/>
        </pc:sldMkLst>
      </pc:sldChg>
      <pc:sldChg chg="modSp">
        <pc:chgData name="Maddox Casey" userId="ba3deda7-3b95-4ef5-9a2b-50bc966107ee" providerId="ADAL" clId="{9976931D-5117-4EC1-8E85-263D4719B761}" dt="2021-08-16T14:54:50.572" v="5" actId="20577"/>
        <pc:sldMkLst>
          <pc:docMk/>
          <pc:sldMk cId="654510032" sldId="277"/>
        </pc:sldMkLst>
        <pc:spChg chg="mod">
          <ac:chgData name="Maddox Casey" userId="ba3deda7-3b95-4ef5-9a2b-50bc966107ee" providerId="ADAL" clId="{9976931D-5117-4EC1-8E85-263D4719B761}" dt="2021-08-16T14:54:50.572" v="5" actId="20577"/>
          <ac:spMkLst>
            <pc:docMk/>
            <pc:sldMk cId="654510032" sldId="277"/>
            <ac:spMk id="2" creationId="{00000000-0000-0000-0000-000000000000}"/>
          </ac:spMkLst>
        </pc:spChg>
      </pc:sldChg>
      <pc:sldChg chg="modSp">
        <pc:chgData name="Maddox Casey" userId="ba3deda7-3b95-4ef5-9a2b-50bc966107ee" providerId="ADAL" clId="{9976931D-5117-4EC1-8E85-263D4719B761}" dt="2021-08-16T14:54:44.543" v="4" actId="14100"/>
        <pc:sldMkLst>
          <pc:docMk/>
          <pc:sldMk cId="750263948" sldId="278"/>
        </pc:sldMkLst>
        <pc:graphicFrameChg chg="mod">
          <ac:chgData name="Maddox Casey" userId="ba3deda7-3b95-4ef5-9a2b-50bc966107ee" providerId="ADAL" clId="{9976931D-5117-4EC1-8E85-263D4719B761}" dt="2021-08-16T14:54:44.543" v="4" actId="14100"/>
          <ac:graphicFrameMkLst>
            <pc:docMk/>
            <pc:sldMk cId="750263948" sldId="278"/>
            <ac:graphicFrameMk id="10" creationId="{00000000-0000-0000-0000-000000000000}"/>
          </ac:graphicFrameMkLst>
        </pc:graphicFrameChg>
      </pc:sldChg>
      <pc:sldChg chg="del">
        <pc:chgData name="Maddox Casey" userId="ba3deda7-3b95-4ef5-9a2b-50bc966107ee" providerId="ADAL" clId="{9976931D-5117-4EC1-8E85-263D4719B761}" dt="2021-08-16T14:55:36.787" v="15" actId="2696"/>
        <pc:sldMkLst>
          <pc:docMk/>
          <pc:sldMk cId="2945703490" sldId="279"/>
        </pc:sldMkLst>
      </pc:sldChg>
      <pc:sldChg chg="modSp">
        <pc:chgData name="Maddox Casey" userId="ba3deda7-3b95-4ef5-9a2b-50bc966107ee" providerId="ADAL" clId="{9976931D-5117-4EC1-8E85-263D4719B761}" dt="2021-08-16T14:55:33.068" v="14" actId="20577"/>
        <pc:sldMkLst>
          <pc:docMk/>
          <pc:sldMk cId="1460741281" sldId="280"/>
        </pc:sldMkLst>
        <pc:spChg chg="mod">
          <ac:chgData name="Maddox Casey" userId="ba3deda7-3b95-4ef5-9a2b-50bc966107ee" providerId="ADAL" clId="{9976931D-5117-4EC1-8E85-263D4719B761}" dt="2021-08-16T14:55:33.068" v="14" actId="20577"/>
          <ac:spMkLst>
            <pc:docMk/>
            <pc:sldMk cId="1460741281" sldId="280"/>
            <ac:spMk id="5" creationId="{00000000-0000-0000-0000-000000000000}"/>
          </ac:spMkLst>
        </pc:spChg>
      </pc:sldChg>
      <pc:sldChg chg="del">
        <pc:chgData name="Maddox Casey" userId="ba3deda7-3b95-4ef5-9a2b-50bc966107ee" providerId="ADAL" clId="{9976931D-5117-4EC1-8E85-263D4719B761}" dt="2021-08-16T14:56:04.459" v="26" actId="2696"/>
        <pc:sldMkLst>
          <pc:docMk/>
          <pc:sldMk cId="2611864374" sldId="281"/>
        </pc:sldMkLst>
      </pc:sldChg>
      <pc:sldChg chg="del">
        <pc:chgData name="Maddox Casey" userId="ba3deda7-3b95-4ef5-9a2b-50bc966107ee" providerId="ADAL" clId="{9976931D-5117-4EC1-8E85-263D4719B761}" dt="2021-08-16T14:55:59.985" v="21" actId="2696"/>
        <pc:sldMkLst>
          <pc:docMk/>
          <pc:sldMk cId="2516461458" sldId="304"/>
        </pc:sldMkLst>
      </pc:sldChg>
      <pc:sldChg chg="del">
        <pc:chgData name="Maddox Casey" userId="ba3deda7-3b95-4ef5-9a2b-50bc966107ee" providerId="ADAL" clId="{9976931D-5117-4EC1-8E85-263D4719B761}" dt="2021-08-16T14:56:08.647" v="30" actId="2696"/>
        <pc:sldMkLst>
          <pc:docMk/>
          <pc:sldMk cId="2194498037" sldId="306"/>
        </pc:sldMkLst>
      </pc:sldChg>
      <pc:sldChg chg="del">
        <pc:chgData name="Maddox Casey" userId="ba3deda7-3b95-4ef5-9a2b-50bc966107ee" providerId="ADAL" clId="{9976931D-5117-4EC1-8E85-263D4719B761}" dt="2021-08-16T14:56:06.534" v="28" actId="2696"/>
        <pc:sldMkLst>
          <pc:docMk/>
          <pc:sldMk cId="673492847" sldId="309"/>
        </pc:sldMkLst>
      </pc:sldChg>
      <pc:sldChg chg="del">
        <pc:chgData name="Maddox Casey" userId="ba3deda7-3b95-4ef5-9a2b-50bc966107ee" providerId="ADAL" clId="{9976931D-5117-4EC1-8E85-263D4719B761}" dt="2021-08-16T14:56:09.746" v="31" actId="2696"/>
        <pc:sldMkLst>
          <pc:docMk/>
          <pc:sldMk cId="1271741860" sldId="313"/>
        </pc:sldMkLst>
      </pc:sldChg>
      <pc:sldChg chg="del">
        <pc:chgData name="Maddox Casey" userId="ba3deda7-3b95-4ef5-9a2b-50bc966107ee" providerId="ADAL" clId="{9976931D-5117-4EC1-8E85-263D4719B761}" dt="2021-08-16T14:56:02.152" v="23" actId="2696"/>
        <pc:sldMkLst>
          <pc:docMk/>
          <pc:sldMk cId="1889748110" sldId="346"/>
        </pc:sldMkLst>
      </pc:sldChg>
      <pc:sldChg chg="delSp modSp">
        <pc:chgData name="Maddox Casey" userId="ba3deda7-3b95-4ef5-9a2b-50bc966107ee" providerId="ADAL" clId="{9976931D-5117-4EC1-8E85-263D4719B761}" dt="2021-08-16T14:55:44.734" v="19" actId="1076"/>
        <pc:sldMkLst>
          <pc:docMk/>
          <pc:sldMk cId="1660596025" sldId="353"/>
        </pc:sldMkLst>
        <pc:spChg chg="del mod">
          <ac:chgData name="Maddox Casey" userId="ba3deda7-3b95-4ef5-9a2b-50bc966107ee" providerId="ADAL" clId="{9976931D-5117-4EC1-8E85-263D4719B761}" dt="2021-08-16T14:55:44.144" v="18" actId="478"/>
          <ac:spMkLst>
            <pc:docMk/>
            <pc:sldMk cId="1660596025" sldId="353"/>
            <ac:spMk id="7" creationId="{228D1FCA-7280-4537-80EF-6168760808C6}"/>
          </ac:spMkLst>
        </pc:spChg>
        <pc:spChg chg="mod">
          <ac:chgData name="Maddox Casey" userId="ba3deda7-3b95-4ef5-9a2b-50bc966107ee" providerId="ADAL" clId="{9976931D-5117-4EC1-8E85-263D4719B761}" dt="2021-08-16T14:55:44.734" v="19" actId="1076"/>
          <ac:spMkLst>
            <pc:docMk/>
            <pc:sldMk cId="1660596025" sldId="353"/>
            <ac:spMk id="31" creationId="{73677F12-E601-4A04-86B4-26EC47347A8E}"/>
          </ac:spMkLst>
        </pc:spChg>
      </pc:sldChg>
      <pc:sldChg chg="del">
        <pc:chgData name="Maddox Casey" userId="ba3deda7-3b95-4ef5-9a2b-50bc966107ee" providerId="ADAL" clId="{9976931D-5117-4EC1-8E85-263D4719B761}" dt="2021-08-16T14:56:07.605" v="29" actId="2696"/>
        <pc:sldMkLst>
          <pc:docMk/>
          <pc:sldMk cId="2006175600" sldId="359"/>
        </pc:sldMkLst>
      </pc:sldChg>
      <pc:sldChg chg="del">
        <pc:chgData name="Maddox Casey" userId="ba3deda7-3b95-4ef5-9a2b-50bc966107ee" providerId="ADAL" clId="{9976931D-5117-4EC1-8E85-263D4719B761}" dt="2021-08-16T14:56:03.342" v="24" actId="2696"/>
        <pc:sldMkLst>
          <pc:docMk/>
          <pc:sldMk cId="1004879718" sldId="361"/>
        </pc:sldMkLst>
      </pc:sldChg>
      <pc:sldChg chg="del">
        <pc:chgData name="Maddox Casey" userId="ba3deda7-3b95-4ef5-9a2b-50bc966107ee" providerId="ADAL" clId="{9976931D-5117-4EC1-8E85-263D4719B761}" dt="2021-08-16T14:54:31.012" v="0" actId="2696"/>
        <pc:sldMkLst>
          <pc:docMk/>
          <pc:sldMk cId="2689790360" sldId="367"/>
        </pc:sldMkLst>
      </pc:sldChg>
      <pc:sldChg chg="modSp">
        <pc:chgData name="Maddox Casey" userId="ba3deda7-3b95-4ef5-9a2b-50bc966107ee" providerId="ADAL" clId="{9976931D-5117-4EC1-8E85-263D4719B761}" dt="2021-08-16T14:55:27.574" v="13" actId="255"/>
        <pc:sldMkLst>
          <pc:docMk/>
          <pc:sldMk cId="2229197897" sldId="369"/>
        </pc:sldMkLst>
        <pc:spChg chg="mod">
          <ac:chgData name="Maddox Casey" userId="ba3deda7-3b95-4ef5-9a2b-50bc966107ee" providerId="ADAL" clId="{9976931D-5117-4EC1-8E85-263D4719B761}" dt="2021-08-16T14:55:27.574" v="13" actId="255"/>
          <ac:spMkLst>
            <pc:docMk/>
            <pc:sldMk cId="2229197897" sldId="369"/>
            <ac:spMk id="2" creationId="{00000000-0000-0000-0000-000000000000}"/>
          </ac:spMkLst>
        </pc:spChg>
        <pc:spChg chg="mod">
          <ac:chgData name="Maddox Casey" userId="ba3deda7-3b95-4ef5-9a2b-50bc966107ee" providerId="ADAL" clId="{9976931D-5117-4EC1-8E85-263D4719B761}" dt="2021-08-16T14:55:18.977" v="12" actId="1076"/>
          <ac:spMkLst>
            <pc:docMk/>
            <pc:sldMk cId="2229197897" sldId="369"/>
            <ac:spMk id="3" creationId="{00000000-0000-0000-0000-000000000000}"/>
          </ac:spMkLst>
        </pc:spChg>
      </pc:sldChg>
      <pc:sldMasterChg chg="delSldLayout">
        <pc:chgData name="Maddox Casey" userId="ba3deda7-3b95-4ef5-9a2b-50bc966107ee" providerId="ADAL" clId="{9976931D-5117-4EC1-8E85-263D4719B761}" dt="2021-08-16T14:56:03.343" v="25" actId="2696"/>
        <pc:sldMasterMkLst>
          <pc:docMk/>
          <pc:sldMasterMk cId="1864844351" sldId="2147483766"/>
        </pc:sldMasterMkLst>
        <pc:sldLayoutChg chg="del">
          <pc:chgData name="Maddox Casey" userId="ba3deda7-3b95-4ef5-9a2b-50bc966107ee" providerId="ADAL" clId="{9976931D-5117-4EC1-8E85-263D4719B761}" dt="2021-08-16T14:56:03.343" v="25" actId="2696"/>
          <pc:sldLayoutMkLst>
            <pc:docMk/>
            <pc:sldMasterMk cId="1864844351" sldId="2147483766"/>
            <pc:sldLayoutMk cId="3273727366" sldId="2147483768"/>
          </pc:sldLayoutMkLst>
        </pc:sldLayoutChg>
      </pc:sldMasterChg>
    </pc:docChg>
  </pc:docChgLst>
  <pc:docChgLst>
    <pc:chgData name="Maddox Casey" userId="ba3deda7-3b95-4ef5-9a2b-50bc966107ee" providerId="ADAL" clId="{C125538E-CC45-4311-90EB-90D69F75DE34}"/>
    <pc:docChg chg="modSld">
      <pc:chgData name="Maddox Casey" userId="ba3deda7-3b95-4ef5-9a2b-50bc966107ee" providerId="ADAL" clId="{C125538E-CC45-4311-90EB-90D69F75DE34}" dt="2021-09-20T14:57:36.478" v="11" actId="20577"/>
      <pc:docMkLst>
        <pc:docMk/>
      </pc:docMkLst>
      <pc:sldChg chg="modSp mod">
        <pc:chgData name="Maddox Casey" userId="ba3deda7-3b95-4ef5-9a2b-50bc966107ee" providerId="ADAL" clId="{C125538E-CC45-4311-90EB-90D69F75DE34}" dt="2021-09-20T14:57:36.478" v="11" actId="20577"/>
        <pc:sldMkLst>
          <pc:docMk/>
          <pc:sldMk cId="4024642177" sldId="336"/>
        </pc:sldMkLst>
        <pc:spChg chg="mod">
          <ac:chgData name="Maddox Casey" userId="ba3deda7-3b95-4ef5-9a2b-50bc966107ee" providerId="ADAL" clId="{C125538E-CC45-4311-90EB-90D69F75DE34}" dt="2021-09-20T14:57:36.478" v="11" actId="20577"/>
          <ac:spMkLst>
            <pc:docMk/>
            <pc:sldMk cId="4024642177" sldId="336"/>
            <ac:spMk id="8" creationId="{0B57A9B8-7E72-4F6F-A115-85D0589B0AB4}"/>
          </ac:spMkLst>
        </pc:spChg>
      </pc:sldChg>
    </pc:docChg>
  </pc:docChgLst>
  <pc:docChgLst>
    <pc:chgData name="Maddox Casey" userId="ba3deda7-3b95-4ef5-9a2b-50bc966107ee" providerId="ADAL" clId="{4ADED8C8-423A-4BA9-969E-A9645D94A95B}"/>
    <pc:docChg chg="undo custSel addSld delSld modSld sldOrd">
      <pc:chgData name="Maddox Casey" userId="ba3deda7-3b95-4ef5-9a2b-50bc966107ee" providerId="ADAL" clId="{4ADED8C8-423A-4BA9-969E-A9645D94A95B}" dt="2021-08-10T14:41:01.985" v="68" actId="2696"/>
      <pc:docMkLst>
        <pc:docMk/>
      </pc:docMkLst>
      <pc:sldChg chg="add del">
        <pc:chgData name="Maddox Casey" userId="ba3deda7-3b95-4ef5-9a2b-50bc966107ee" providerId="ADAL" clId="{4ADED8C8-423A-4BA9-969E-A9645D94A95B}" dt="2021-08-10T14:38:09.885" v="61" actId="2696"/>
        <pc:sldMkLst>
          <pc:docMk/>
          <pc:sldMk cId="984248367" sldId="257"/>
        </pc:sldMkLst>
      </pc:sldChg>
      <pc:sldChg chg="add del">
        <pc:chgData name="Maddox Casey" userId="ba3deda7-3b95-4ef5-9a2b-50bc966107ee" providerId="ADAL" clId="{4ADED8C8-423A-4BA9-969E-A9645D94A95B}" dt="2021-08-10T14:38:11.289" v="62" actId="2696"/>
        <pc:sldMkLst>
          <pc:docMk/>
          <pc:sldMk cId="4185330758" sldId="258"/>
        </pc:sldMkLst>
      </pc:sldChg>
      <pc:sldChg chg="modSp add del">
        <pc:chgData name="Maddox Casey" userId="ba3deda7-3b95-4ef5-9a2b-50bc966107ee" providerId="ADAL" clId="{4ADED8C8-423A-4BA9-969E-A9645D94A95B}" dt="2021-08-10T14:38:40.677" v="64" actId="2696"/>
        <pc:sldMkLst>
          <pc:docMk/>
          <pc:sldMk cId="1022466362" sldId="259"/>
        </pc:sldMkLst>
        <pc:spChg chg="mod">
          <ac:chgData name="Maddox Casey" userId="ba3deda7-3b95-4ef5-9a2b-50bc966107ee" providerId="ADAL" clId="{4ADED8C8-423A-4BA9-969E-A9645D94A95B}" dt="2021-08-10T14:37:42.924" v="58"/>
          <ac:spMkLst>
            <pc:docMk/>
            <pc:sldMk cId="1022466362" sldId="259"/>
            <ac:spMk id="2" creationId="{00000000-0000-0000-0000-000000000000}"/>
          </ac:spMkLst>
        </pc:spChg>
      </pc:sldChg>
      <pc:sldChg chg="modSp add del">
        <pc:chgData name="Maddox Casey" userId="ba3deda7-3b95-4ef5-9a2b-50bc966107ee" providerId="ADAL" clId="{4ADED8C8-423A-4BA9-969E-A9645D94A95B}" dt="2021-08-10T14:37:48.704" v="59"/>
        <pc:sldMkLst>
          <pc:docMk/>
          <pc:sldMk cId="1966681702" sldId="263"/>
        </pc:sldMkLst>
        <pc:spChg chg="mod">
          <ac:chgData name="Maddox Casey" userId="ba3deda7-3b95-4ef5-9a2b-50bc966107ee" providerId="ADAL" clId="{4ADED8C8-423A-4BA9-969E-A9645D94A95B}" dt="2021-08-10T14:37:42.924" v="58"/>
          <ac:spMkLst>
            <pc:docMk/>
            <pc:sldMk cId="1966681702" sldId="263"/>
            <ac:spMk id="2" creationId="{00000000-0000-0000-0000-000000000000}"/>
          </ac:spMkLst>
        </pc:spChg>
      </pc:sldChg>
      <pc:sldChg chg="modSp add del">
        <pc:chgData name="Maddox Casey" userId="ba3deda7-3b95-4ef5-9a2b-50bc966107ee" providerId="ADAL" clId="{4ADED8C8-423A-4BA9-969E-A9645D94A95B}" dt="2021-08-10T14:41:01.985" v="68" actId="2696"/>
        <pc:sldMkLst>
          <pc:docMk/>
          <pc:sldMk cId="4143497476" sldId="265"/>
        </pc:sldMkLst>
        <pc:spChg chg="mod">
          <ac:chgData name="Maddox Casey" userId="ba3deda7-3b95-4ef5-9a2b-50bc966107ee" providerId="ADAL" clId="{4ADED8C8-423A-4BA9-969E-A9645D94A95B}" dt="2021-08-10T14:37:42.924" v="58"/>
          <ac:spMkLst>
            <pc:docMk/>
            <pc:sldMk cId="4143497476" sldId="265"/>
            <ac:spMk id="2" creationId="{00000000-0000-0000-0000-000000000000}"/>
          </ac:spMkLst>
        </pc:spChg>
      </pc:sldChg>
      <pc:sldChg chg="modSp add del">
        <pc:chgData name="Maddox Casey" userId="ba3deda7-3b95-4ef5-9a2b-50bc966107ee" providerId="ADAL" clId="{4ADED8C8-423A-4BA9-969E-A9645D94A95B}" dt="2021-08-10T14:38:49.833" v="65" actId="20577"/>
        <pc:sldMkLst>
          <pc:docMk/>
          <pc:sldMk cId="3976950606" sldId="266"/>
        </pc:sldMkLst>
        <pc:spChg chg="mod">
          <ac:chgData name="Maddox Casey" userId="ba3deda7-3b95-4ef5-9a2b-50bc966107ee" providerId="ADAL" clId="{4ADED8C8-423A-4BA9-969E-A9645D94A95B}" dt="2021-08-10T14:37:42.924" v="58"/>
          <ac:spMkLst>
            <pc:docMk/>
            <pc:sldMk cId="3976950606" sldId="266"/>
            <ac:spMk id="2" creationId="{00000000-0000-0000-0000-000000000000}"/>
          </ac:spMkLst>
        </pc:spChg>
        <pc:spChg chg="mod">
          <ac:chgData name="Maddox Casey" userId="ba3deda7-3b95-4ef5-9a2b-50bc966107ee" providerId="ADAL" clId="{4ADED8C8-423A-4BA9-969E-A9645D94A95B}" dt="2021-08-10T14:38:49.833" v="65" actId="20577"/>
          <ac:spMkLst>
            <pc:docMk/>
            <pc:sldMk cId="3976950606" sldId="266"/>
            <ac:spMk id="8" creationId="{00000000-0000-0000-0000-000000000000}"/>
          </ac:spMkLst>
        </pc:spChg>
      </pc:sldChg>
      <pc:sldChg chg="add del">
        <pc:chgData name="Maddox Casey" userId="ba3deda7-3b95-4ef5-9a2b-50bc966107ee" providerId="ADAL" clId="{4ADED8C8-423A-4BA9-969E-A9645D94A95B}" dt="2021-08-10T14:37:48.704" v="59"/>
        <pc:sldMkLst>
          <pc:docMk/>
          <pc:sldMk cId="686414610" sldId="267"/>
        </pc:sldMkLst>
      </pc:sldChg>
      <pc:sldChg chg="add del">
        <pc:chgData name="Maddox Casey" userId="ba3deda7-3b95-4ef5-9a2b-50bc966107ee" providerId="ADAL" clId="{4ADED8C8-423A-4BA9-969E-A9645D94A95B}" dt="2021-08-10T14:37:48.704" v="59"/>
        <pc:sldMkLst>
          <pc:docMk/>
          <pc:sldMk cId="2554661320" sldId="270"/>
        </pc:sldMkLst>
      </pc:sldChg>
      <pc:sldChg chg="modSp add del">
        <pc:chgData name="Maddox Casey" userId="ba3deda7-3b95-4ef5-9a2b-50bc966107ee" providerId="ADAL" clId="{4ADED8C8-423A-4BA9-969E-A9645D94A95B}" dt="2021-08-10T14:37:48.704" v="59"/>
        <pc:sldMkLst>
          <pc:docMk/>
          <pc:sldMk cId="3215478514" sldId="272"/>
        </pc:sldMkLst>
        <pc:spChg chg="mod">
          <ac:chgData name="Maddox Casey" userId="ba3deda7-3b95-4ef5-9a2b-50bc966107ee" providerId="ADAL" clId="{4ADED8C8-423A-4BA9-969E-A9645D94A95B}" dt="2021-08-10T14:37:42.924" v="58"/>
          <ac:spMkLst>
            <pc:docMk/>
            <pc:sldMk cId="3215478514" sldId="272"/>
            <ac:spMk id="2" creationId="{00000000-0000-0000-0000-000000000000}"/>
          </ac:spMkLst>
        </pc:spChg>
        <pc:spChg chg="mod">
          <ac:chgData name="Maddox Casey" userId="ba3deda7-3b95-4ef5-9a2b-50bc966107ee" providerId="ADAL" clId="{4ADED8C8-423A-4BA9-969E-A9645D94A95B}" dt="2021-08-10T14:37:42.924" v="58"/>
          <ac:spMkLst>
            <pc:docMk/>
            <pc:sldMk cId="3215478514" sldId="272"/>
            <ac:spMk id="5" creationId="{00000000-0000-0000-0000-000000000000}"/>
          </ac:spMkLst>
        </pc:spChg>
      </pc:sldChg>
      <pc:sldChg chg="add del">
        <pc:chgData name="Maddox Casey" userId="ba3deda7-3b95-4ef5-9a2b-50bc966107ee" providerId="ADAL" clId="{4ADED8C8-423A-4BA9-969E-A9645D94A95B}" dt="2021-08-10T14:37:48.704" v="59"/>
        <pc:sldMkLst>
          <pc:docMk/>
          <pc:sldMk cId="654510032" sldId="277"/>
        </pc:sldMkLst>
      </pc:sldChg>
      <pc:sldChg chg="modSp add del">
        <pc:chgData name="Maddox Casey" userId="ba3deda7-3b95-4ef5-9a2b-50bc966107ee" providerId="ADAL" clId="{4ADED8C8-423A-4BA9-969E-A9645D94A95B}" dt="2021-08-10T14:37:48.704" v="59"/>
        <pc:sldMkLst>
          <pc:docMk/>
          <pc:sldMk cId="750263948" sldId="278"/>
        </pc:sldMkLst>
        <pc:spChg chg="mod">
          <ac:chgData name="Maddox Casey" userId="ba3deda7-3b95-4ef5-9a2b-50bc966107ee" providerId="ADAL" clId="{4ADED8C8-423A-4BA9-969E-A9645D94A95B}" dt="2021-08-10T14:37:42.924" v="58"/>
          <ac:spMkLst>
            <pc:docMk/>
            <pc:sldMk cId="750263948" sldId="278"/>
            <ac:spMk id="2" creationId="{00000000-0000-0000-0000-000000000000}"/>
          </ac:spMkLst>
        </pc:spChg>
      </pc:sldChg>
      <pc:sldChg chg="modSp add del">
        <pc:chgData name="Maddox Casey" userId="ba3deda7-3b95-4ef5-9a2b-50bc966107ee" providerId="ADAL" clId="{4ADED8C8-423A-4BA9-969E-A9645D94A95B}" dt="2021-08-10T14:37:48.704" v="59"/>
        <pc:sldMkLst>
          <pc:docMk/>
          <pc:sldMk cId="2945703490" sldId="279"/>
        </pc:sldMkLst>
        <pc:spChg chg="mod">
          <ac:chgData name="Maddox Casey" userId="ba3deda7-3b95-4ef5-9a2b-50bc966107ee" providerId="ADAL" clId="{4ADED8C8-423A-4BA9-969E-A9645D94A95B}" dt="2021-08-10T14:37:42.924" v="58"/>
          <ac:spMkLst>
            <pc:docMk/>
            <pc:sldMk cId="2945703490" sldId="279"/>
            <ac:spMk id="2" creationId="{00000000-0000-0000-0000-000000000000}"/>
          </ac:spMkLst>
        </pc:spChg>
      </pc:sldChg>
      <pc:sldChg chg="modSp add del">
        <pc:chgData name="Maddox Casey" userId="ba3deda7-3b95-4ef5-9a2b-50bc966107ee" providerId="ADAL" clId="{4ADED8C8-423A-4BA9-969E-A9645D94A95B}" dt="2021-08-10T14:37:48.704" v="59"/>
        <pc:sldMkLst>
          <pc:docMk/>
          <pc:sldMk cId="1460741281" sldId="280"/>
        </pc:sldMkLst>
        <pc:spChg chg="mod">
          <ac:chgData name="Maddox Casey" userId="ba3deda7-3b95-4ef5-9a2b-50bc966107ee" providerId="ADAL" clId="{4ADED8C8-423A-4BA9-969E-A9645D94A95B}" dt="2021-08-10T14:37:42.924" v="58"/>
          <ac:spMkLst>
            <pc:docMk/>
            <pc:sldMk cId="1460741281" sldId="280"/>
            <ac:spMk id="2" creationId="{00000000-0000-0000-0000-000000000000}"/>
          </ac:spMkLst>
        </pc:spChg>
      </pc:sldChg>
      <pc:sldChg chg="modSp">
        <pc:chgData name="Maddox Casey" userId="ba3deda7-3b95-4ef5-9a2b-50bc966107ee" providerId="ADAL" clId="{4ADED8C8-423A-4BA9-969E-A9645D94A95B}" dt="2021-08-10T14:19:27.027" v="44" actId="20577"/>
        <pc:sldMkLst>
          <pc:docMk/>
          <pc:sldMk cId="944345305" sldId="289"/>
        </pc:sldMkLst>
        <pc:spChg chg="mod">
          <ac:chgData name="Maddox Casey" userId="ba3deda7-3b95-4ef5-9a2b-50bc966107ee" providerId="ADAL" clId="{4ADED8C8-423A-4BA9-969E-A9645D94A95B}" dt="2021-08-10T14:19:27.027" v="44" actId="20577"/>
          <ac:spMkLst>
            <pc:docMk/>
            <pc:sldMk cId="944345305" sldId="289"/>
            <ac:spMk id="4" creationId="{00000000-0000-0000-0000-000000000000}"/>
          </ac:spMkLst>
        </pc:spChg>
      </pc:sldChg>
      <pc:sldChg chg="ord">
        <pc:chgData name="Maddox Casey" userId="ba3deda7-3b95-4ef5-9a2b-50bc966107ee" providerId="ADAL" clId="{4ADED8C8-423A-4BA9-969E-A9645D94A95B}" dt="2021-08-10T14:37:59.365" v="60"/>
        <pc:sldMkLst>
          <pc:docMk/>
          <pc:sldMk cId="1660596025" sldId="353"/>
        </pc:sldMkLst>
      </pc:sldChg>
      <pc:sldChg chg="add del">
        <pc:chgData name="Maddox Casey" userId="ba3deda7-3b95-4ef5-9a2b-50bc966107ee" providerId="ADAL" clId="{4ADED8C8-423A-4BA9-969E-A9645D94A95B}" dt="2021-08-10T14:39:00.540" v="66" actId="2696"/>
        <pc:sldMkLst>
          <pc:docMk/>
          <pc:sldMk cId="1792833975" sldId="366"/>
        </pc:sldMkLst>
      </pc:sldChg>
      <pc:sldChg chg="add del">
        <pc:chgData name="Maddox Casey" userId="ba3deda7-3b95-4ef5-9a2b-50bc966107ee" providerId="ADAL" clId="{4ADED8C8-423A-4BA9-969E-A9645D94A95B}" dt="2021-08-10T14:37:48.704" v="59"/>
        <pc:sldMkLst>
          <pc:docMk/>
          <pc:sldMk cId="2689790360" sldId="367"/>
        </pc:sldMkLst>
      </pc:sldChg>
      <pc:sldChg chg="modSp add del">
        <pc:chgData name="Maddox Casey" userId="ba3deda7-3b95-4ef5-9a2b-50bc966107ee" providerId="ADAL" clId="{4ADED8C8-423A-4BA9-969E-A9645D94A95B}" dt="2021-08-10T14:37:48.704" v="59"/>
        <pc:sldMkLst>
          <pc:docMk/>
          <pc:sldMk cId="2738853618" sldId="368"/>
        </pc:sldMkLst>
        <pc:spChg chg="mod">
          <ac:chgData name="Maddox Casey" userId="ba3deda7-3b95-4ef5-9a2b-50bc966107ee" providerId="ADAL" clId="{4ADED8C8-423A-4BA9-969E-A9645D94A95B}" dt="2021-08-10T14:37:42.924" v="58"/>
          <ac:spMkLst>
            <pc:docMk/>
            <pc:sldMk cId="2738853618" sldId="368"/>
            <ac:spMk id="2" creationId="{00000000-0000-0000-0000-000000000000}"/>
          </ac:spMkLst>
        </pc:spChg>
      </pc:sldChg>
      <pc:sldChg chg="add del">
        <pc:chgData name="Maddox Casey" userId="ba3deda7-3b95-4ef5-9a2b-50bc966107ee" providerId="ADAL" clId="{4ADED8C8-423A-4BA9-969E-A9645D94A95B}" dt="2021-08-10T14:37:48.704" v="59"/>
        <pc:sldMkLst>
          <pc:docMk/>
          <pc:sldMk cId="2229197897" sldId="369"/>
        </pc:sldMkLst>
      </pc:sldChg>
      <pc:sldChg chg="modSp add del">
        <pc:chgData name="Maddox Casey" userId="ba3deda7-3b95-4ef5-9a2b-50bc966107ee" providerId="ADAL" clId="{4ADED8C8-423A-4BA9-969E-A9645D94A95B}" dt="2021-08-10T14:40:59.752" v="67" actId="2696"/>
        <pc:sldMkLst>
          <pc:docMk/>
          <pc:sldMk cId="2051708232" sldId="370"/>
        </pc:sldMkLst>
        <pc:spChg chg="mod">
          <ac:chgData name="Maddox Casey" userId="ba3deda7-3b95-4ef5-9a2b-50bc966107ee" providerId="ADAL" clId="{4ADED8C8-423A-4BA9-969E-A9645D94A95B}" dt="2021-08-10T14:37:42.924" v="58"/>
          <ac:spMkLst>
            <pc:docMk/>
            <pc:sldMk cId="2051708232" sldId="370"/>
            <ac:spMk id="2" creationId="{00000000-0000-0000-0000-000000000000}"/>
          </ac:spMkLst>
        </pc:spChg>
      </pc:sldChg>
      <pc:sldMasterChg chg="delSldLayout">
        <pc:chgData name="Maddox Casey" userId="ba3deda7-3b95-4ef5-9a2b-50bc966107ee" providerId="ADAL" clId="{4ADED8C8-423A-4BA9-969E-A9645D94A95B}" dt="2021-08-10T14:38:11.290" v="63" actId="2696"/>
        <pc:sldMasterMkLst>
          <pc:docMk/>
          <pc:sldMasterMk cId="2898106855" sldId="2147483719"/>
        </pc:sldMasterMkLst>
        <pc:sldLayoutChg chg="del">
          <pc:chgData name="Maddox Casey" userId="ba3deda7-3b95-4ef5-9a2b-50bc966107ee" providerId="ADAL" clId="{4ADED8C8-423A-4BA9-969E-A9645D94A95B}" dt="2021-08-10T14:38:11.290" v="63" actId="2696"/>
          <pc:sldLayoutMkLst>
            <pc:docMk/>
            <pc:sldMasterMk cId="2898106855" sldId="2147483719"/>
            <pc:sldLayoutMk cId="610531269" sldId="214748377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CD50D-2F11-4829-9F5E-00A520D943AA}" type="doc">
      <dgm:prSet loTypeId="urn:microsoft.com/office/officeart/2005/8/layout/hList7" loCatId="list" qsTypeId="urn:microsoft.com/office/officeart/2005/8/quickstyle/simple1" qsCatId="simple" csTypeId="urn:microsoft.com/office/officeart/2005/8/colors/accent1_2" csCatId="accent1" phldr="1"/>
      <dgm:spPr/>
    </dgm:pt>
    <dgm:pt modelId="{8240E289-1884-4D7E-BDB9-9C35FC696DF9}">
      <dgm:prSet phldrT="[Text]" custT="1"/>
      <dgm:spPr>
        <a:solidFill>
          <a:srgbClr val="FFC000"/>
        </a:solidFill>
      </dgm:spPr>
      <dgm:t>
        <a:bodyPr/>
        <a:lstStyle/>
        <a:p>
          <a:r>
            <a:rPr lang="en-US" sz="2000" dirty="0">
              <a:solidFill>
                <a:schemeClr val="tx1"/>
              </a:solidFill>
            </a:rPr>
            <a:t>STOP TALKING</a:t>
          </a:r>
        </a:p>
      </dgm:t>
    </dgm:pt>
    <dgm:pt modelId="{59EBCD23-E34D-4A46-B46C-5E1A4CF9E9CF}" type="parTrans" cxnId="{B119C470-75F7-484D-99F6-C37A426C09D8}">
      <dgm:prSet/>
      <dgm:spPr/>
      <dgm:t>
        <a:bodyPr/>
        <a:lstStyle/>
        <a:p>
          <a:endParaRPr lang="en-US"/>
        </a:p>
      </dgm:t>
    </dgm:pt>
    <dgm:pt modelId="{1FF08CF4-6209-4BBF-982B-4CC032B2237D}" type="sibTrans" cxnId="{B119C470-75F7-484D-99F6-C37A426C09D8}">
      <dgm:prSet/>
      <dgm:spPr/>
      <dgm:t>
        <a:bodyPr/>
        <a:lstStyle/>
        <a:p>
          <a:endParaRPr lang="en-US"/>
        </a:p>
      </dgm:t>
    </dgm:pt>
    <dgm:pt modelId="{1CDFDE57-E117-4043-9194-CFA5E27D4A3C}">
      <dgm:prSet phldrT="[Text]" custT="1"/>
      <dgm:spPr>
        <a:solidFill>
          <a:srgbClr val="FFC000"/>
        </a:solidFill>
      </dgm:spPr>
      <dgm:t>
        <a:bodyPr/>
        <a:lstStyle/>
        <a:p>
          <a:r>
            <a:rPr lang="en-US" sz="2000" dirty="0">
              <a:solidFill>
                <a:schemeClr val="tx1"/>
              </a:solidFill>
            </a:rPr>
            <a:t>FOCUS on the SPEAKER </a:t>
          </a:r>
        </a:p>
      </dgm:t>
    </dgm:pt>
    <dgm:pt modelId="{EDBACE9B-C73C-491F-B961-2B615DC7EB5F}" type="parTrans" cxnId="{AB0840F6-E183-48D2-ABBC-8B1438D818E1}">
      <dgm:prSet/>
      <dgm:spPr/>
      <dgm:t>
        <a:bodyPr/>
        <a:lstStyle/>
        <a:p>
          <a:endParaRPr lang="en-US"/>
        </a:p>
      </dgm:t>
    </dgm:pt>
    <dgm:pt modelId="{559B20E4-66EA-48E2-A70A-DC9EB289BD91}" type="sibTrans" cxnId="{AB0840F6-E183-48D2-ABBC-8B1438D818E1}">
      <dgm:prSet/>
      <dgm:spPr/>
      <dgm:t>
        <a:bodyPr/>
        <a:lstStyle/>
        <a:p>
          <a:endParaRPr lang="en-US"/>
        </a:p>
      </dgm:t>
    </dgm:pt>
    <dgm:pt modelId="{816ABC40-B49D-4049-84E9-E4C1CA006CC6}">
      <dgm:prSet phldrT="[Text]"/>
      <dgm:spPr>
        <a:solidFill>
          <a:srgbClr val="FFC000"/>
        </a:solidFill>
      </dgm:spPr>
      <dgm:t>
        <a:bodyPr/>
        <a:lstStyle/>
        <a:p>
          <a:r>
            <a:rPr lang="en-US" dirty="0">
              <a:solidFill>
                <a:schemeClr val="tx1"/>
              </a:solidFill>
            </a:rPr>
            <a:t>LISTEN HARDER</a:t>
          </a:r>
        </a:p>
      </dgm:t>
    </dgm:pt>
    <dgm:pt modelId="{172E3CA7-73BD-469A-93E2-41D2844BD2BE}" type="parTrans" cxnId="{4AAD5EAE-A487-42A1-B122-94920549F524}">
      <dgm:prSet/>
      <dgm:spPr/>
      <dgm:t>
        <a:bodyPr/>
        <a:lstStyle/>
        <a:p>
          <a:endParaRPr lang="en-US"/>
        </a:p>
      </dgm:t>
    </dgm:pt>
    <dgm:pt modelId="{1E13E89E-0A41-49E6-9668-ED699F866F5A}" type="sibTrans" cxnId="{4AAD5EAE-A487-42A1-B122-94920549F524}">
      <dgm:prSet/>
      <dgm:spPr/>
      <dgm:t>
        <a:bodyPr/>
        <a:lstStyle/>
        <a:p>
          <a:endParaRPr lang="en-US"/>
        </a:p>
      </dgm:t>
    </dgm:pt>
    <dgm:pt modelId="{3CD2FB02-217D-4144-AD7F-6EB36ED37995}" type="pres">
      <dgm:prSet presAssocID="{9B4CD50D-2F11-4829-9F5E-00A520D943AA}" presName="Name0" presStyleCnt="0">
        <dgm:presLayoutVars>
          <dgm:dir/>
          <dgm:resizeHandles val="exact"/>
        </dgm:presLayoutVars>
      </dgm:prSet>
      <dgm:spPr/>
    </dgm:pt>
    <dgm:pt modelId="{855C74D7-3639-4C6C-B3A1-87715C3EB88C}" type="pres">
      <dgm:prSet presAssocID="{9B4CD50D-2F11-4829-9F5E-00A520D943AA}" presName="fgShape" presStyleLbl="fgShp" presStyleIdx="0" presStyleCnt="1"/>
      <dgm:spPr>
        <a:solidFill>
          <a:schemeClr val="tx1"/>
        </a:solidFill>
      </dgm:spPr>
    </dgm:pt>
    <dgm:pt modelId="{30B5D811-7685-4C22-9F57-9486A1284F10}" type="pres">
      <dgm:prSet presAssocID="{9B4CD50D-2F11-4829-9F5E-00A520D943AA}" presName="linComp" presStyleCnt="0"/>
      <dgm:spPr/>
    </dgm:pt>
    <dgm:pt modelId="{0F9CD22F-DE17-4B0D-8FAB-B3CB73C8AE21}" type="pres">
      <dgm:prSet presAssocID="{8240E289-1884-4D7E-BDB9-9C35FC696DF9}" presName="compNode" presStyleCnt="0"/>
      <dgm:spPr/>
    </dgm:pt>
    <dgm:pt modelId="{664D68CD-F716-4648-A69B-3336D5594858}" type="pres">
      <dgm:prSet presAssocID="{8240E289-1884-4D7E-BDB9-9C35FC696DF9}" presName="bkgdShape" presStyleLbl="node1" presStyleIdx="0" presStyleCnt="3" custLinFactNeighborX="1296" custLinFactNeighborY="-759"/>
      <dgm:spPr/>
    </dgm:pt>
    <dgm:pt modelId="{9DE821E0-43E0-4C26-9914-683C4594D51F}" type="pres">
      <dgm:prSet presAssocID="{8240E289-1884-4D7E-BDB9-9C35FC696DF9}" presName="nodeTx" presStyleLbl="node1" presStyleIdx="0" presStyleCnt="3">
        <dgm:presLayoutVars>
          <dgm:bulletEnabled val="1"/>
        </dgm:presLayoutVars>
      </dgm:prSet>
      <dgm:spPr/>
    </dgm:pt>
    <dgm:pt modelId="{B2F30F47-1BCE-4975-89D0-7C829BC61CA0}" type="pres">
      <dgm:prSet presAssocID="{8240E289-1884-4D7E-BDB9-9C35FC696DF9}" presName="invisiNode" presStyleLbl="node1" presStyleIdx="0" presStyleCnt="3"/>
      <dgm:spPr/>
    </dgm:pt>
    <dgm:pt modelId="{060C891D-2DF3-4DE7-978D-0728E389562C}" type="pres">
      <dgm:prSet presAssocID="{8240E289-1884-4D7E-BDB9-9C35FC696DF9}" presName="imagNode" presStyleLbl="fgImgPlace1" presStyleIdx="0" presStyleCnt="3"/>
      <dgm:spPr>
        <a:solidFill>
          <a:srgbClr val="FF0000"/>
        </a:solidFill>
      </dgm:spPr>
    </dgm:pt>
    <dgm:pt modelId="{D594419F-3B47-4283-8F7D-44C0E3CB89BE}" type="pres">
      <dgm:prSet presAssocID="{1FF08CF4-6209-4BBF-982B-4CC032B2237D}" presName="sibTrans" presStyleLbl="sibTrans2D1" presStyleIdx="0" presStyleCnt="0"/>
      <dgm:spPr/>
    </dgm:pt>
    <dgm:pt modelId="{BD7685AB-C5A7-4BC8-BF8B-216CC6890109}" type="pres">
      <dgm:prSet presAssocID="{1CDFDE57-E117-4043-9194-CFA5E27D4A3C}" presName="compNode" presStyleCnt="0"/>
      <dgm:spPr/>
    </dgm:pt>
    <dgm:pt modelId="{1AD2C29E-7C75-49F9-BCBF-924E8D6C1C06}" type="pres">
      <dgm:prSet presAssocID="{1CDFDE57-E117-4043-9194-CFA5E27D4A3C}" presName="bkgdShape" presStyleLbl="node1" presStyleIdx="1" presStyleCnt="3"/>
      <dgm:spPr/>
    </dgm:pt>
    <dgm:pt modelId="{8ED11DA9-5269-43CB-B1B2-5FD6A6C61CDC}" type="pres">
      <dgm:prSet presAssocID="{1CDFDE57-E117-4043-9194-CFA5E27D4A3C}" presName="nodeTx" presStyleLbl="node1" presStyleIdx="1" presStyleCnt="3">
        <dgm:presLayoutVars>
          <dgm:bulletEnabled val="1"/>
        </dgm:presLayoutVars>
      </dgm:prSet>
      <dgm:spPr/>
    </dgm:pt>
    <dgm:pt modelId="{51E52584-1B3F-437C-B2BC-D967E801656B}" type="pres">
      <dgm:prSet presAssocID="{1CDFDE57-E117-4043-9194-CFA5E27D4A3C}" presName="invisiNode" presStyleLbl="node1" presStyleIdx="1" presStyleCnt="3"/>
      <dgm:spPr/>
    </dgm:pt>
    <dgm:pt modelId="{EBC0CDF7-ED07-48E9-A981-87520222112F}" type="pres">
      <dgm:prSet presAssocID="{1CDFDE57-E117-4043-9194-CFA5E27D4A3C}" presName="imagNode" presStyleLbl="fgImgPlace1" presStyleIdx="1" presStyleCnt="3"/>
      <dgm:spPr>
        <a:solidFill>
          <a:srgbClr val="FF0000"/>
        </a:solidFill>
      </dgm:spPr>
    </dgm:pt>
    <dgm:pt modelId="{C78312D7-9B87-419B-B064-F8CE8904859C}" type="pres">
      <dgm:prSet presAssocID="{559B20E4-66EA-48E2-A70A-DC9EB289BD91}" presName="sibTrans" presStyleLbl="sibTrans2D1" presStyleIdx="0" presStyleCnt="0"/>
      <dgm:spPr/>
    </dgm:pt>
    <dgm:pt modelId="{8D57BFC9-7E00-4737-BB24-54C5DA9BDC07}" type="pres">
      <dgm:prSet presAssocID="{816ABC40-B49D-4049-84E9-E4C1CA006CC6}" presName="compNode" presStyleCnt="0"/>
      <dgm:spPr/>
    </dgm:pt>
    <dgm:pt modelId="{09673730-85E6-42E0-9CF5-05521786EF34}" type="pres">
      <dgm:prSet presAssocID="{816ABC40-B49D-4049-84E9-E4C1CA006CC6}" presName="bkgdShape" presStyleLbl="node1" presStyleIdx="2" presStyleCnt="3"/>
      <dgm:spPr/>
    </dgm:pt>
    <dgm:pt modelId="{901C1786-B0CA-48F9-B82F-B9B04B088D1E}" type="pres">
      <dgm:prSet presAssocID="{816ABC40-B49D-4049-84E9-E4C1CA006CC6}" presName="nodeTx" presStyleLbl="node1" presStyleIdx="2" presStyleCnt="3">
        <dgm:presLayoutVars>
          <dgm:bulletEnabled val="1"/>
        </dgm:presLayoutVars>
      </dgm:prSet>
      <dgm:spPr/>
    </dgm:pt>
    <dgm:pt modelId="{7664211B-F93C-4733-88A8-A464DE8B6A28}" type="pres">
      <dgm:prSet presAssocID="{816ABC40-B49D-4049-84E9-E4C1CA006CC6}" presName="invisiNode" presStyleLbl="node1" presStyleIdx="2" presStyleCnt="3"/>
      <dgm:spPr/>
    </dgm:pt>
    <dgm:pt modelId="{2734CA8F-A705-4761-BA73-11446581496E}" type="pres">
      <dgm:prSet presAssocID="{816ABC40-B49D-4049-84E9-E4C1CA006CC6}" presName="imagNode" presStyleLbl="fgImgPlace1" presStyleIdx="2" presStyleCnt="3"/>
      <dgm:spPr>
        <a:solidFill>
          <a:srgbClr val="FF0000"/>
        </a:solidFill>
      </dgm:spPr>
    </dgm:pt>
  </dgm:ptLst>
  <dgm:cxnLst>
    <dgm:cxn modelId="{0704100D-A0AC-4271-81B2-E9E84E2CEE0F}" type="presOf" srcId="{816ABC40-B49D-4049-84E9-E4C1CA006CC6}" destId="{901C1786-B0CA-48F9-B82F-B9B04B088D1E}" srcOrd="1" destOrd="0" presId="urn:microsoft.com/office/officeart/2005/8/layout/hList7"/>
    <dgm:cxn modelId="{2BA38C29-DC6D-4CE9-8C2E-38D530982B28}" type="presOf" srcId="{1FF08CF4-6209-4BBF-982B-4CC032B2237D}" destId="{D594419F-3B47-4283-8F7D-44C0E3CB89BE}" srcOrd="0" destOrd="0" presId="urn:microsoft.com/office/officeart/2005/8/layout/hList7"/>
    <dgm:cxn modelId="{9E34B92C-D3DB-4180-A91C-4EB12B58DF73}" type="presOf" srcId="{1CDFDE57-E117-4043-9194-CFA5E27D4A3C}" destId="{8ED11DA9-5269-43CB-B1B2-5FD6A6C61CDC}" srcOrd="1" destOrd="0" presId="urn:microsoft.com/office/officeart/2005/8/layout/hList7"/>
    <dgm:cxn modelId="{C0CD933F-D616-41E3-8210-8BA55E25708C}" type="presOf" srcId="{8240E289-1884-4D7E-BDB9-9C35FC696DF9}" destId="{9DE821E0-43E0-4C26-9914-683C4594D51F}" srcOrd="1" destOrd="0" presId="urn:microsoft.com/office/officeart/2005/8/layout/hList7"/>
    <dgm:cxn modelId="{8571DF5C-4761-4ABE-92C0-71BDCCF5801D}" type="presOf" srcId="{1CDFDE57-E117-4043-9194-CFA5E27D4A3C}" destId="{1AD2C29E-7C75-49F9-BCBF-924E8D6C1C06}" srcOrd="0" destOrd="0" presId="urn:microsoft.com/office/officeart/2005/8/layout/hList7"/>
    <dgm:cxn modelId="{2B7A2D4D-11B2-4FBB-9492-F4FAB94D1F74}" type="presOf" srcId="{8240E289-1884-4D7E-BDB9-9C35FC696DF9}" destId="{664D68CD-F716-4648-A69B-3336D5594858}" srcOrd="0" destOrd="0" presId="urn:microsoft.com/office/officeart/2005/8/layout/hList7"/>
    <dgm:cxn modelId="{B119C470-75F7-484D-99F6-C37A426C09D8}" srcId="{9B4CD50D-2F11-4829-9F5E-00A520D943AA}" destId="{8240E289-1884-4D7E-BDB9-9C35FC696DF9}" srcOrd="0" destOrd="0" parTransId="{59EBCD23-E34D-4A46-B46C-5E1A4CF9E9CF}" sibTransId="{1FF08CF4-6209-4BBF-982B-4CC032B2237D}"/>
    <dgm:cxn modelId="{6974818F-E4FE-4543-9CB7-191123744011}" type="presOf" srcId="{9B4CD50D-2F11-4829-9F5E-00A520D943AA}" destId="{3CD2FB02-217D-4144-AD7F-6EB36ED37995}" srcOrd="0" destOrd="0" presId="urn:microsoft.com/office/officeart/2005/8/layout/hList7"/>
    <dgm:cxn modelId="{4AAD5EAE-A487-42A1-B122-94920549F524}" srcId="{9B4CD50D-2F11-4829-9F5E-00A520D943AA}" destId="{816ABC40-B49D-4049-84E9-E4C1CA006CC6}" srcOrd="2" destOrd="0" parTransId="{172E3CA7-73BD-469A-93E2-41D2844BD2BE}" sibTransId="{1E13E89E-0A41-49E6-9668-ED699F866F5A}"/>
    <dgm:cxn modelId="{44386CD9-2D01-48A9-9757-D12C71D285CC}" type="presOf" srcId="{816ABC40-B49D-4049-84E9-E4C1CA006CC6}" destId="{09673730-85E6-42E0-9CF5-05521786EF34}" srcOrd="0" destOrd="0" presId="urn:microsoft.com/office/officeart/2005/8/layout/hList7"/>
    <dgm:cxn modelId="{2E6597ED-DB59-4191-9E13-766E37C2C812}" type="presOf" srcId="{559B20E4-66EA-48E2-A70A-DC9EB289BD91}" destId="{C78312D7-9B87-419B-B064-F8CE8904859C}" srcOrd="0" destOrd="0" presId="urn:microsoft.com/office/officeart/2005/8/layout/hList7"/>
    <dgm:cxn modelId="{AB0840F6-E183-48D2-ABBC-8B1438D818E1}" srcId="{9B4CD50D-2F11-4829-9F5E-00A520D943AA}" destId="{1CDFDE57-E117-4043-9194-CFA5E27D4A3C}" srcOrd="1" destOrd="0" parTransId="{EDBACE9B-C73C-491F-B961-2B615DC7EB5F}" sibTransId="{559B20E4-66EA-48E2-A70A-DC9EB289BD91}"/>
    <dgm:cxn modelId="{BBFD6EBD-1926-45BA-B2A1-840509D9EAF3}" type="presParOf" srcId="{3CD2FB02-217D-4144-AD7F-6EB36ED37995}" destId="{855C74D7-3639-4C6C-B3A1-87715C3EB88C}" srcOrd="0" destOrd="0" presId="urn:microsoft.com/office/officeart/2005/8/layout/hList7"/>
    <dgm:cxn modelId="{FA44F666-E081-4B13-88B2-66138DD59060}" type="presParOf" srcId="{3CD2FB02-217D-4144-AD7F-6EB36ED37995}" destId="{30B5D811-7685-4C22-9F57-9486A1284F10}" srcOrd="1" destOrd="0" presId="urn:microsoft.com/office/officeart/2005/8/layout/hList7"/>
    <dgm:cxn modelId="{FED48879-F4E1-4E51-9D2C-A50291C3A34D}" type="presParOf" srcId="{30B5D811-7685-4C22-9F57-9486A1284F10}" destId="{0F9CD22F-DE17-4B0D-8FAB-B3CB73C8AE21}" srcOrd="0" destOrd="0" presId="urn:microsoft.com/office/officeart/2005/8/layout/hList7"/>
    <dgm:cxn modelId="{8CEBE9DC-2950-45DE-9E5C-7D4DEA3436B7}" type="presParOf" srcId="{0F9CD22F-DE17-4B0D-8FAB-B3CB73C8AE21}" destId="{664D68CD-F716-4648-A69B-3336D5594858}" srcOrd="0" destOrd="0" presId="urn:microsoft.com/office/officeart/2005/8/layout/hList7"/>
    <dgm:cxn modelId="{DF8FF033-A725-48BC-8DD2-EB31F8CC470E}" type="presParOf" srcId="{0F9CD22F-DE17-4B0D-8FAB-B3CB73C8AE21}" destId="{9DE821E0-43E0-4C26-9914-683C4594D51F}" srcOrd="1" destOrd="0" presId="urn:microsoft.com/office/officeart/2005/8/layout/hList7"/>
    <dgm:cxn modelId="{17AD23AF-EFD5-4255-B28F-9940638DA305}" type="presParOf" srcId="{0F9CD22F-DE17-4B0D-8FAB-B3CB73C8AE21}" destId="{B2F30F47-1BCE-4975-89D0-7C829BC61CA0}" srcOrd="2" destOrd="0" presId="urn:microsoft.com/office/officeart/2005/8/layout/hList7"/>
    <dgm:cxn modelId="{16FD967E-A5A3-49FE-8F96-9EECA4D9FCE7}" type="presParOf" srcId="{0F9CD22F-DE17-4B0D-8FAB-B3CB73C8AE21}" destId="{060C891D-2DF3-4DE7-978D-0728E389562C}" srcOrd="3" destOrd="0" presId="urn:microsoft.com/office/officeart/2005/8/layout/hList7"/>
    <dgm:cxn modelId="{EDC40513-0FB2-4899-8A17-6469474C1D08}" type="presParOf" srcId="{30B5D811-7685-4C22-9F57-9486A1284F10}" destId="{D594419F-3B47-4283-8F7D-44C0E3CB89BE}" srcOrd="1" destOrd="0" presId="urn:microsoft.com/office/officeart/2005/8/layout/hList7"/>
    <dgm:cxn modelId="{FE1FD744-37A8-49E7-B278-406F32C8E568}" type="presParOf" srcId="{30B5D811-7685-4C22-9F57-9486A1284F10}" destId="{BD7685AB-C5A7-4BC8-BF8B-216CC6890109}" srcOrd="2" destOrd="0" presId="urn:microsoft.com/office/officeart/2005/8/layout/hList7"/>
    <dgm:cxn modelId="{63E3A1BF-3ED2-480C-9029-F3DB6ADEA181}" type="presParOf" srcId="{BD7685AB-C5A7-4BC8-BF8B-216CC6890109}" destId="{1AD2C29E-7C75-49F9-BCBF-924E8D6C1C06}" srcOrd="0" destOrd="0" presId="urn:microsoft.com/office/officeart/2005/8/layout/hList7"/>
    <dgm:cxn modelId="{3416C766-DCF7-41EA-991D-B7D304D7D7EA}" type="presParOf" srcId="{BD7685AB-C5A7-4BC8-BF8B-216CC6890109}" destId="{8ED11DA9-5269-43CB-B1B2-5FD6A6C61CDC}" srcOrd="1" destOrd="0" presId="urn:microsoft.com/office/officeart/2005/8/layout/hList7"/>
    <dgm:cxn modelId="{5AC7D179-4A3E-4F15-83A0-1CC4AE353182}" type="presParOf" srcId="{BD7685AB-C5A7-4BC8-BF8B-216CC6890109}" destId="{51E52584-1B3F-437C-B2BC-D967E801656B}" srcOrd="2" destOrd="0" presId="urn:microsoft.com/office/officeart/2005/8/layout/hList7"/>
    <dgm:cxn modelId="{67BA7C98-236D-4963-ABE5-1A7B9D009A6F}" type="presParOf" srcId="{BD7685AB-C5A7-4BC8-BF8B-216CC6890109}" destId="{EBC0CDF7-ED07-48E9-A981-87520222112F}" srcOrd="3" destOrd="0" presId="urn:microsoft.com/office/officeart/2005/8/layout/hList7"/>
    <dgm:cxn modelId="{49749D11-BAC7-4249-AEED-0210D9DDF2FB}" type="presParOf" srcId="{30B5D811-7685-4C22-9F57-9486A1284F10}" destId="{C78312D7-9B87-419B-B064-F8CE8904859C}" srcOrd="3" destOrd="0" presId="urn:microsoft.com/office/officeart/2005/8/layout/hList7"/>
    <dgm:cxn modelId="{324F650A-9B4D-40F9-8CA1-485CFC1C9412}" type="presParOf" srcId="{30B5D811-7685-4C22-9F57-9486A1284F10}" destId="{8D57BFC9-7E00-4737-BB24-54C5DA9BDC07}" srcOrd="4" destOrd="0" presId="urn:microsoft.com/office/officeart/2005/8/layout/hList7"/>
    <dgm:cxn modelId="{A57ECE76-FAF4-4637-B1F0-84E09A54D1C7}" type="presParOf" srcId="{8D57BFC9-7E00-4737-BB24-54C5DA9BDC07}" destId="{09673730-85E6-42E0-9CF5-05521786EF34}" srcOrd="0" destOrd="0" presId="urn:microsoft.com/office/officeart/2005/8/layout/hList7"/>
    <dgm:cxn modelId="{361C141A-6DB5-43D8-9BEB-C410DB5A30B9}" type="presParOf" srcId="{8D57BFC9-7E00-4737-BB24-54C5DA9BDC07}" destId="{901C1786-B0CA-48F9-B82F-B9B04B088D1E}" srcOrd="1" destOrd="0" presId="urn:microsoft.com/office/officeart/2005/8/layout/hList7"/>
    <dgm:cxn modelId="{B3ACABFA-F99D-419A-B1F0-DDDACDE2270D}" type="presParOf" srcId="{8D57BFC9-7E00-4737-BB24-54C5DA9BDC07}" destId="{7664211B-F93C-4733-88A8-A464DE8B6A28}" srcOrd="2" destOrd="0" presId="urn:microsoft.com/office/officeart/2005/8/layout/hList7"/>
    <dgm:cxn modelId="{8B759361-4716-4807-867D-87C0EE1C903C}" type="presParOf" srcId="{8D57BFC9-7E00-4737-BB24-54C5DA9BDC07}" destId="{2734CA8F-A705-4761-BA73-11446581496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D68CD-F716-4648-A69B-3336D5594858}">
      <dsp:nvSpPr>
        <dsp:cNvPr id="0" name=""/>
        <dsp:cNvSpPr/>
      </dsp:nvSpPr>
      <dsp:spPr>
        <a:xfrm>
          <a:off x="23409" y="0"/>
          <a:ext cx="1720939" cy="3657600"/>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STOP TALKING</a:t>
          </a:r>
        </a:p>
      </dsp:txBody>
      <dsp:txXfrm>
        <a:off x="23409" y="1463040"/>
        <a:ext cx="1720939" cy="1463040"/>
      </dsp:txXfrm>
    </dsp:sp>
    <dsp:sp modelId="{060C891D-2DF3-4DE7-978D-0728E389562C}">
      <dsp:nvSpPr>
        <dsp:cNvPr id="0" name=""/>
        <dsp:cNvSpPr/>
      </dsp:nvSpPr>
      <dsp:spPr>
        <a:xfrm>
          <a:off x="252585" y="219456"/>
          <a:ext cx="1217980" cy="121798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D2C29E-7C75-49F9-BCBF-924E8D6C1C06}">
      <dsp:nvSpPr>
        <dsp:cNvPr id="0" name=""/>
        <dsp:cNvSpPr/>
      </dsp:nvSpPr>
      <dsp:spPr>
        <a:xfrm>
          <a:off x="1773673" y="0"/>
          <a:ext cx="1720939" cy="3657600"/>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FOCUS on the SPEAKER </a:t>
          </a:r>
        </a:p>
      </dsp:txBody>
      <dsp:txXfrm>
        <a:off x="1773673" y="1463040"/>
        <a:ext cx="1720939" cy="1463040"/>
      </dsp:txXfrm>
    </dsp:sp>
    <dsp:sp modelId="{EBC0CDF7-ED07-48E9-A981-87520222112F}">
      <dsp:nvSpPr>
        <dsp:cNvPr id="0" name=""/>
        <dsp:cNvSpPr/>
      </dsp:nvSpPr>
      <dsp:spPr>
        <a:xfrm>
          <a:off x="2025152" y="219456"/>
          <a:ext cx="1217980" cy="121798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673730-85E6-42E0-9CF5-05521786EF34}">
      <dsp:nvSpPr>
        <dsp:cNvPr id="0" name=""/>
        <dsp:cNvSpPr/>
      </dsp:nvSpPr>
      <dsp:spPr>
        <a:xfrm>
          <a:off x="3546240" y="0"/>
          <a:ext cx="1720939" cy="3657600"/>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LISTEN HARDER</a:t>
          </a:r>
        </a:p>
      </dsp:txBody>
      <dsp:txXfrm>
        <a:off x="3546240" y="1463040"/>
        <a:ext cx="1720939" cy="1463040"/>
      </dsp:txXfrm>
    </dsp:sp>
    <dsp:sp modelId="{2734CA8F-A705-4761-BA73-11446581496E}">
      <dsp:nvSpPr>
        <dsp:cNvPr id="0" name=""/>
        <dsp:cNvSpPr/>
      </dsp:nvSpPr>
      <dsp:spPr>
        <a:xfrm>
          <a:off x="3797719" y="219456"/>
          <a:ext cx="1217980" cy="121798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5C74D7-3639-4C6C-B3A1-87715C3EB88C}">
      <dsp:nvSpPr>
        <dsp:cNvPr id="0" name=""/>
        <dsp:cNvSpPr/>
      </dsp:nvSpPr>
      <dsp:spPr>
        <a:xfrm>
          <a:off x="210731" y="2926080"/>
          <a:ext cx="4846823" cy="548640"/>
        </a:xfrm>
        <a:prstGeom prst="leftRight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74176-9F1B-4125-81B3-47FCA06E041B}" type="datetimeFigureOut">
              <a:rPr lang="en-US" smtClean="0"/>
              <a:t>9/20/2021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A90A1-D24C-4CE6-A47F-B01327384090}" type="slidenum">
              <a:rPr lang="en-US" smtClean="0"/>
              <a:t>‹#›</a:t>
            </a:fld>
            <a:endParaRPr lang="en-US" dirty="0"/>
          </a:p>
        </p:txBody>
      </p:sp>
    </p:spTree>
    <p:extLst>
      <p:ext uri="{BB962C8B-B14F-4D97-AF65-F5344CB8AC3E}">
        <p14:creationId xmlns:p14="http://schemas.microsoft.com/office/powerpoint/2010/main" val="3934275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3A05A3-D34D-416E-A1E1-19F194D6CF2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77864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Physics example and “pushing people”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A0B894-68C6-4552-BBE6-9229D04D97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17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Should denotes a choice! These are the things that you need to choose to do. People get hung up on “things only</a:t>
            </a:r>
            <a:r>
              <a:rPr lang="en-US" sz="1400" baseline="0" dirty="0"/>
              <a:t> I CAN do” because they think they are the only person with the ability to do. But, these are the things that you can train others, with the ability, to do. You have to be really careful NOT to over-estimate your abilities and under-estimate the abilities of others. You may have more experience and can do it faster but it is an area for you to train others in. </a:t>
            </a:r>
          </a:p>
          <a:p>
            <a:endParaRPr lang="en-US" sz="1400" baseline="0" dirty="0"/>
          </a:p>
          <a:p>
            <a:r>
              <a:rPr lang="en-US" sz="1400" baseline="0" dirty="0"/>
              <a:t>DELEGATING IS A PROFESSION NECESSITY!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BE24F-1490-4C77-B1A6-CFC6CABA9A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8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Should denotes a choice! These are the things that you need to choose to do. People get hung up on “things only</a:t>
            </a:r>
            <a:r>
              <a:rPr lang="en-US" sz="1400" baseline="0" dirty="0"/>
              <a:t> I CAN do” because they think they are the only person with the ability to do. But, these are the things that you can train others, with the ability, to do. You have to be really careful NOT to over-estimate your abilities and under-estimate the abilities of others. You may have more experience and can do it faster but it is an area for you to train others in. </a:t>
            </a:r>
          </a:p>
          <a:p>
            <a:endParaRPr lang="en-US" sz="1400" baseline="0" dirty="0"/>
          </a:p>
          <a:p>
            <a:r>
              <a:rPr lang="en-US" sz="1400" baseline="0" dirty="0"/>
              <a:t>DELEGATING IS A PROFESSION NECESSITY!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BE24F-1490-4C77-B1A6-CFC6CABA9A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2288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A05A3-D34D-416E-A1E1-19F194D6CF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9283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0594E-7C2B-4767-AEC0-77274D5BEA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55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3A05A3-D34D-416E-A1E1-19F194D6CF2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7786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In your formal education – kindergarten, elementary school, middle school, high school, college, online, CPE, etc…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3A05A3-D34D-416E-A1E1-19F194D6CF2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7786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A05A3-D34D-416E-A1E1-19F194D6CF2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7786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In your formal education – kindergarten, elementary school, middle school, high school, college, online, CPE, etc…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3A05A3-D34D-416E-A1E1-19F194D6CF2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7786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3A05A3-D34D-416E-A1E1-19F194D6CF2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77864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Physics example and “pushing people”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A0B894-68C6-4552-BBE6-9229D04D97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423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80:20 rule- another powerful yet often overlooked </a:t>
            </a:r>
            <a:r>
              <a:rPr lang="en-US" strike="sngStrike" dirty="0"/>
              <a:t>time-savers </a:t>
            </a:r>
            <a:r>
              <a:rPr lang="en-US" dirty="0"/>
              <a:t>time-maker! and productivity enhancers. </a:t>
            </a:r>
            <a:endParaRPr lang="en-US" strike="sngStrike" dirty="0"/>
          </a:p>
          <a:p>
            <a:endParaRPr lang="en-US" dirty="0"/>
          </a:p>
          <a:p>
            <a:pPr marL="291179" indent="-291179">
              <a:buFont typeface="Wingdings" panose="05000000000000000000" pitchFamily="2" charset="2"/>
              <a:buChar char="Ø"/>
            </a:pPr>
            <a:r>
              <a:rPr lang="en-US" dirty="0"/>
              <a:t>80% of </a:t>
            </a:r>
            <a:r>
              <a:rPr lang="en-US" i="1" dirty="0"/>
              <a:t>unfocused </a:t>
            </a:r>
            <a:r>
              <a:rPr lang="en-US" dirty="0"/>
              <a:t>effort generates only 20% of results</a:t>
            </a:r>
          </a:p>
          <a:p>
            <a:pPr marL="291179" indent="-291179">
              <a:buFont typeface="Wingdings" panose="05000000000000000000" pitchFamily="2" charset="2"/>
              <a:buChar char="Ø"/>
            </a:pPr>
            <a:r>
              <a:rPr lang="en-US" dirty="0"/>
              <a:t>Remaining 80% of results are achieved with only 20% of your efforts</a:t>
            </a:r>
          </a:p>
          <a:p>
            <a:pPr marL="291179" indent="-291179">
              <a:buFont typeface="Wingdings" panose="05000000000000000000" pitchFamily="2" charset="2"/>
              <a:buChar char="Ø"/>
            </a:pPr>
            <a:r>
              <a:rPr lang="en-US" b="1" dirty="0"/>
              <a:t>GOAL: find the 20% that generate the 80% of results</a:t>
            </a:r>
          </a:p>
          <a:p>
            <a:endParaRPr lang="en-US" dirty="0"/>
          </a:p>
          <a:p>
            <a:r>
              <a:rPr lang="en-US" dirty="0"/>
              <a:t>Why is it over-looked?</a:t>
            </a:r>
            <a:r>
              <a:rPr lang="en-US" baseline="0" dirty="0"/>
              <a:t> As humans, we are hardwired to believe our results are equal to our efforts. Even when we understand this rule, we often fail to translate it into the changes in the way we behave. It is very easy to recognize when someone else is wasting our time, it is not so easy to see it in ourselves. </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80% of your results come from 20% of your efforts.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So,</a:t>
            </a:r>
            <a:r>
              <a:rPr lang="en-US" baseline="0" dirty="0"/>
              <a:t> if your PRIMETIME is 20% of your day or week, and it is on lockdown, you will receive 80% of results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2EE8EA-C253-437D-87DE-9C078F6FCEE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51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A05A3-D34D-416E-A1E1-19F194D6CF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864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y Headline Master ">
    <p:spTree>
      <p:nvGrpSpPr>
        <p:cNvPr id="1" name=""/>
        <p:cNvGrpSpPr/>
        <p:nvPr/>
      </p:nvGrpSpPr>
      <p:grpSpPr>
        <a:xfrm>
          <a:off x="0" y="0"/>
          <a:ext cx="0" cy="0"/>
          <a:chOff x="0" y="0"/>
          <a:chExt cx="0" cy="0"/>
        </a:xfrm>
      </p:grpSpPr>
      <p:cxnSp>
        <p:nvCxnSpPr>
          <p:cNvPr id="7" name="Straight Connector 6"/>
          <p:cNvCxnSpPr/>
          <p:nvPr userDrawn="1"/>
        </p:nvCxnSpPr>
        <p:spPr>
          <a:xfrm>
            <a:off x="3873500" y="2173749"/>
            <a:ext cx="4610100"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8" name="Straight Connector 7"/>
          <p:cNvCxnSpPr/>
          <p:nvPr userDrawn="1"/>
        </p:nvCxnSpPr>
        <p:spPr>
          <a:xfrm>
            <a:off x="4141522" y="4055533"/>
            <a:ext cx="4318000"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9" name="Straight Connector 8"/>
          <p:cNvCxnSpPr/>
          <p:nvPr userDrawn="1"/>
        </p:nvCxnSpPr>
        <p:spPr>
          <a:xfrm>
            <a:off x="8451913" y="2229209"/>
            <a:ext cx="0" cy="1826324"/>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p:nvPr userDrawn="1"/>
        </p:nvCxnSpPr>
        <p:spPr>
          <a:xfrm>
            <a:off x="2577977" y="2173749"/>
            <a:ext cx="595313"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userDrawn="1"/>
        </p:nvCxnSpPr>
        <p:spPr>
          <a:xfrm>
            <a:off x="0" y="2173749"/>
            <a:ext cx="1666875"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15" name="Text Placeholder 4"/>
          <p:cNvSpPr>
            <a:spLocks noGrp="1"/>
          </p:cNvSpPr>
          <p:nvPr>
            <p:ph type="body" sz="quarter" idx="12" hasCustomPrompt="1"/>
          </p:nvPr>
        </p:nvSpPr>
        <p:spPr>
          <a:xfrm>
            <a:off x="5299916" y="1294223"/>
            <a:ext cx="3211492" cy="386838"/>
          </a:xfrm>
          <a:prstGeom prst="rect">
            <a:avLst/>
          </a:prstGeom>
        </p:spPr>
        <p:txBody>
          <a:bodyPr/>
          <a:lstStyle>
            <a:lvl1pPr marL="0" indent="0" algn="r">
              <a:buNone/>
              <a:defRPr sz="1800" baseline="0">
                <a:solidFill>
                  <a:srgbClr val="595959"/>
                </a:solidFill>
                <a:latin typeface="Arial" pitchFamily="34" charset="0"/>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 </a:t>
            </a:r>
          </a:p>
        </p:txBody>
      </p:sp>
      <p:sp>
        <p:nvSpPr>
          <p:cNvPr id="16" name="Text Placeholder 2"/>
          <p:cNvSpPr>
            <a:spLocks noGrp="1"/>
          </p:cNvSpPr>
          <p:nvPr>
            <p:ph type="body" sz="quarter" idx="10" hasCustomPrompt="1"/>
          </p:nvPr>
        </p:nvSpPr>
        <p:spPr>
          <a:xfrm>
            <a:off x="4058529" y="2370408"/>
            <a:ext cx="4135217" cy="1526930"/>
          </a:xfrm>
          <a:prstGeom prst="rect">
            <a:avLst/>
          </a:prstGeom>
        </p:spPr>
        <p:txBody>
          <a:bodyPr anchor="ctr"/>
          <a:lstStyle>
            <a:lvl1pPr marL="0" indent="0">
              <a:lnSpc>
                <a:spcPct val="75000"/>
              </a:lnSpc>
              <a:spcBef>
                <a:spcPts val="0"/>
              </a:spcBef>
              <a:buNone/>
              <a:defRPr sz="3000" baseline="0">
                <a:solidFill>
                  <a:srgbClr val="595959"/>
                </a:solidFill>
                <a:latin typeface="Arial" pitchFamily="34" charset="0"/>
                <a:cs typeface="Arial" pitchFamily="34" charset="0"/>
              </a:defRPr>
            </a:lvl1pPr>
          </a:lstStyle>
          <a:p>
            <a:pPr lvl="0"/>
            <a:r>
              <a:rPr lang="en-US" dirty="0"/>
              <a:t>CLICK TO EDIT MASTER TITLE</a:t>
            </a:r>
          </a:p>
        </p:txBody>
      </p:sp>
    </p:spTree>
    <p:extLst>
      <p:ext uri="{BB962C8B-B14F-4D97-AF65-F5344CB8AC3E}">
        <p14:creationId xmlns:p14="http://schemas.microsoft.com/office/powerpoint/2010/main" val="3714725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Gray Headline Master ">
    <p:spTree>
      <p:nvGrpSpPr>
        <p:cNvPr id="1" name=""/>
        <p:cNvGrpSpPr/>
        <p:nvPr/>
      </p:nvGrpSpPr>
      <p:grpSpPr>
        <a:xfrm>
          <a:off x="0" y="0"/>
          <a:ext cx="0" cy="0"/>
          <a:chOff x="0" y="0"/>
          <a:chExt cx="0" cy="0"/>
        </a:xfrm>
      </p:grpSpPr>
      <p:cxnSp>
        <p:nvCxnSpPr>
          <p:cNvPr id="7" name="Straight Connector 6"/>
          <p:cNvCxnSpPr/>
          <p:nvPr userDrawn="1"/>
        </p:nvCxnSpPr>
        <p:spPr>
          <a:xfrm>
            <a:off x="3873500" y="2173749"/>
            <a:ext cx="4610100"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8" name="Straight Connector 7"/>
          <p:cNvCxnSpPr/>
          <p:nvPr userDrawn="1"/>
        </p:nvCxnSpPr>
        <p:spPr>
          <a:xfrm>
            <a:off x="4141522" y="4055533"/>
            <a:ext cx="4318000"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9" name="Straight Connector 8"/>
          <p:cNvCxnSpPr/>
          <p:nvPr userDrawn="1"/>
        </p:nvCxnSpPr>
        <p:spPr>
          <a:xfrm>
            <a:off x="8451913" y="2229209"/>
            <a:ext cx="0" cy="1826324"/>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p:nvPr userDrawn="1"/>
        </p:nvCxnSpPr>
        <p:spPr>
          <a:xfrm>
            <a:off x="2577977" y="2173749"/>
            <a:ext cx="595313"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userDrawn="1"/>
        </p:nvCxnSpPr>
        <p:spPr>
          <a:xfrm>
            <a:off x="0" y="2173749"/>
            <a:ext cx="1666875"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15" name="Text Placeholder 4"/>
          <p:cNvSpPr>
            <a:spLocks noGrp="1"/>
          </p:cNvSpPr>
          <p:nvPr>
            <p:ph type="body" sz="quarter" idx="12" hasCustomPrompt="1"/>
          </p:nvPr>
        </p:nvSpPr>
        <p:spPr>
          <a:xfrm>
            <a:off x="5299916" y="1294223"/>
            <a:ext cx="3211492" cy="386838"/>
          </a:xfrm>
          <a:prstGeom prst="rect">
            <a:avLst/>
          </a:prstGeom>
        </p:spPr>
        <p:txBody>
          <a:bodyPr/>
          <a:lstStyle>
            <a:lvl1pPr marL="0" indent="0" algn="r">
              <a:buNone/>
              <a:defRPr sz="1800" baseline="0">
                <a:solidFill>
                  <a:srgbClr val="006EAA"/>
                </a:solidFill>
                <a:latin typeface="Arial" pitchFamily="34" charset="0"/>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 </a:t>
            </a:r>
          </a:p>
        </p:txBody>
      </p:sp>
      <p:sp>
        <p:nvSpPr>
          <p:cNvPr id="16" name="Text Placeholder 2"/>
          <p:cNvSpPr>
            <a:spLocks noGrp="1"/>
          </p:cNvSpPr>
          <p:nvPr>
            <p:ph type="body" sz="quarter" idx="10" hasCustomPrompt="1"/>
          </p:nvPr>
        </p:nvSpPr>
        <p:spPr>
          <a:xfrm>
            <a:off x="4058529" y="2370408"/>
            <a:ext cx="4135217" cy="1526930"/>
          </a:xfrm>
          <a:prstGeom prst="rect">
            <a:avLst/>
          </a:prstGeom>
        </p:spPr>
        <p:txBody>
          <a:bodyPr anchor="ctr"/>
          <a:lstStyle>
            <a:lvl1pPr marL="0" indent="0">
              <a:lnSpc>
                <a:spcPct val="75000"/>
              </a:lnSpc>
              <a:spcBef>
                <a:spcPts val="0"/>
              </a:spcBef>
              <a:buNone/>
              <a:defRPr sz="3000" baseline="0">
                <a:solidFill>
                  <a:schemeClr val="bg1"/>
                </a:solidFill>
                <a:latin typeface="Arial" pitchFamily="34" charset="0"/>
                <a:cs typeface="Arial" pitchFamily="34" charset="0"/>
              </a:defRPr>
            </a:lvl1pPr>
          </a:lstStyle>
          <a:p>
            <a:pPr lvl="0"/>
            <a:r>
              <a:rPr lang="en-US" dirty="0"/>
              <a:t>CLICK TO EDIT MASTER TITLE</a:t>
            </a:r>
          </a:p>
        </p:txBody>
      </p:sp>
    </p:spTree>
    <p:extLst>
      <p:ext uri="{BB962C8B-B14F-4D97-AF65-F5344CB8AC3E}">
        <p14:creationId xmlns:p14="http://schemas.microsoft.com/office/powerpoint/2010/main" val="188291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Headline Master">
    <p:spTree>
      <p:nvGrpSpPr>
        <p:cNvPr id="1" name=""/>
        <p:cNvGrpSpPr/>
        <p:nvPr/>
      </p:nvGrpSpPr>
      <p:grpSpPr>
        <a:xfrm>
          <a:off x="0" y="0"/>
          <a:ext cx="0" cy="0"/>
          <a:chOff x="0" y="0"/>
          <a:chExt cx="0" cy="0"/>
        </a:xfrm>
      </p:grpSpPr>
      <p:cxnSp>
        <p:nvCxnSpPr>
          <p:cNvPr id="7" name="Straight Connector 6"/>
          <p:cNvCxnSpPr/>
          <p:nvPr userDrawn="1"/>
        </p:nvCxnSpPr>
        <p:spPr>
          <a:xfrm>
            <a:off x="3873500" y="2173749"/>
            <a:ext cx="4610100"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8" name="Straight Connector 7"/>
          <p:cNvCxnSpPr/>
          <p:nvPr userDrawn="1"/>
        </p:nvCxnSpPr>
        <p:spPr>
          <a:xfrm>
            <a:off x="4141522" y="4055533"/>
            <a:ext cx="4318000"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9" name="Straight Connector 8"/>
          <p:cNvCxnSpPr/>
          <p:nvPr userDrawn="1"/>
        </p:nvCxnSpPr>
        <p:spPr>
          <a:xfrm>
            <a:off x="8451913" y="2229209"/>
            <a:ext cx="0" cy="1826324"/>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p:nvPr userDrawn="1"/>
        </p:nvCxnSpPr>
        <p:spPr>
          <a:xfrm>
            <a:off x="2577977" y="2173749"/>
            <a:ext cx="595313"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userDrawn="1"/>
        </p:nvCxnSpPr>
        <p:spPr>
          <a:xfrm>
            <a:off x="0" y="2173749"/>
            <a:ext cx="1666875"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sp>
        <p:nvSpPr>
          <p:cNvPr id="3" name="Text Placeholder 2"/>
          <p:cNvSpPr>
            <a:spLocks noGrp="1"/>
          </p:cNvSpPr>
          <p:nvPr>
            <p:ph type="body" sz="quarter" idx="10" hasCustomPrompt="1"/>
          </p:nvPr>
        </p:nvSpPr>
        <p:spPr>
          <a:xfrm>
            <a:off x="4058529" y="2370408"/>
            <a:ext cx="4135217" cy="1526930"/>
          </a:xfrm>
          <a:prstGeom prst="rect">
            <a:avLst/>
          </a:prstGeom>
        </p:spPr>
        <p:txBody>
          <a:bodyPr anchor="ctr"/>
          <a:lstStyle>
            <a:lvl1pPr marL="0" indent="0">
              <a:lnSpc>
                <a:spcPct val="75000"/>
              </a:lnSpc>
              <a:spcBef>
                <a:spcPts val="0"/>
              </a:spcBef>
              <a:buNone/>
              <a:defRPr sz="3000" baseline="0">
                <a:solidFill>
                  <a:srgbClr val="006EAA"/>
                </a:solidFill>
                <a:latin typeface="Arial" pitchFamily="34" charset="0"/>
                <a:cs typeface="Arial" pitchFamily="34" charset="0"/>
              </a:defRPr>
            </a:lvl1pPr>
          </a:lstStyle>
          <a:p>
            <a:pPr lvl="0"/>
            <a:r>
              <a:rPr lang="en-US" dirty="0">
                <a:solidFill>
                  <a:schemeClr val="bg1"/>
                </a:solidFill>
              </a:rPr>
              <a:t>CLICK TO EDIT </a:t>
            </a:r>
            <a:r>
              <a:rPr lang="en-US" dirty="0"/>
              <a:t>MASTER TITLE</a:t>
            </a:r>
          </a:p>
        </p:txBody>
      </p:sp>
      <p:sp>
        <p:nvSpPr>
          <p:cNvPr id="5" name="Text Placeholder 4"/>
          <p:cNvSpPr>
            <a:spLocks noGrp="1"/>
          </p:cNvSpPr>
          <p:nvPr>
            <p:ph type="body" sz="quarter" idx="12" hasCustomPrompt="1"/>
          </p:nvPr>
        </p:nvSpPr>
        <p:spPr>
          <a:xfrm>
            <a:off x="5299916" y="1294223"/>
            <a:ext cx="3211492" cy="386838"/>
          </a:xfrm>
          <a:prstGeom prst="rect">
            <a:avLst/>
          </a:prstGeom>
        </p:spPr>
        <p:txBody>
          <a:bodyPr/>
          <a:lstStyle>
            <a:lvl1pPr marL="0" indent="0" algn="r">
              <a:buNone/>
              <a:defRPr sz="1800" baseline="0">
                <a:solidFill>
                  <a:schemeClr val="bg1"/>
                </a:solidFill>
                <a:latin typeface="Arial" pitchFamily="34" charset="0"/>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 </a:t>
            </a:r>
          </a:p>
        </p:txBody>
      </p:sp>
    </p:spTree>
    <p:extLst>
      <p:ext uri="{BB962C8B-B14F-4D97-AF65-F5344CB8AC3E}">
        <p14:creationId xmlns:p14="http://schemas.microsoft.com/office/powerpoint/2010/main" val="219747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81891" y="1552471"/>
            <a:ext cx="8003969" cy="405268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1800" baseline="0">
                <a:solidFill>
                  <a:srgbClr val="595959"/>
                </a:solidFill>
                <a:latin typeface="Arial" pitchFamily="34" charset="0"/>
                <a:cs typeface="Arial" pitchFamily="34" charset="0"/>
              </a:defRPr>
            </a:lvl1pPr>
            <a:lvl2pPr marL="742950" indent="-285750">
              <a:spcAft>
                <a:spcPts val="600"/>
              </a:spcAft>
              <a:buFont typeface="Arial" pitchFamily="34" charset="0"/>
              <a:buChar char="•"/>
              <a:defRPr sz="1600">
                <a:solidFill>
                  <a:srgbClr val="595959"/>
                </a:solidFill>
                <a:latin typeface="Arial" pitchFamily="34" charset="0"/>
                <a:cs typeface="Arial" pitchFamily="34" charset="0"/>
              </a:defRPr>
            </a:lvl2pPr>
            <a:lvl3pPr marL="1200150" indent="-285750">
              <a:buFont typeface="Arial" pitchFamily="34" charset="0"/>
              <a:buChar char="•"/>
              <a:defRPr sz="1400" baseline="0">
                <a:solidFill>
                  <a:srgbClr val="595959"/>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bullet styles</a:t>
            </a:r>
          </a:p>
          <a:p>
            <a:pPr lvl="1"/>
            <a:r>
              <a:rPr lang="en-US" dirty="0"/>
              <a:t>2nd tier bullet style</a:t>
            </a:r>
          </a:p>
          <a:p>
            <a:pPr lvl="2"/>
            <a:r>
              <a:rPr lang="en-US" dirty="0"/>
              <a:t>3rd tier bullet style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5"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8" name="Title 6"/>
          <p:cNvSpPr>
            <a:spLocks noGrp="1"/>
          </p:cNvSpPr>
          <p:nvPr>
            <p:ph type="title"/>
          </p:nvPr>
        </p:nvSpPr>
        <p:spPr>
          <a:xfrm>
            <a:off x="267282" y="648191"/>
            <a:ext cx="7934178" cy="757579"/>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582554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Paragraph Styl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581891" y="1591294"/>
            <a:ext cx="8003969" cy="4132612"/>
          </a:xfrm>
          <a:prstGeom prst="rect">
            <a:avLst/>
          </a:prstGeom>
        </p:spPr>
        <p:txBody>
          <a:bodyPr/>
          <a:lstStyle>
            <a:lvl1pPr marL="0" marR="0" indent="0" algn="l" defTabSz="457200" rtl="0" eaLnBrk="1" fontAlgn="auto" latinLnBrk="0" hangingPunct="1">
              <a:lnSpc>
                <a:spcPct val="100000"/>
              </a:lnSpc>
              <a:spcBef>
                <a:spcPts val="0"/>
              </a:spcBef>
              <a:spcAft>
                <a:spcPts val="1200"/>
              </a:spcAft>
              <a:buClrTx/>
              <a:buSzTx/>
              <a:buFont typeface="Arial" pitchFamily="34" charset="0"/>
              <a:buNone/>
              <a:tabLst/>
              <a:defRPr sz="1800" baseline="0">
                <a:solidFill>
                  <a:schemeClr val="tx1">
                    <a:lumMod val="75000"/>
                    <a:lumOff val="25000"/>
                  </a:schemeClr>
                </a:solidFill>
                <a:latin typeface="Arial" pitchFamily="34" charset="0"/>
                <a:cs typeface="Arial" pitchFamily="34" charset="0"/>
              </a:defRPr>
            </a:lvl1pPr>
            <a:lvl2pPr marL="457200" indent="0">
              <a:buNone/>
              <a:defRPr sz="1800">
                <a:solidFill>
                  <a:schemeClr val="tx1">
                    <a:lumMod val="75000"/>
                    <a:lumOff val="25000"/>
                  </a:schemeClr>
                </a:solidFill>
                <a:latin typeface="Arial" pitchFamily="34" charset="0"/>
                <a:cs typeface="Arial" pitchFamily="34" charset="0"/>
              </a:defRPr>
            </a:lvl2pPr>
            <a:lvl3pPr marL="914400" indent="0">
              <a:buNone/>
              <a:defRPr sz="1800">
                <a:solidFill>
                  <a:schemeClr val="tx1">
                    <a:lumMod val="75000"/>
                    <a:lumOff val="25000"/>
                  </a:schemeClr>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paragraph styles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9"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10" name="Title 6"/>
          <p:cNvSpPr>
            <a:spLocks noGrp="1"/>
          </p:cNvSpPr>
          <p:nvPr>
            <p:ph type="title"/>
          </p:nvPr>
        </p:nvSpPr>
        <p:spPr>
          <a:xfrm>
            <a:off x="267282" y="648191"/>
            <a:ext cx="7934178" cy="757579"/>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2282294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808892" y="1477831"/>
            <a:ext cx="7582486" cy="3706835"/>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2800" baseline="0">
                <a:solidFill>
                  <a:srgbClr val="595959"/>
                </a:solidFill>
                <a:latin typeface="Arial" pitchFamily="34" charset="0"/>
                <a:cs typeface="Arial" pitchFamily="34" charset="0"/>
              </a:defRPr>
            </a:lvl1pPr>
            <a:lvl2pPr marL="742950" indent="-285750">
              <a:spcAft>
                <a:spcPts val="600"/>
              </a:spcAft>
              <a:buFont typeface="Arial" pitchFamily="34" charset="0"/>
              <a:buChar char="•"/>
              <a:defRPr sz="2400">
                <a:solidFill>
                  <a:srgbClr val="595959"/>
                </a:solidFill>
                <a:latin typeface="Arial" pitchFamily="34" charset="0"/>
                <a:cs typeface="Arial" pitchFamily="34" charset="0"/>
              </a:defRPr>
            </a:lvl2pPr>
            <a:lvl3pPr marL="1200150" indent="-285750">
              <a:buFont typeface="Arial" pitchFamily="34" charset="0"/>
              <a:buChar char="•"/>
              <a:defRPr sz="2000" baseline="0">
                <a:solidFill>
                  <a:srgbClr val="595959"/>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bullet styles</a:t>
            </a:r>
          </a:p>
          <a:p>
            <a:pPr lvl="1"/>
            <a:r>
              <a:rPr lang="en-US" dirty="0"/>
              <a:t>2nd tier bullet style</a:t>
            </a:r>
          </a:p>
          <a:p>
            <a:pPr lvl="2"/>
            <a:r>
              <a:rPr lang="en-US" dirty="0"/>
              <a:t>3rd tier bullet style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4" name="Title 6"/>
          <p:cNvSpPr>
            <a:spLocks noGrp="1"/>
          </p:cNvSpPr>
          <p:nvPr>
            <p:ph type="title"/>
          </p:nvPr>
        </p:nvSpPr>
        <p:spPr>
          <a:xfrm>
            <a:off x="267282" y="720252"/>
            <a:ext cx="7934178" cy="757579"/>
          </a:xfrm>
          <a:prstGeom prst="rect">
            <a:avLst/>
          </a:prstGeom>
        </p:spPr>
        <p:txBody>
          <a:bodyPr/>
          <a:lstStyle>
            <a:lvl1pPr algn="l">
              <a:defRPr sz="3600" b="1" cap="all" baseline="0">
                <a:solidFill>
                  <a:srgbClr val="006EAA"/>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4001963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3479874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White Copy Slide">
    <p:spTree>
      <p:nvGrpSpPr>
        <p:cNvPr id="1" name=""/>
        <p:cNvGrpSpPr/>
        <p:nvPr/>
      </p:nvGrpSpPr>
      <p:grpSpPr>
        <a:xfrm>
          <a:off x="0" y="0"/>
          <a:ext cx="0" cy="0"/>
          <a:chOff x="0" y="0"/>
          <a:chExt cx="0" cy="0"/>
        </a:xfrm>
      </p:grpSpPr>
      <p:sp>
        <p:nvSpPr>
          <p:cNvPr id="11" name="Text Placeholder 2"/>
          <p:cNvSpPr>
            <a:spLocks noGrp="1"/>
          </p:cNvSpPr>
          <p:nvPr>
            <p:ph type="body" sz="quarter" idx="10" hasCustomPrompt="1"/>
          </p:nvPr>
        </p:nvSpPr>
        <p:spPr>
          <a:xfrm>
            <a:off x="581891" y="1552471"/>
            <a:ext cx="8003969" cy="405268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2400" baseline="0">
                <a:solidFill>
                  <a:srgbClr val="595959"/>
                </a:solidFill>
                <a:latin typeface="Arial" pitchFamily="34" charset="0"/>
                <a:cs typeface="Arial" pitchFamily="34" charset="0"/>
              </a:defRPr>
            </a:lvl1pPr>
            <a:lvl2pPr marL="742950" indent="-285750">
              <a:spcAft>
                <a:spcPts val="600"/>
              </a:spcAft>
              <a:buFont typeface="Arial" pitchFamily="34" charset="0"/>
              <a:buChar char="•"/>
              <a:defRPr sz="2000">
                <a:solidFill>
                  <a:srgbClr val="595959"/>
                </a:solidFill>
                <a:latin typeface="Arial" pitchFamily="34" charset="0"/>
                <a:cs typeface="Arial" pitchFamily="34" charset="0"/>
              </a:defRPr>
            </a:lvl2pPr>
            <a:lvl3pPr marL="1200150" indent="-285750">
              <a:buFont typeface="Arial" pitchFamily="34" charset="0"/>
              <a:buChar char="•"/>
              <a:defRPr sz="1800" baseline="0">
                <a:solidFill>
                  <a:srgbClr val="595959"/>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bullet styles</a:t>
            </a:r>
          </a:p>
          <a:p>
            <a:pPr lvl="1"/>
            <a:r>
              <a:rPr lang="en-US" dirty="0"/>
              <a:t>2nd tier bullet style</a:t>
            </a:r>
          </a:p>
          <a:p>
            <a:pPr lvl="2"/>
            <a:r>
              <a:rPr lang="en-US" dirty="0"/>
              <a:t>3rd tier bullet style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12"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13" name="Title 6"/>
          <p:cNvSpPr>
            <a:spLocks noGrp="1"/>
          </p:cNvSpPr>
          <p:nvPr>
            <p:ph type="title"/>
          </p:nvPr>
        </p:nvSpPr>
        <p:spPr>
          <a:xfrm>
            <a:off x="267282" y="648191"/>
            <a:ext cx="7934178" cy="757579"/>
          </a:xfrm>
          <a:prstGeom prst="rect">
            <a:avLst/>
          </a:prstGeom>
        </p:spPr>
        <p:txBody>
          <a:bodyPr/>
          <a:lstStyle>
            <a:lvl1pPr algn="l">
              <a:defRPr sz="32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1420689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7338" y="673100"/>
            <a:ext cx="8569325" cy="971550"/>
          </a:xfrm>
          <a:prstGeom prst="rect">
            <a:avLst/>
          </a:prstGeom>
        </p:spPr>
        <p:txBody>
          <a:bodyPr/>
          <a:lstStyle/>
          <a:p>
            <a:r>
              <a:rPr lang="en-US"/>
              <a:t>Click to edit Master title style</a:t>
            </a:r>
            <a:endParaRPr lang="en-GB" dirty="0"/>
          </a:p>
        </p:txBody>
      </p:sp>
      <p:sp>
        <p:nvSpPr>
          <p:cNvPr id="3" name="Content Placeholder 2"/>
          <p:cNvSpPr>
            <a:spLocks noGrp="1"/>
          </p:cNvSpPr>
          <p:nvPr>
            <p:ph idx="1"/>
          </p:nvPr>
        </p:nvSpPr>
        <p:spPr>
          <a:xfrm>
            <a:off x="287338" y="1820863"/>
            <a:ext cx="8569325" cy="3813175"/>
          </a:xfrm>
          <a:prstGeom prst="rect">
            <a:avLst/>
          </a:prstGeom>
        </p:spPr>
        <p:txBody>
          <a:bodyPr/>
          <a:lstStyle>
            <a:lvl2pPr marL="627063" indent="-287338">
              <a:buFont typeface="Trebuchet MS" pitchFamily="34" charset="0"/>
              <a:buChar char="­"/>
              <a:defRPr sz="2000"/>
            </a:lvl2pPr>
            <a:lvl3pPr marL="974725" indent="-347663">
              <a:buFont typeface="Arial" pitchFamily="34" charset="0"/>
              <a:buChar char="•"/>
              <a:defRPr sz="1800"/>
            </a:lvl3pPr>
            <a:lvl4pPr marL="1314450" indent="-339725">
              <a:buFont typeface="Trebuchet MS" pitchFamily="34" charset="0"/>
              <a:buChar char="­"/>
              <a:defRPr sz="1600"/>
            </a:lvl4pPr>
            <a:lvl5pPr marL="1601788" indent="-287338">
              <a:buFont typeface="Arial"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49288" y="7027863"/>
            <a:ext cx="2133600" cy="16510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496888" y="6480902"/>
            <a:ext cx="2133600" cy="165100"/>
          </a:xfrm>
          <a:prstGeom prst="rect">
            <a:avLst/>
          </a:prstGeom>
          <a:ln>
            <a:noFill/>
          </a:ln>
        </p:spPr>
        <p:txBody>
          <a:bodyPr/>
          <a:lstStyle>
            <a:lvl1pPr algn="l">
              <a:defRPr>
                <a:solidFill>
                  <a:srgbClr val="786860"/>
                </a:solidFill>
              </a:defRPr>
            </a:lvl1pPr>
          </a:lstStyle>
          <a:p>
            <a:r>
              <a:rPr lang="en-GB" dirty="0"/>
              <a:t>Page </a:t>
            </a:r>
            <a:fld id="{FCB1DDC9-AE18-490A-A1BD-F4DDF3251E4D}" type="slidenum">
              <a:rPr lang="en-GB" smtClean="0"/>
              <a:pPr/>
              <a:t>‹#›</a:t>
            </a:fld>
            <a:endParaRPr lang="en-GB" dirty="0"/>
          </a:p>
        </p:txBody>
      </p:sp>
      <p:pic>
        <p:nvPicPr>
          <p:cNvPr id="7" name="Picture 6" descr="New-BDO-Logo-2010.jpg"/>
          <p:cNvPicPr>
            <a:picLocks noChangeAspect="1"/>
          </p:cNvPicPr>
          <p:nvPr userDrawn="1"/>
        </p:nvPicPr>
        <p:blipFill>
          <a:blip r:embed="rId2" cstate="print"/>
          <a:stretch>
            <a:fillRect/>
          </a:stretch>
        </p:blipFill>
        <p:spPr>
          <a:xfrm>
            <a:off x="7874363" y="6218387"/>
            <a:ext cx="1010875" cy="427615"/>
          </a:xfrm>
          <a:prstGeom prst="rect">
            <a:avLst/>
          </a:prstGeom>
        </p:spPr>
      </p:pic>
    </p:spTree>
    <p:extLst>
      <p:ext uri="{BB962C8B-B14F-4D97-AF65-F5344CB8AC3E}">
        <p14:creationId xmlns:p14="http://schemas.microsoft.com/office/powerpoint/2010/main" val="352814584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262020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592710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rvices Slide">
    <p:spTree>
      <p:nvGrpSpPr>
        <p:cNvPr id="1" name=""/>
        <p:cNvGrpSpPr/>
        <p:nvPr/>
      </p:nvGrpSpPr>
      <p:grpSpPr>
        <a:xfrm>
          <a:off x="0" y="0"/>
          <a:ext cx="0" cy="0"/>
          <a:chOff x="0" y="0"/>
          <a:chExt cx="0" cy="0"/>
        </a:xfrm>
      </p:grpSpPr>
      <p:sp>
        <p:nvSpPr>
          <p:cNvPr id="3" name="Title 1"/>
          <p:cNvSpPr txBox="1">
            <a:spLocks/>
          </p:cNvSpPr>
          <p:nvPr userDrawn="1"/>
        </p:nvSpPr>
        <p:spPr>
          <a:xfrm>
            <a:off x="463175" y="1150608"/>
            <a:ext cx="7887015" cy="147002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3000" b="1" dirty="0">
                <a:solidFill>
                  <a:srgbClr val="595959"/>
                </a:solidFill>
                <a:latin typeface="Arial"/>
                <a:cs typeface="Arial"/>
              </a:rPr>
              <a:t>HOW WE HELP</a:t>
            </a:r>
            <a:br>
              <a:rPr lang="en-US" sz="3000" b="1" dirty="0">
                <a:solidFill>
                  <a:srgbClr val="595959"/>
                </a:solidFill>
                <a:latin typeface="Arial"/>
                <a:cs typeface="Arial"/>
              </a:rPr>
            </a:br>
            <a:r>
              <a:rPr lang="en-US" sz="3000" b="1" dirty="0">
                <a:solidFill>
                  <a:srgbClr val="006EA9"/>
                </a:solidFill>
                <a:latin typeface="Arial"/>
                <a:cs typeface="Arial"/>
              </a:rPr>
              <a:t>NO TEAM WILL ROOT HARDER FOR YOU</a:t>
            </a:r>
          </a:p>
        </p:txBody>
      </p:sp>
      <p:sp>
        <p:nvSpPr>
          <p:cNvPr id="4" name="TextBox 3"/>
          <p:cNvSpPr txBox="1"/>
          <p:nvPr userDrawn="1"/>
        </p:nvSpPr>
        <p:spPr>
          <a:xfrm>
            <a:off x="2405880" y="754106"/>
            <a:ext cx="6077720" cy="369332"/>
          </a:xfrm>
          <a:prstGeom prst="rect">
            <a:avLst/>
          </a:prstGeom>
          <a:noFill/>
        </p:spPr>
        <p:txBody>
          <a:bodyPr wrap="square" rtlCol="0">
            <a:spAutoFit/>
          </a:bodyPr>
          <a:lstStyle/>
          <a:p>
            <a:pPr algn="r"/>
            <a:r>
              <a:rPr lang="en-US" dirty="0">
                <a:solidFill>
                  <a:srgbClr val="595959"/>
                </a:solidFill>
                <a:latin typeface="Arial"/>
                <a:cs typeface="Arial"/>
              </a:rPr>
              <a:t>Our Firm at a Glance</a:t>
            </a:r>
          </a:p>
        </p:txBody>
      </p:sp>
      <p:pic>
        <p:nvPicPr>
          <p:cNvPr id="5" name="Picture 4" descr="WAR015-At_A_Glance_d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57479" y="2545376"/>
            <a:ext cx="5047152" cy="2517480"/>
          </a:xfrm>
          <a:prstGeom prst="rect">
            <a:avLst/>
          </a:prstGeom>
        </p:spPr>
      </p:pic>
      <p:cxnSp>
        <p:nvCxnSpPr>
          <p:cNvPr id="6" name="Straight Connector 5"/>
          <p:cNvCxnSpPr/>
          <p:nvPr userDrawn="1"/>
        </p:nvCxnSpPr>
        <p:spPr>
          <a:xfrm>
            <a:off x="592665" y="2090200"/>
            <a:ext cx="7919156"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7" name="Straight Connector 6"/>
          <p:cNvCxnSpPr/>
          <p:nvPr userDrawn="1"/>
        </p:nvCxnSpPr>
        <p:spPr>
          <a:xfrm>
            <a:off x="2957479" y="5515633"/>
            <a:ext cx="5537213"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8" name="Straight Connector 7"/>
          <p:cNvCxnSpPr/>
          <p:nvPr userDrawn="1"/>
        </p:nvCxnSpPr>
        <p:spPr>
          <a:xfrm>
            <a:off x="8451913" y="2155067"/>
            <a:ext cx="0" cy="3360566"/>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1407873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2233075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3349630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902496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3389865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445566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2694115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631408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378901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96A1C-7827-44F5-999F-DD33B5B24699}" type="datetimeFigureOut">
              <a:rPr lang="en-US" smtClean="0"/>
              <a:t>9/20/2021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EAC8A9-1787-407E-A410-F6D8E85ABA25}" type="slidenum">
              <a:rPr lang="en-US" smtClean="0"/>
              <a:t>‹#›</a:t>
            </a:fld>
            <a:endParaRPr lang="en-US" dirty="0"/>
          </a:p>
        </p:txBody>
      </p:sp>
    </p:spTree>
    <p:extLst>
      <p:ext uri="{BB962C8B-B14F-4D97-AF65-F5344CB8AC3E}">
        <p14:creationId xmlns:p14="http://schemas.microsoft.com/office/powerpoint/2010/main" val="58736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y Headline Master ">
    <p:spTree>
      <p:nvGrpSpPr>
        <p:cNvPr id="1" name=""/>
        <p:cNvGrpSpPr/>
        <p:nvPr/>
      </p:nvGrpSpPr>
      <p:grpSpPr>
        <a:xfrm>
          <a:off x="0" y="0"/>
          <a:ext cx="0" cy="0"/>
          <a:chOff x="0" y="0"/>
          <a:chExt cx="0" cy="0"/>
        </a:xfrm>
      </p:grpSpPr>
      <p:cxnSp>
        <p:nvCxnSpPr>
          <p:cNvPr id="7" name="Straight Connector 6"/>
          <p:cNvCxnSpPr/>
          <p:nvPr userDrawn="1"/>
        </p:nvCxnSpPr>
        <p:spPr>
          <a:xfrm>
            <a:off x="3873500" y="2173749"/>
            <a:ext cx="4610100"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8" name="Straight Connector 7"/>
          <p:cNvCxnSpPr/>
          <p:nvPr userDrawn="1"/>
        </p:nvCxnSpPr>
        <p:spPr>
          <a:xfrm>
            <a:off x="4141522" y="4055533"/>
            <a:ext cx="4318000"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9" name="Straight Connector 8"/>
          <p:cNvCxnSpPr/>
          <p:nvPr userDrawn="1"/>
        </p:nvCxnSpPr>
        <p:spPr>
          <a:xfrm>
            <a:off x="8451913" y="2229209"/>
            <a:ext cx="0" cy="1826324"/>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p:nvPr userDrawn="1"/>
        </p:nvCxnSpPr>
        <p:spPr>
          <a:xfrm>
            <a:off x="2577977" y="2173749"/>
            <a:ext cx="595313"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userDrawn="1"/>
        </p:nvCxnSpPr>
        <p:spPr>
          <a:xfrm>
            <a:off x="0" y="2173749"/>
            <a:ext cx="1666875"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sp>
        <p:nvSpPr>
          <p:cNvPr id="15" name="Text Placeholder 4"/>
          <p:cNvSpPr>
            <a:spLocks noGrp="1"/>
          </p:cNvSpPr>
          <p:nvPr>
            <p:ph type="body" sz="quarter" idx="12" hasCustomPrompt="1"/>
          </p:nvPr>
        </p:nvSpPr>
        <p:spPr>
          <a:xfrm>
            <a:off x="5299916" y="1294223"/>
            <a:ext cx="3211492" cy="386838"/>
          </a:xfrm>
          <a:prstGeom prst="rect">
            <a:avLst/>
          </a:prstGeom>
        </p:spPr>
        <p:txBody>
          <a:bodyPr/>
          <a:lstStyle>
            <a:lvl1pPr marL="0" indent="0" algn="r">
              <a:buNone/>
              <a:defRPr sz="1800" baseline="0">
                <a:solidFill>
                  <a:srgbClr val="595959"/>
                </a:solidFill>
                <a:latin typeface="Arial" pitchFamily="34" charset="0"/>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 </a:t>
            </a:r>
          </a:p>
        </p:txBody>
      </p:sp>
      <p:sp>
        <p:nvSpPr>
          <p:cNvPr id="16" name="Text Placeholder 2"/>
          <p:cNvSpPr>
            <a:spLocks noGrp="1"/>
          </p:cNvSpPr>
          <p:nvPr>
            <p:ph type="body" sz="quarter" idx="10" hasCustomPrompt="1"/>
          </p:nvPr>
        </p:nvSpPr>
        <p:spPr>
          <a:xfrm>
            <a:off x="4058529" y="2370408"/>
            <a:ext cx="4135217" cy="1526930"/>
          </a:xfrm>
          <a:prstGeom prst="rect">
            <a:avLst/>
          </a:prstGeom>
        </p:spPr>
        <p:txBody>
          <a:bodyPr anchor="ctr"/>
          <a:lstStyle>
            <a:lvl1pPr marL="0" indent="0">
              <a:lnSpc>
                <a:spcPct val="75000"/>
              </a:lnSpc>
              <a:spcBef>
                <a:spcPts val="0"/>
              </a:spcBef>
              <a:buNone/>
              <a:defRPr sz="3000" baseline="0">
                <a:solidFill>
                  <a:srgbClr val="595959"/>
                </a:solidFill>
                <a:latin typeface="Arial" pitchFamily="34" charset="0"/>
                <a:cs typeface="Arial" pitchFamily="34" charset="0"/>
              </a:defRPr>
            </a:lvl1pPr>
          </a:lstStyle>
          <a:p>
            <a:pPr lvl="0"/>
            <a:r>
              <a:rPr lang="en-US" dirty="0"/>
              <a:t>CLICK TO EDIT MASTER TITLE</a:t>
            </a:r>
          </a:p>
        </p:txBody>
      </p:sp>
    </p:spTree>
    <p:extLst>
      <p:ext uri="{BB962C8B-B14F-4D97-AF65-F5344CB8AC3E}">
        <p14:creationId xmlns:p14="http://schemas.microsoft.com/office/powerpoint/2010/main" val="152035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4" name="Chart Placeholder 3"/>
          <p:cNvSpPr>
            <a:spLocks noGrp="1"/>
          </p:cNvSpPr>
          <p:nvPr>
            <p:ph type="chart" sz="quarter" idx="13" hasCustomPrompt="1"/>
          </p:nvPr>
        </p:nvSpPr>
        <p:spPr>
          <a:xfrm>
            <a:off x="475012" y="1733797"/>
            <a:ext cx="8110847" cy="3859481"/>
          </a:xfrm>
          <a:prstGeom prst="rect">
            <a:avLst/>
          </a:prstGeom>
        </p:spPr>
        <p:txBody>
          <a:bodyPr/>
          <a:lstStyle>
            <a:lvl1pPr marL="0" indent="0" algn="ctr">
              <a:buNone/>
              <a:defRPr sz="2400">
                <a:solidFill>
                  <a:srgbClr val="595959"/>
                </a:solidFill>
                <a:latin typeface="Arial" pitchFamily="34" charset="0"/>
                <a:cs typeface="Arial" pitchFamily="34" charset="0"/>
              </a:defRPr>
            </a:lvl1pPr>
          </a:lstStyle>
          <a:p>
            <a:br>
              <a:rPr lang="en-US" dirty="0"/>
            </a:br>
            <a:br>
              <a:rPr lang="en-US" dirty="0"/>
            </a:br>
            <a:br>
              <a:rPr lang="en-US" dirty="0"/>
            </a:br>
            <a:r>
              <a:rPr lang="en-US" dirty="0"/>
              <a:t>INSERT CHART</a:t>
            </a:r>
          </a:p>
        </p:txBody>
      </p:sp>
      <p:sp>
        <p:nvSpPr>
          <p:cNvPr id="5"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8" name="Title 6"/>
          <p:cNvSpPr>
            <a:spLocks noGrp="1"/>
          </p:cNvSpPr>
          <p:nvPr>
            <p:ph type="title"/>
          </p:nvPr>
        </p:nvSpPr>
        <p:spPr>
          <a:xfrm>
            <a:off x="267282" y="648191"/>
            <a:ext cx="7934178" cy="757579"/>
          </a:xfrm>
          <a:prstGeom prst="rect">
            <a:avLst/>
          </a:prstGeom>
        </p:spPr>
        <p:txBody>
          <a:bodyPr/>
          <a:lstStyle>
            <a:lvl1pPr algn="l">
              <a:defRPr sz="32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3342167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WAR-JPG_BACKGROUND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060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p:cNvSpPr>
            <a:spLocks noGrp="1"/>
          </p:cNvSpPr>
          <p:nvPr>
            <p:ph type="body" sz="quarter" idx="10" hasCustomPrompt="1"/>
          </p:nvPr>
        </p:nvSpPr>
        <p:spPr>
          <a:xfrm>
            <a:off x="581891" y="1591294"/>
            <a:ext cx="8003969" cy="4132612"/>
          </a:xfrm>
          <a:prstGeom prst="rect">
            <a:avLst/>
          </a:prstGeom>
        </p:spPr>
        <p:txBody>
          <a:bodyPr/>
          <a:lstStyle>
            <a:lvl1pPr marL="0" marR="0" indent="0" algn="l" defTabSz="457200" rtl="0" eaLnBrk="1" fontAlgn="auto" latinLnBrk="0" hangingPunct="1">
              <a:lnSpc>
                <a:spcPct val="100000"/>
              </a:lnSpc>
              <a:spcBef>
                <a:spcPts val="0"/>
              </a:spcBef>
              <a:spcAft>
                <a:spcPts val="1200"/>
              </a:spcAft>
              <a:buClrTx/>
              <a:buSzTx/>
              <a:buFont typeface="Arial" pitchFamily="34" charset="0"/>
              <a:buNone/>
              <a:tabLst/>
              <a:defRPr sz="1800" baseline="0">
                <a:solidFill>
                  <a:schemeClr val="tx1">
                    <a:lumMod val="75000"/>
                    <a:lumOff val="25000"/>
                  </a:schemeClr>
                </a:solidFill>
                <a:latin typeface="Arial" pitchFamily="34" charset="0"/>
                <a:cs typeface="Arial" pitchFamily="34" charset="0"/>
              </a:defRPr>
            </a:lvl1pPr>
            <a:lvl2pPr marL="457200" indent="0">
              <a:buNone/>
              <a:defRPr sz="1800">
                <a:solidFill>
                  <a:schemeClr val="tx1">
                    <a:lumMod val="75000"/>
                    <a:lumOff val="25000"/>
                  </a:schemeClr>
                </a:solidFill>
                <a:latin typeface="Arial" pitchFamily="34" charset="0"/>
                <a:cs typeface="Arial" pitchFamily="34" charset="0"/>
              </a:defRPr>
            </a:lvl2pPr>
            <a:lvl3pPr marL="914400" indent="0">
              <a:buNone/>
              <a:defRPr sz="1800">
                <a:solidFill>
                  <a:schemeClr val="tx1">
                    <a:lumMod val="75000"/>
                    <a:lumOff val="25000"/>
                  </a:schemeClr>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paragraph styles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8"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9" name="Title 6"/>
          <p:cNvSpPr>
            <a:spLocks noGrp="1"/>
          </p:cNvSpPr>
          <p:nvPr>
            <p:ph type="title"/>
          </p:nvPr>
        </p:nvSpPr>
        <p:spPr>
          <a:xfrm>
            <a:off x="267282" y="648191"/>
            <a:ext cx="7934178" cy="757579"/>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4178456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WAR-JPG_BACKGROUNDS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8" name="Straight Connector 7"/>
          <p:cNvCxnSpPr/>
          <p:nvPr userDrawn="1"/>
        </p:nvCxnSpPr>
        <p:spPr>
          <a:xfrm>
            <a:off x="3873500" y="2173749"/>
            <a:ext cx="4610100"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9" name="Straight Connector 8"/>
          <p:cNvCxnSpPr/>
          <p:nvPr userDrawn="1"/>
        </p:nvCxnSpPr>
        <p:spPr>
          <a:xfrm>
            <a:off x="4141522" y="4055533"/>
            <a:ext cx="4318000"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p:nvPr userDrawn="1"/>
        </p:nvCxnSpPr>
        <p:spPr>
          <a:xfrm>
            <a:off x="8451913" y="2229209"/>
            <a:ext cx="0" cy="1826324"/>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userDrawn="1"/>
        </p:nvCxnSpPr>
        <p:spPr>
          <a:xfrm>
            <a:off x="2577977" y="2173749"/>
            <a:ext cx="595313"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cxnSp>
        <p:nvCxnSpPr>
          <p:cNvPr id="12" name="Straight Connector 11"/>
          <p:cNvCxnSpPr/>
          <p:nvPr userDrawn="1"/>
        </p:nvCxnSpPr>
        <p:spPr>
          <a:xfrm>
            <a:off x="0" y="2173749"/>
            <a:ext cx="1666875" cy="0"/>
          </a:xfrm>
          <a:prstGeom prst="line">
            <a:avLst/>
          </a:prstGeom>
          <a:noFill/>
          <a:ln w="19050" cmpd="sng">
            <a:solidFill>
              <a:schemeClr val="bg1"/>
            </a:solidFill>
            <a:prstDash val="dot"/>
          </a:ln>
          <a:effectLst/>
        </p:spPr>
        <p:style>
          <a:lnRef idx="1">
            <a:schemeClr val="accent1"/>
          </a:lnRef>
          <a:fillRef idx="3">
            <a:schemeClr val="accent1"/>
          </a:fillRef>
          <a:effectRef idx="2">
            <a:schemeClr val="accent1"/>
          </a:effectRef>
          <a:fontRef idx="minor">
            <a:schemeClr val="lt1"/>
          </a:fontRef>
        </p:style>
      </p:cxnSp>
      <p:sp>
        <p:nvSpPr>
          <p:cNvPr id="13" name="Text Placeholder 2"/>
          <p:cNvSpPr>
            <a:spLocks noGrp="1"/>
          </p:cNvSpPr>
          <p:nvPr>
            <p:ph type="body" sz="quarter" idx="10" hasCustomPrompt="1"/>
          </p:nvPr>
        </p:nvSpPr>
        <p:spPr>
          <a:xfrm>
            <a:off x="4051495" y="2377442"/>
            <a:ext cx="4135217" cy="1526930"/>
          </a:xfrm>
          <a:prstGeom prst="rect">
            <a:avLst/>
          </a:prstGeom>
        </p:spPr>
        <p:txBody>
          <a:bodyPr anchor="ctr"/>
          <a:lstStyle>
            <a:lvl1pPr marL="0" indent="0">
              <a:lnSpc>
                <a:spcPct val="75000"/>
              </a:lnSpc>
              <a:spcBef>
                <a:spcPts val="0"/>
              </a:spcBef>
              <a:buNone/>
              <a:defRPr sz="3000" baseline="0">
                <a:solidFill>
                  <a:srgbClr val="006EAA"/>
                </a:solidFill>
                <a:latin typeface="Arial" pitchFamily="34" charset="0"/>
                <a:cs typeface="Arial" pitchFamily="34" charset="0"/>
              </a:defRPr>
            </a:lvl1pPr>
          </a:lstStyle>
          <a:p>
            <a:pPr lvl="0"/>
            <a:r>
              <a:rPr lang="en-US" dirty="0">
                <a:solidFill>
                  <a:schemeClr val="bg1"/>
                </a:solidFill>
              </a:rPr>
              <a:t>CLICK TO EDIT </a:t>
            </a:r>
            <a:r>
              <a:rPr lang="en-US" dirty="0"/>
              <a:t>MASTER TITLE</a:t>
            </a:r>
          </a:p>
        </p:txBody>
      </p:sp>
      <p:sp>
        <p:nvSpPr>
          <p:cNvPr id="14" name="Text Placeholder 2"/>
          <p:cNvSpPr>
            <a:spLocks noGrp="1"/>
          </p:cNvSpPr>
          <p:nvPr>
            <p:ph type="body" sz="quarter" idx="11" hasCustomPrompt="1"/>
          </p:nvPr>
        </p:nvSpPr>
        <p:spPr>
          <a:xfrm>
            <a:off x="4176692" y="4227341"/>
            <a:ext cx="4009999" cy="1709221"/>
          </a:xfrm>
          <a:prstGeom prst="rect">
            <a:avLst/>
          </a:prstGeom>
        </p:spPr>
        <p:txBody>
          <a:bodyPr anchor="t"/>
          <a:lstStyle>
            <a:lvl1pPr marL="342900" indent="-342900">
              <a:spcBef>
                <a:spcPts val="0"/>
              </a:spcBef>
              <a:buAutoNum type="arabicPeriod"/>
              <a:defRPr sz="1800" baseline="0">
                <a:solidFill>
                  <a:schemeClr val="bg1"/>
                </a:solidFill>
                <a:latin typeface="Arial" pitchFamily="34" charset="0"/>
                <a:cs typeface="Arial" pitchFamily="34" charset="0"/>
              </a:defRPr>
            </a:lvl1pPr>
          </a:lstStyle>
          <a:p>
            <a:pPr lvl="0"/>
            <a:r>
              <a:rPr lang="en-US" dirty="0">
                <a:solidFill>
                  <a:schemeClr val="bg1"/>
                </a:solidFill>
              </a:rPr>
              <a:t>CLICK TO ADD TEXT </a:t>
            </a:r>
            <a:endParaRPr lang="en-US" dirty="0"/>
          </a:p>
        </p:txBody>
      </p:sp>
      <p:sp>
        <p:nvSpPr>
          <p:cNvPr id="15" name="Text Placeholder 4"/>
          <p:cNvSpPr>
            <a:spLocks noGrp="1"/>
          </p:cNvSpPr>
          <p:nvPr>
            <p:ph type="body" sz="quarter" idx="12" hasCustomPrompt="1"/>
          </p:nvPr>
        </p:nvSpPr>
        <p:spPr>
          <a:xfrm>
            <a:off x="5299916" y="1294223"/>
            <a:ext cx="3211492" cy="386838"/>
          </a:xfrm>
          <a:prstGeom prst="rect">
            <a:avLst/>
          </a:prstGeom>
        </p:spPr>
        <p:txBody>
          <a:bodyPr/>
          <a:lstStyle>
            <a:lvl1pPr marL="0" indent="0" algn="r">
              <a:buNone/>
              <a:defRPr sz="1800" baseline="0">
                <a:solidFill>
                  <a:schemeClr val="bg1"/>
                </a:solidFill>
                <a:latin typeface="Arial" pitchFamily="34" charset="0"/>
                <a:cs typeface="Arial"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 </a:t>
            </a:r>
          </a:p>
        </p:txBody>
      </p:sp>
    </p:spTree>
    <p:extLst>
      <p:ext uri="{BB962C8B-B14F-4D97-AF65-F5344CB8AC3E}">
        <p14:creationId xmlns:p14="http://schemas.microsoft.com/office/powerpoint/2010/main" val="2658955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12930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922467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4181165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1838110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3633943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2399353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1009422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5" name="Picture 4" descr="WAR015-SW_Map_de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533455" cy="6858000"/>
          </a:xfrm>
          <a:prstGeom prst="rect">
            <a:avLst/>
          </a:prstGeom>
        </p:spPr>
      </p:pic>
      <p:sp>
        <p:nvSpPr>
          <p:cNvPr id="10" name="Text Placeholder 9"/>
          <p:cNvSpPr>
            <a:spLocks noGrp="1"/>
          </p:cNvSpPr>
          <p:nvPr>
            <p:ph type="body" sz="quarter" idx="10" hasCustomPrompt="1"/>
          </p:nvPr>
        </p:nvSpPr>
        <p:spPr>
          <a:xfrm>
            <a:off x="5190979" y="3429000"/>
            <a:ext cx="3573610" cy="1030458"/>
          </a:xfrm>
          <a:prstGeom prst="rect">
            <a:avLst/>
          </a:prstGeom>
        </p:spPr>
        <p:txBody>
          <a:bodyPr/>
          <a:lstStyle>
            <a:lvl1pPr marL="0" indent="0">
              <a:lnSpc>
                <a:spcPct val="80000"/>
              </a:lnSpc>
              <a:buNone/>
              <a:defRPr sz="2200" baseline="0">
                <a:solidFill>
                  <a:schemeClr val="tx1"/>
                </a:solidFill>
                <a:latin typeface="Arial" pitchFamily="34" charset="0"/>
                <a:cs typeface="Arial" pitchFamily="34" charset="0"/>
              </a:defRPr>
            </a:lvl1pPr>
          </a:lstStyle>
          <a:p>
            <a:pPr lvl="0"/>
            <a:r>
              <a:rPr lang="en-US" sz="2200" dirty="0"/>
              <a:t>MAP STYLE </a:t>
            </a:r>
            <a:br>
              <a:rPr lang="en-US" sz="2200" dirty="0"/>
            </a:br>
            <a:r>
              <a:rPr lang="en-US" sz="2200" dirty="0"/>
              <a:t>WITH HEADLINE </a:t>
            </a:r>
            <a:br>
              <a:rPr lang="en-US" sz="2200" dirty="0"/>
            </a:br>
            <a:r>
              <a:rPr lang="en-US" sz="2200" dirty="0"/>
              <a:t>TO GO HERE</a:t>
            </a:r>
            <a:endParaRPr lang="en-US" dirty="0"/>
          </a:p>
        </p:txBody>
      </p:sp>
    </p:spTree>
    <p:extLst>
      <p:ext uri="{BB962C8B-B14F-4D97-AF65-F5344CB8AC3E}">
        <p14:creationId xmlns:p14="http://schemas.microsoft.com/office/powerpoint/2010/main" val="1587430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4085887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harts">
    <p:spTree>
      <p:nvGrpSpPr>
        <p:cNvPr id="1" name=""/>
        <p:cNvGrpSpPr/>
        <p:nvPr/>
      </p:nvGrpSpPr>
      <p:grpSpPr>
        <a:xfrm>
          <a:off x="0" y="0"/>
          <a:ext cx="0" cy="0"/>
          <a:chOff x="0" y="0"/>
          <a:chExt cx="0" cy="0"/>
        </a:xfrm>
      </p:grpSpPr>
      <p:sp>
        <p:nvSpPr>
          <p:cNvPr id="4" name="Chart Placeholder 3"/>
          <p:cNvSpPr>
            <a:spLocks noGrp="1"/>
          </p:cNvSpPr>
          <p:nvPr>
            <p:ph type="chart" sz="quarter" idx="13" hasCustomPrompt="1"/>
          </p:nvPr>
        </p:nvSpPr>
        <p:spPr>
          <a:xfrm>
            <a:off x="475012" y="1733797"/>
            <a:ext cx="8110847" cy="3859481"/>
          </a:xfrm>
          <a:prstGeom prst="rect">
            <a:avLst/>
          </a:prstGeom>
        </p:spPr>
        <p:txBody>
          <a:bodyPr/>
          <a:lstStyle>
            <a:lvl1pPr marL="0" indent="0" algn="ctr">
              <a:buNone/>
              <a:defRPr sz="2400">
                <a:solidFill>
                  <a:srgbClr val="595959"/>
                </a:solidFill>
                <a:latin typeface="Arial" pitchFamily="34" charset="0"/>
                <a:cs typeface="Arial" pitchFamily="34" charset="0"/>
              </a:defRPr>
            </a:lvl1pPr>
          </a:lstStyle>
          <a:p>
            <a:br>
              <a:rPr lang="en-US" dirty="0"/>
            </a:br>
            <a:br>
              <a:rPr lang="en-US" dirty="0"/>
            </a:br>
            <a:br>
              <a:rPr lang="en-US" dirty="0"/>
            </a:br>
            <a:r>
              <a:rPr lang="en-US" dirty="0"/>
              <a:t>INSERT CHART</a:t>
            </a:r>
          </a:p>
        </p:txBody>
      </p:sp>
      <p:sp>
        <p:nvSpPr>
          <p:cNvPr id="5"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8" name="Title 6"/>
          <p:cNvSpPr>
            <a:spLocks noGrp="1"/>
          </p:cNvSpPr>
          <p:nvPr>
            <p:ph type="title"/>
          </p:nvPr>
        </p:nvSpPr>
        <p:spPr>
          <a:xfrm>
            <a:off x="267282" y="648191"/>
            <a:ext cx="7934178" cy="757579"/>
          </a:xfrm>
          <a:prstGeom prst="rect">
            <a:avLst/>
          </a:prstGeom>
        </p:spPr>
        <p:txBody>
          <a:bodyPr/>
          <a:lstStyle>
            <a:lvl1pPr algn="l">
              <a:defRPr sz="32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934551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Paragraph Styl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581891" y="1591294"/>
            <a:ext cx="8003969" cy="4132612"/>
          </a:xfrm>
          <a:prstGeom prst="rect">
            <a:avLst/>
          </a:prstGeom>
        </p:spPr>
        <p:txBody>
          <a:bodyPr/>
          <a:lstStyle>
            <a:lvl1pPr marL="0" marR="0" indent="0" algn="l" defTabSz="457200" rtl="0" eaLnBrk="1" fontAlgn="auto" latinLnBrk="0" hangingPunct="1">
              <a:lnSpc>
                <a:spcPct val="100000"/>
              </a:lnSpc>
              <a:spcBef>
                <a:spcPts val="0"/>
              </a:spcBef>
              <a:spcAft>
                <a:spcPts val="1200"/>
              </a:spcAft>
              <a:buClrTx/>
              <a:buSzTx/>
              <a:buFont typeface="Arial" pitchFamily="34" charset="0"/>
              <a:buNone/>
              <a:tabLst/>
              <a:defRPr sz="2400" baseline="0">
                <a:solidFill>
                  <a:schemeClr val="tx1">
                    <a:lumMod val="75000"/>
                    <a:lumOff val="25000"/>
                  </a:schemeClr>
                </a:solidFill>
                <a:latin typeface="Arial" pitchFamily="34" charset="0"/>
                <a:cs typeface="Arial" pitchFamily="34" charset="0"/>
              </a:defRPr>
            </a:lvl1pPr>
            <a:lvl2pPr marL="457200" indent="0">
              <a:buNone/>
              <a:defRPr sz="1800">
                <a:solidFill>
                  <a:schemeClr val="tx1">
                    <a:lumMod val="75000"/>
                    <a:lumOff val="25000"/>
                  </a:schemeClr>
                </a:solidFill>
                <a:latin typeface="Arial" pitchFamily="34" charset="0"/>
                <a:cs typeface="Arial" pitchFamily="34" charset="0"/>
              </a:defRPr>
            </a:lvl2pPr>
            <a:lvl3pPr marL="914400" indent="0">
              <a:buNone/>
              <a:defRPr sz="1800">
                <a:solidFill>
                  <a:schemeClr val="tx1">
                    <a:lumMod val="75000"/>
                    <a:lumOff val="25000"/>
                  </a:schemeClr>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paragraph styles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9"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10" name="Title 6"/>
          <p:cNvSpPr>
            <a:spLocks noGrp="1"/>
          </p:cNvSpPr>
          <p:nvPr>
            <p:ph type="title"/>
          </p:nvPr>
        </p:nvSpPr>
        <p:spPr>
          <a:xfrm>
            <a:off x="267282" y="648191"/>
            <a:ext cx="7934178" cy="757579"/>
          </a:xfrm>
          <a:prstGeom prst="rect">
            <a:avLst/>
          </a:prstGeom>
        </p:spPr>
        <p:txBody>
          <a:bodyPr/>
          <a:lstStyle>
            <a:lvl1pPr algn="l">
              <a:defRPr sz="32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2930275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1-Paragraph Style">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625768" y="2074985"/>
            <a:ext cx="7765610" cy="3298873"/>
          </a:xfrm>
          <a:prstGeom prst="rect">
            <a:avLst/>
          </a:prstGeom>
        </p:spPr>
        <p:txBody>
          <a:bodyPr/>
          <a:lstStyle>
            <a:lvl1pPr marL="0" indent="0">
              <a:buNone/>
              <a:defRPr sz="1800" baseline="0">
                <a:solidFill>
                  <a:schemeClr val="tx1">
                    <a:lumMod val="75000"/>
                    <a:lumOff val="25000"/>
                  </a:schemeClr>
                </a:solidFill>
                <a:latin typeface="Arial" pitchFamily="34" charset="0"/>
                <a:cs typeface="Arial" pitchFamily="34" charset="0"/>
              </a:defRPr>
            </a:lvl1pPr>
            <a:lvl2pPr marL="457200" indent="0">
              <a:buNone/>
              <a:defRPr sz="1800">
                <a:solidFill>
                  <a:schemeClr val="tx1">
                    <a:lumMod val="75000"/>
                    <a:lumOff val="25000"/>
                  </a:schemeClr>
                </a:solidFill>
                <a:latin typeface="Arial" pitchFamily="34" charset="0"/>
                <a:cs typeface="Arial" pitchFamily="34" charset="0"/>
              </a:defRPr>
            </a:lvl2pPr>
            <a:lvl3pPr marL="914400" indent="0">
              <a:buNone/>
              <a:defRPr sz="1800">
                <a:solidFill>
                  <a:schemeClr val="tx1">
                    <a:lumMod val="75000"/>
                    <a:lumOff val="25000"/>
                  </a:schemeClr>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paragraph styles</a:t>
            </a:r>
          </a:p>
        </p:txBody>
      </p:sp>
      <p:sp>
        <p:nvSpPr>
          <p:cNvPr id="3" name="Title 3"/>
          <p:cNvSpPr>
            <a:spLocks noGrp="1"/>
          </p:cNvSpPr>
          <p:nvPr>
            <p:ph type="title"/>
          </p:nvPr>
        </p:nvSpPr>
        <p:spPr>
          <a:xfrm>
            <a:off x="274318" y="963639"/>
            <a:ext cx="8321040" cy="552474"/>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
        <p:nvSpPr>
          <p:cNvPr id="4" name="Text Placeholder 5"/>
          <p:cNvSpPr>
            <a:spLocks noGrp="1"/>
          </p:cNvSpPr>
          <p:nvPr>
            <p:ph type="body" sz="quarter" idx="11"/>
          </p:nvPr>
        </p:nvSpPr>
        <p:spPr>
          <a:xfrm>
            <a:off x="295419" y="633049"/>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5"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defRPr>
            </a:lvl1pPr>
          </a:lstStyle>
          <a:p>
            <a:fld id="{3F449AFC-72A5-45CF-A45D-AC64B40D6CFF}" type="slidenum">
              <a:rPr lang="en-US" smtClean="0"/>
              <a:pPr/>
              <a:t>‹#›</a:t>
            </a:fld>
            <a:endParaRPr lang="en-US" dirty="0"/>
          </a:p>
        </p:txBody>
      </p:sp>
    </p:spTree>
    <p:extLst>
      <p:ext uri="{BB962C8B-B14F-4D97-AF65-F5344CB8AC3E}">
        <p14:creationId xmlns:p14="http://schemas.microsoft.com/office/powerpoint/2010/main" val="68782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 Placeholder 2"/>
          <p:cNvSpPr>
            <a:spLocks noGrp="1"/>
          </p:cNvSpPr>
          <p:nvPr>
            <p:ph type="body" sz="quarter" idx="10" hasCustomPrompt="1"/>
          </p:nvPr>
        </p:nvSpPr>
        <p:spPr>
          <a:xfrm>
            <a:off x="581892" y="1591294"/>
            <a:ext cx="8003969" cy="4132612"/>
          </a:xfrm>
          <a:prstGeom prst="rect">
            <a:avLst/>
          </a:prstGeom>
        </p:spPr>
        <p:txBody>
          <a:bodyPr/>
          <a:lstStyle>
            <a:lvl1pPr marL="0" marR="0" indent="0" algn="l" defTabSz="342900" rtl="0" eaLnBrk="1" fontAlgn="auto" latinLnBrk="0" hangingPunct="1">
              <a:lnSpc>
                <a:spcPct val="100000"/>
              </a:lnSpc>
              <a:spcBef>
                <a:spcPts val="0"/>
              </a:spcBef>
              <a:spcAft>
                <a:spcPts val="900"/>
              </a:spcAft>
              <a:buClrTx/>
              <a:buSzTx/>
              <a:buFont typeface="Arial" pitchFamily="34" charset="0"/>
              <a:buNone/>
              <a:tabLst/>
              <a:defRPr sz="1350" baseline="0">
                <a:solidFill>
                  <a:schemeClr val="tx1">
                    <a:lumMod val="75000"/>
                    <a:lumOff val="25000"/>
                  </a:schemeClr>
                </a:solidFill>
                <a:latin typeface="Arial" pitchFamily="34" charset="0"/>
                <a:cs typeface="Arial" pitchFamily="34" charset="0"/>
              </a:defRPr>
            </a:lvl1pPr>
            <a:lvl2pPr marL="342900" indent="0">
              <a:buNone/>
              <a:defRPr sz="1350">
                <a:solidFill>
                  <a:schemeClr val="tx1">
                    <a:lumMod val="75000"/>
                    <a:lumOff val="25000"/>
                  </a:schemeClr>
                </a:solidFill>
                <a:latin typeface="Arial" pitchFamily="34" charset="0"/>
                <a:cs typeface="Arial" pitchFamily="34" charset="0"/>
              </a:defRPr>
            </a:lvl2pPr>
            <a:lvl3pPr marL="685800" indent="0">
              <a:buNone/>
              <a:defRPr sz="1350">
                <a:solidFill>
                  <a:schemeClr val="tx1">
                    <a:lumMod val="75000"/>
                    <a:lumOff val="25000"/>
                  </a:schemeClr>
                </a:solidFill>
                <a:latin typeface="Arial" pitchFamily="34" charset="0"/>
                <a:cs typeface="Arial" pitchFamily="34" charset="0"/>
              </a:defRPr>
            </a:lvl3pPr>
            <a:lvl4pPr marL="1028700" indent="0">
              <a:buNone/>
              <a:defRPr sz="1350">
                <a:solidFill>
                  <a:schemeClr val="tx1">
                    <a:lumMod val="75000"/>
                    <a:lumOff val="25000"/>
                  </a:schemeClr>
                </a:solidFill>
                <a:latin typeface="Arial" pitchFamily="34" charset="0"/>
                <a:cs typeface="Arial" pitchFamily="34" charset="0"/>
              </a:defRPr>
            </a:lvl4pPr>
            <a:lvl5pPr marL="1371600" indent="0">
              <a:buNone/>
              <a:defRPr sz="1350">
                <a:solidFill>
                  <a:schemeClr val="tx1">
                    <a:lumMod val="75000"/>
                    <a:lumOff val="25000"/>
                  </a:schemeClr>
                </a:solidFill>
                <a:latin typeface="Arial" pitchFamily="34" charset="0"/>
                <a:cs typeface="Arial" pitchFamily="34" charset="0"/>
              </a:defRPr>
            </a:lvl5pPr>
          </a:lstStyle>
          <a:p>
            <a:pPr lvl="0"/>
            <a:r>
              <a:rPr lang="en-US" dirty="0"/>
              <a:t>Click to edit paragraph styles </a:t>
            </a:r>
          </a:p>
          <a:p>
            <a:pPr lvl="0"/>
            <a:endParaRPr lang="en-US" dirty="0"/>
          </a:p>
          <a:p>
            <a:pPr marL="214313" marR="0" lvl="0" indent="-214313" algn="l" defTabSz="3429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8" name="Text Placeholder 5"/>
          <p:cNvSpPr>
            <a:spLocks noGrp="1"/>
          </p:cNvSpPr>
          <p:nvPr>
            <p:ph type="body" sz="quarter" idx="12"/>
          </p:nvPr>
        </p:nvSpPr>
        <p:spPr>
          <a:xfrm>
            <a:off x="295419" y="371798"/>
            <a:ext cx="2792436" cy="407963"/>
          </a:xfrm>
          <a:prstGeom prst="rect">
            <a:avLst/>
          </a:prstGeom>
        </p:spPr>
        <p:txBody>
          <a:bodyPr/>
          <a:lstStyle>
            <a:lvl1pPr marL="0" indent="0">
              <a:buNone/>
              <a:defRPr sz="1350">
                <a:solidFill>
                  <a:srgbClr val="006EAA"/>
                </a:solidFill>
                <a:latin typeface="Arial" pitchFamily="34" charset="0"/>
                <a:cs typeface="Arial" pitchFamily="34" charset="0"/>
              </a:defRPr>
            </a:lvl1pPr>
          </a:lstStyle>
          <a:p>
            <a:pPr lvl="0"/>
            <a:endParaRPr lang="en-US" dirty="0"/>
          </a:p>
        </p:txBody>
      </p:sp>
      <p:sp>
        <p:nvSpPr>
          <p:cNvPr id="9" name="Title 6"/>
          <p:cNvSpPr>
            <a:spLocks noGrp="1"/>
          </p:cNvSpPr>
          <p:nvPr>
            <p:ph type="title"/>
          </p:nvPr>
        </p:nvSpPr>
        <p:spPr>
          <a:xfrm>
            <a:off x="267282" y="648191"/>
            <a:ext cx="7934178" cy="757579"/>
          </a:xfrm>
          <a:prstGeom prst="rect">
            <a:avLst/>
          </a:prstGeom>
        </p:spPr>
        <p:txBody>
          <a:bodyPr/>
          <a:lstStyle>
            <a:lvl1pPr algn="l">
              <a:defRPr sz="27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2807379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81891" y="1552471"/>
            <a:ext cx="8003969" cy="405268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1800" baseline="0">
                <a:solidFill>
                  <a:srgbClr val="595959"/>
                </a:solidFill>
                <a:latin typeface="Arial" pitchFamily="34" charset="0"/>
                <a:cs typeface="Arial" pitchFamily="34" charset="0"/>
              </a:defRPr>
            </a:lvl1pPr>
            <a:lvl2pPr marL="742950" indent="-285750">
              <a:spcAft>
                <a:spcPts val="600"/>
              </a:spcAft>
              <a:buFont typeface="Arial" pitchFamily="34" charset="0"/>
              <a:buChar char="•"/>
              <a:defRPr sz="1600">
                <a:solidFill>
                  <a:srgbClr val="595959"/>
                </a:solidFill>
                <a:latin typeface="Arial" pitchFamily="34" charset="0"/>
                <a:cs typeface="Arial" pitchFamily="34" charset="0"/>
              </a:defRPr>
            </a:lvl2pPr>
            <a:lvl3pPr marL="1200150" indent="-285750">
              <a:buFont typeface="Arial" pitchFamily="34" charset="0"/>
              <a:buChar char="•"/>
              <a:defRPr sz="1400" baseline="0">
                <a:solidFill>
                  <a:srgbClr val="595959"/>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bullet styles</a:t>
            </a:r>
          </a:p>
          <a:p>
            <a:pPr lvl="1"/>
            <a:r>
              <a:rPr lang="en-US" dirty="0"/>
              <a:t>2nd tier bullet style</a:t>
            </a:r>
          </a:p>
          <a:p>
            <a:pPr lvl="2"/>
            <a:r>
              <a:rPr lang="en-US" dirty="0"/>
              <a:t>3rd tier bullet style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5"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8" name="Title 6"/>
          <p:cNvSpPr>
            <a:spLocks noGrp="1"/>
          </p:cNvSpPr>
          <p:nvPr>
            <p:ph type="title"/>
          </p:nvPr>
        </p:nvSpPr>
        <p:spPr>
          <a:xfrm>
            <a:off x="267282" y="648191"/>
            <a:ext cx="7934178" cy="757579"/>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3901134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81891" y="1552471"/>
            <a:ext cx="8003969" cy="4052682"/>
          </a:xfrm>
          <a:prstGeom prst="rect">
            <a:avLst/>
          </a:prstGeom>
        </p:spPr>
        <p:txBody>
          <a:bodyPr/>
          <a:lstStyle>
            <a:lvl1pPr marL="285750" marR="0" indent="-285750" algn="l" defTabSz="457200" rtl="0" eaLnBrk="1" fontAlgn="auto" latinLnBrk="0" hangingPunct="1">
              <a:lnSpc>
                <a:spcPct val="100000"/>
              </a:lnSpc>
              <a:spcBef>
                <a:spcPts val="0"/>
              </a:spcBef>
              <a:spcAft>
                <a:spcPts val="600"/>
              </a:spcAft>
              <a:buClrTx/>
              <a:buSzTx/>
              <a:buFont typeface="Arial" pitchFamily="34" charset="0"/>
              <a:buChar char="•"/>
              <a:tabLst/>
              <a:defRPr sz="1800" baseline="0">
                <a:solidFill>
                  <a:srgbClr val="595959"/>
                </a:solidFill>
                <a:latin typeface="Arial" pitchFamily="34" charset="0"/>
                <a:cs typeface="Arial" pitchFamily="34" charset="0"/>
              </a:defRPr>
            </a:lvl1pPr>
            <a:lvl2pPr marL="742950" indent="-285750">
              <a:spcAft>
                <a:spcPts val="600"/>
              </a:spcAft>
              <a:buFont typeface="Arial" pitchFamily="34" charset="0"/>
              <a:buChar char="•"/>
              <a:defRPr sz="1600">
                <a:solidFill>
                  <a:srgbClr val="595959"/>
                </a:solidFill>
                <a:latin typeface="Arial" pitchFamily="34" charset="0"/>
                <a:cs typeface="Arial" pitchFamily="34" charset="0"/>
              </a:defRPr>
            </a:lvl2pPr>
            <a:lvl3pPr marL="1200150" indent="-285750">
              <a:buFont typeface="Arial" pitchFamily="34" charset="0"/>
              <a:buChar char="•"/>
              <a:defRPr sz="1400" baseline="0">
                <a:solidFill>
                  <a:srgbClr val="595959"/>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bullet styles</a:t>
            </a:r>
          </a:p>
          <a:p>
            <a:pPr lvl="1"/>
            <a:r>
              <a:rPr lang="en-US" dirty="0"/>
              <a:t>2nd tier bullet style</a:t>
            </a:r>
          </a:p>
          <a:p>
            <a:pPr lvl="2"/>
            <a:r>
              <a:rPr lang="en-US" dirty="0"/>
              <a:t>3rd tier bullet style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5"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8" name="Title 6"/>
          <p:cNvSpPr>
            <a:spLocks noGrp="1"/>
          </p:cNvSpPr>
          <p:nvPr>
            <p:ph type="title"/>
          </p:nvPr>
        </p:nvSpPr>
        <p:spPr>
          <a:xfrm>
            <a:off x="267282" y="648191"/>
            <a:ext cx="7934178" cy="757579"/>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3913322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Black Transition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2509322"/>
            <a:ext cx="9144000" cy="43486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Slide Number Placeholder 5"/>
          <p:cNvSpPr>
            <a:spLocks noGrp="1"/>
          </p:cNvSpPr>
          <p:nvPr>
            <p:ph type="sldNum" sz="quarter" idx="4"/>
          </p:nvPr>
        </p:nvSpPr>
        <p:spPr>
          <a:xfrm>
            <a:off x="457200" y="6356351"/>
            <a:ext cx="2133600" cy="365125"/>
          </a:xfrm>
          <a:prstGeom prst="rect">
            <a:avLst/>
          </a:prstGeom>
        </p:spPr>
        <p:txBody>
          <a:bodyPr/>
          <a:lstStyle>
            <a:lvl1pPr algn="l">
              <a:defRPr sz="800">
                <a:solidFill>
                  <a:schemeClr val="bg1"/>
                </a:solidFill>
              </a:defRPr>
            </a:lvl1pPr>
          </a:lstStyle>
          <a:p>
            <a:fld id="{1BFE01A1-191A-AC45-9A3D-4C4462192ADA}" type="slidenum">
              <a:rPr lang="en-US" smtClean="0"/>
              <a:pPr/>
              <a:t>‹#›</a:t>
            </a:fld>
            <a:endParaRPr lang="en-US" dirty="0"/>
          </a:p>
        </p:txBody>
      </p:sp>
      <p:pic>
        <p:nvPicPr>
          <p:cNvPr id="7" name="Picture 6"/>
          <p:cNvPicPr>
            <a:picLocks noChangeAspect="1"/>
          </p:cNvPicPr>
          <p:nvPr userDrawn="1"/>
        </p:nvPicPr>
        <p:blipFill>
          <a:blip r:embed="rId3"/>
          <a:stretch>
            <a:fillRect/>
          </a:stretch>
        </p:blipFill>
        <p:spPr>
          <a:xfrm>
            <a:off x="7288603" y="6218247"/>
            <a:ext cx="1433720" cy="528696"/>
          </a:xfrm>
          <a:prstGeom prst="rect">
            <a:avLst/>
          </a:prstGeom>
        </p:spPr>
      </p:pic>
      <p:sp>
        <p:nvSpPr>
          <p:cNvPr id="10" name="Title 1"/>
          <p:cNvSpPr>
            <a:spLocks noGrp="1"/>
          </p:cNvSpPr>
          <p:nvPr>
            <p:ph type="title"/>
          </p:nvPr>
        </p:nvSpPr>
        <p:spPr>
          <a:xfrm>
            <a:off x="457200" y="274639"/>
            <a:ext cx="8229600" cy="1143000"/>
          </a:xfrm>
        </p:spPr>
        <p:txBody>
          <a:bodyPr/>
          <a:lstStyle>
            <a:lvl1pPr>
              <a:defRPr>
                <a:solidFill>
                  <a:schemeClr val="bg1"/>
                </a:solidFill>
              </a:defRPr>
            </a:lvl1pPr>
          </a:lstStyle>
          <a:p>
            <a:r>
              <a:rPr lang="en-US"/>
              <a:t>Click to edit Master title style</a:t>
            </a:r>
            <a:endParaRPr lang="en-US" dirty="0"/>
          </a:p>
        </p:txBody>
      </p:sp>
      <p:sp>
        <p:nvSpPr>
          <p:cNvPr id="11" name="Text Placeholder 9"/>
          <p:cNvSpPr txBox="1">
            <a:spLocks/>
          </p:cNvSpPr>
          <p:nvPr userDrawn="1"/>
        </p:nvSpPr>
        <p:spPr>
          <a:xfrm>
            <a:off x="2068497" y="6356351"/>
            <a:ext cx="4607511" cy="366184"/>
          </a:xfrm>
          <a:prstGeom prst="rect">
            <a:avLst/>
          </a:prstGeom>
        </p:spPr>
        <p:txBody>
          <a:bodyPr anchor="ctr">
            <a:noAutofit/>
          </a:bodyPr>
          <a:lstStyle>
            <a:lvl1pPr marL="0" indent="0" algn="ctr" defTabSz="457200" rtl="0" eaLnBrk="1" latinLnBrk="0" hangingPunct="1">
              <a:spcBef>
                <a:spcPct val="20000"/>
              </a:spcBef>
              <a:buFont typeface="Arial"/>
              <a:buNone/>
              <a:defRPr sz="800" kern="1200">
                <a:solidFill>
                  <a:srgbClr val="5B787D"/>
                </a:solidFill>
                <a:latin typeface="+mn-lt"/>
                <a:ea typeface="+mn-ea"/>
                <a:cs typeface="+mn-cs"/>
              </a:defRPr>
            </a:lvl1pPr>
            <a:lvl2pPr marL="457200" indent="0" algn="l" defTabSz="457200" rtl="0" eaLnBrk="1" latinLnBrk="0" hangingPunct="1">
              <a:spcBef>
                <a:spcPct val="20000"/>
              </a:spcBef>
              <a:buFont typeface="Arial"/>
              <a:buNone/>
              <a:defRPr sz="800" kern="1200">
                <a:solidFill>
                  <a:srgbClr val="5B787D"/>
                </a:solidFill>
                <a:latin typeface="+mn-lt"/>
                <a:ea typeface="+mn-ea"/>
                <a:cs typeface="+mn-cs"/>
              </a:defRPr>
            </a:lvl2pPr>
            <a:lvl3pPr marL="914400" indent="0" algn="l" defTabSz="457200" rtl="0" eaLnBrk="1" latinLnBrk="0" hangingPunct="1">
              <a:spcBef>
                <a:spcPct val="20000"/>
              </a:spcBef>
              <a:buFont typeface="Arial"/>
              <a:buNone/>
              <a:defRPr sz="800" kern="1200">
                <a:solidFill>
                  <a:srgbClr val="5B787D"/>
                </a:solidFill>
                <a:latin typeface="+mn-lt"/>
                <a:ea typeface="+mn-ea"/>
                <a:cs typeface="+mn-cs"/>
              </a:defRPr>
            </a:lvl3pPr>
            <a:lvl4pPr marL="1371600" indent="0" algn="l" defTabSz="457200" rtl="0" eaLnBrk="1" latinLnBrk="0" hangingPunct="1">
              <a:spcBef>
                <a:spcPct val="20000"/>
              </a:spcBef>
              <a:buFont typeface="Arial"/>
              <a:buNone/>
              <a:defRPr sz="800" kern="1200">
                <a:solidFill>
                  <a:srgbClr val="5B787D"/>
                </a:solidFill>
                <a:latin typeface="+mn-lt"/>
                <a:ea typeface="+mn-ea"/>
                <a:cs typeface="+mn-cs"/>
              </a:defRPr>
            </a:lvl4pPr>
            <a:lvl5pPr marL="1828800" indent="0" algn="l" defTabSz="457200" rtl="0" eaLnBrk="1" latinLnBrk="0" hangingPunct="1">
              <a:spcBef>
                <a:spcPct val="20000"/>
              </a:spcBef>
              <a:buFont typeface="Arial"/>
              <a:buNone/>
              <a:defRPr sz="800" kern="1200">
                <a:solidFill>
                  <a:srgbClr val="5B78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Copyright ©2017 by John Wiley &amp; Sons, Inc. All rights reserved. </a:t>
            </a:r>
          </a:p>
        </p:txBody>
      </p:sp>
    </p:spTree>
    <p:extLst>
      <p:ext uri="{BB962C8B-B14F-4D97-AF65-F5344CB8AC3E}">
        <p14:creationId xmlns:p14="http://schemas.microsoft.com/office/powerpoint/2010/main" val="825221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ffice Locations Map">
    <p:spTree>
      <p:nvGrpSpPr>
        <p:cNvPr id="1" name=""/>
        <p:cNvGrpSpPr/>
        <p:nvPr/>
      </p:nvGrpSpPr>
      <p:grpSpPr>
        <a:xfrm>
          <a:off x="0" y="0"/>
          <a:ext cx="0" cy="0"/>
          <a:chOff x="0" y="0"/>
          <a:chExt cx="0" cy="0"/>
        </a:xfrm>
      </p:grpSpPr>
      <p:pic>
        <p:nvPicPr>
          <p:cNvPr id="4" name="Picture 3" descr="WAR015-SW_Map_de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533455" cy="6858000"/>
          </a:xfrm>
          <a:prstGeom prst="rect">
            <a:avLst/>
          </a:prstGeom>
        </p:spPr>
      </p:pic>
      <p:sp>
        <p:nvSpPr>
          <p:cNvPr id="6" name="TextBox 5"/>
          <p:cNvSpPr txBox="1"/>
          <p:nvPr userDrawn="1"/>
        </p:nvSpPr>
        <p:spPr>
          <a:xfrm>
            <a:off x="6498646" y="967978"/>
            <a:ext cx="2370666" cy="307777"/>
          </a:xfrm>
          <a:prstGeom prst="rect">
            <a:avLst/>
          </a:prstGeom>
          <a:noFill/>
        </p:spPr>
        <p:txBody>
          <a:bodyPr wrap="square" rtlCol="0">
            <a:spAutoFit/>
          </a:bodyPr>
          <a:lstStyle/>
          <a:p>
            <a:r>
              <a:rPr lang="en-US" sz="1400" dirty="0">
                <a:solidFill>
                  <a:srgbClr val="006EA9"/>
                </a:solidFill>
                <a:latin typeface="Arial"/>
                <a:cs typeface="Arial"/>
              </a:rPr>
              <a:t>ALABAMA</a:t>
            </a:r>
            <a:endParaRPr lang="en-US" sz="1400" dirty="0">
              <a:solidFill>
                <a:srgbClr val="FFFFFF"/>
              </a:solidFill>
              <a:latin typeface="Arial"/>
              <a:cs typeface="Arial"/>
            </a:endParaRPr>
          </a:p>
        </p:txBody>
      </p:sp>
      <p:sp>
        <p:nvSpPr>
          <p:cNvPr id="7" name="TextBox 6"/>
          <p:cNvSpPr txBox="1"/>
          <p:nvPr userDrawn="1"/>
        </p:nvSpPr>
        <p:spPr>
          <a:xfrm>
            <a:off x="6515578" y="151957"/>
            <a:ext cx="2628421" cy="369332"/>
          </a:xfrm>
          <a:prstGeom prst="rect">
            <a:avLst/>
          </a:prstGeom>
          <a:noFill/>
        </p:spPr>
        <p:txBody>
          <a:bodyPr wrap="square" rtlCol="0">
            <a:spAutoFit/>
          </a:bodyPr>
          <a:lstStyle/>
          <a:p>
            <a:r>
              <a:rPr lang="en-US" dirty="0">
                <a:solidFill>
                  <a:srgbClr val="006EA9"/>
                </a:solidFill>
                <a:latin typeface="Arial"/>
                <a:cs typeface="Arial"/>
              </a:rPr>
              <a:t>Our Firm at a Glance</a:t>
            </a:r>
          </a:p>
        </p:txBody>
      </p:sp>
      <p:sp>
        <p:nvSpPr>
          <p:cNvPr id="8" name="Rectangle 7"/>
          <p:cNvSpPr/>
          <p:nvPr userDrawn="1"/>
        </p:nvSpPr>
        <p:spPr>
          <a:xfrm>
            <a:off x="6515579" y="446030"/>
            <a:ext cx="2437311" cy="369332"/>
          </a:xfrm>
          <a:prstGeom prst="rect">
            <a:avLst/>
          </a:prstGeom>
        </p:spPr>
        <p:txBody>
          <a:bodyPr wrap="none">
            <a:spAutoFit/>
          </a:bodyPr>
          <a:lstStyle/>
          <a:p>
            <a:r>
              <a:rPr lang="en-US" b="1" dirty="0">
                <a:solidFill>
                  <a:srgbClr val="595959"/>
                </a:solidFill>
                <a:latin typeface="Arial"/>
                <a:cs typeface="Arial"/>
              </a:rPr>
              <a:t>OFFICE LOCATIONS</a:t>
            </a:r>
          </a:p>
        </p:txBody>
      </p:sp>
      <p:sp>
        <p:nvSpPr>
          <p:cNvPr id="9" name="Rectangle 8"/>
          <p:cNvSpPr/>
          <p:nvPr userDrawn="1"/>
        </p:nvSpPr>
        <p:spPr>
          <a:xfrm>
            <a:off x="6520711" y="1209159"/>
            <a:ext cx="1353293" cy="954107"/>
          </a:xfrm>
          <a:prstGeom prst="rect">
            <a:avLst/>
          </a:prstGeom>
        </p:spPr>
        <p:txBody>
          <a:bodyPr wrap="square">
            <a:spAutoFit/>
          </a:bodyPr>
          <a:lstStyle/>
          <a:p>
            <a:r>
              <a:rPr lang="en-US" sz="1400" dirty="0">
                <a:solidFill>
                  <a:schemeClr val="tx1">
                    <a:lumMod val="65000"/>
                    <a:lumOff val="35000"/>
                  </a:schemeClr>
                </a:solidFill>
                <a:latin typeface="Arial"/>
                <a:cs typeface="Arial"/>
              </a:rPr>
              <a:t>Anniston</a:t>
            </a:r>
          </a:p>
          <a:p>
            <a:r>
              <a:rPr lang="en-US" sz="1400" dirty="0">
                <a:solidFill>
                  <a:schemeClr val="tx1">
                    <a:lumMod val="65000"/>
                    <a:lumOff val="35000"/>
                  </a:schemeClr>
                </a:solidFill>
                <a:latin typeface="Arial"/>
                <a:cs typeface="Arial"/>
              </a:rPr>
              <a:t>Auburn</a:t>
            </a:r>
          </a:p>
          <a:p>
            <a:r>
              <a:rPr lang="en-US" sz="1400" dirty="0">
                <a:solidFill>
                  <a:schemeClr val="tx1">
                    <a:lumMod val="65000"/>
                    <a:lumOff val="35000"/>
                  </a:schemeClr>
                </a:solidFill>
                <a:latin typeface="Arial"/>
                <a:cs typeface="Arial"/>
              </a:rPr>
              <a:t>Birmingham</a:t>
            </a:r>
          </a:p>
          <a:p>
            <a:r>
              <a:rPr lang="en-US" sz="1400" dirty="0">
                <a:solidFill>
                  <a:schemeClr val="tx1">
                    <a:lumMod val="65000"/>
                    <a:lumOff val="35000"/>
                  </a:schemeClr>
                </a:solidFill>
                <a:latin typeface="Arial"/>
                <a:cs typeface="Arial"/>
              </a:rPr>
              <a:t>Cullman</a:t>
            </a:r>
          </a:p>
        </p:txBody>
      </p:sp>
      <p:sp>
        <p:nvSpPr>
          <p:cNvPr id="11" name="TextBox 10"/>
          <p:cNvSpPr txBox="1"/>
          <p:nvPr userDrawn="1"/>
        </p:nvSpPr>
        <p:spPr>
          <a:xfrm>
            <a:off x="6498646" y="2372108"/>
            <a:ext cx="2370666" cy="307777"/>
          </a:xfrm>
          <a:prstGeom prst="rect">
            <a:avLst/>
          </a:prstGeom>
          <a:noFill/>
        </p:spPr>
        <p:txBody>
          <a:bodyPr wrap="square" rtlCol="0">
            <a:spAutoFit/>
          </a:bodyPr>
          <a:lstStyle/>
          <a:p>
            <a:r>
              <a:rPr lang="en-US" sz="1400" dirty="0">
                <a:solidFill>
                  <a:srgbClr val="006EA9"/>
                </a:solidFill>
                <a:latin typeface="Arial"/>
                <a:cs typeface="Arial"/>
              </a:rPr>
              <a:t>FLORIDA</a:t>
            </a:r>
            <a:endParaRPr lang="en-US" sz="1400" dirty="0">
              <a:solidFill>
                <a:srgbClr val="FFFFFF"/>
              </a:solidFill>
              <a:latin typeface="Arial"/>
              <a:cs typeface="Arial"/>
            </a:endParaRPr>
          </a:p>
        </p:txBody>
      </p:sp>
      <p:sp>
        <p:nvSpPr>
          <p:cNvPr id="12" name="Rectangle 11"/>
          <p:cNvSpPr/>
          <p:nvPr userDrawn="1"/>
        </p:nvSpPr>
        <p:spPr>
          <a:xfrm>
            <a:off x="6520711" y="2596077"/>
            <a:ext cx="1851882" cy="738664"/>
          </a:xfrm>
          <a:prstGeom prst="rect">
            <a:avLst/>
          </a:prstGeom>
        </p:spPr>
        <p:txBody>
          <a:bodyPr wrap="square" numCol="1">
            <a:spAutoFit/>
          </a:bodyPr>
          <a:lstStyle/>
          <a:p>
            <a:r>
              <a:rPr lang="en-US" sz="1400" dirty="0">
                <a:solidFill>
                  <a:schemeClr val="tx1">
                    <a:lumMod val="65000"/>
                    <a:lumOff val="35000"/>
                  </a:schemeClr>
                </a:solidFill>
                <a:latin typeface="Arial"/>
                <a:cs typeface="Arial"/>
              </a:rPr>
              <a:t>Crestview</a:t>
            </a:r>
          </a:p>
          <a:p>
            <a:r>
              <a:rPr lang="en-US" sz="1400" dirty="0">
                <a:solidFill>
                  <a:schemeClr val="tx1">
                    <a:lumMod val="65000"/>
                    <a:lumOff val="35000"/>
                  </a:schemeClr>
                </a:solidFill>
                <a:latin typeface="Arial"/>
                <a:cs typeface="Arial"/>
              </a:rPr>
              <a:t>Destin</a:t>
            </a:r>
          </a:p>
          <a:p>
            <a:r>
              <a:rPr lang="en-US" sz="1400" dirty="0">
                <a:solidFill>
                  <a:schemeClr val="tx1">
                    <a:lumMod val="65000"/>
                    <a:lumOff val="35000"/>
                  </a:schemeClr>
                </a:solidFill>
                <a:latin typeface="Arial"/>
                <a:cs typeface="Arial"/>
              </a:rPr>
              <a:t>Ft. Walton Beach</a:t>
            </a:r>
          </a:p>
        </p:txBody>
      </p:sp>
      <p:sp>
        <p:nvSpPr>
          <p:cNvPr id="13" name="Rectangle 12"/>
          <p:cNvSpPr/>
          <p:nvPr userDrawn="1"/>
        </p:nvSpPr>
        <p:spPr>
          <a:xfrm>
            <a:off x="7894183" y="1209159"/>
            <a:ext cx="1353293" cy="954107"/>
          </a:xfrm>
          <a:prstGeom prst="rect">
            <a:avLst/>
          </a:prstGeom>
        </p:spPr>
        <p:txBody>
          <a:bodyPr wrap="square">
            <a:spAutoFit/>
          </a:bodyPr>
          <a:lstStyle/>
          <a:p>
            <a:r>
              <a:rPr lang="en-US" sz="1400" dirty="0">
                <a:solidFill>
                  <a:schemeClr val="tx1">
                    <a:lumMod val="65000"/>
                    <a:lumOff val="35000"/>
                  </a:schemeClr>
                </a:solidFill>
                <a:latin typeface="Arial"/>
                <a:cs typeface="Arial"/>
              </a:rPr>
              <a:t>Foley</a:t>
            </a:r>
          </a:p>
          <a:p>
            <a:r>
              <a:rPr lang="en-US" sz="1400" dirty="0">
                <a:solidFill>
                  <a:schemeClr val="tx1">
                    <a:lumMod val="65000"/>
                    <a:lumOff val="35000"/>
                  </a:schemeClr>
                </a:solidFill>
                <a:latin typeface="Arial"/>
                <a:cs typeface="Arial"/>
              </a:rPr>
              <a:t>Huntsville</a:t>
            </a:r>
          </a:p>
          <a:p>
            <a:r>
              <a:rPr lang="en-US" sz="1400" dirty="0">
                <a:solidFill>
                  <a:schemeClr val="tx1">
                    <a:lumMod val="65000"/>
                    <a:lumOff val="35000"/>
                  </a:schemeClr>
                </a:solidFill>
                <a:latin typeface="Arial"/>
                <a:cs typeface="Arial"/>
              </a:rPr>
              <a:t>Montgomery</a:t>
            </a:r>
          </a:p>
          <a:p>
            <a:endParaRPr lang="en-US" sz="1400" dirty="0">
              <a:solidFill>
                <a:schemeClr val="tx1">
                  <a:lumMod val="65000"/>
                  <a:lumOff val="35000"/>
                </a:schemeClr>
              </a:solidFill>
              <a:latin typeface="Arial"/>
              <a:cs typeface="Arial"/>
            </a:endParaRPr>
          </a:p>
        </p:txBody>
      </p:sp>
      <p:sp>
        <p:nvSpPr>
          <p:cNvPr id="14" name="Rectangle 13"/>
          <p:cNvSpPr/>
          <p:nvPr userDrawn="1"/>
        </p:nvSpPr>
        <p:spPr>
          <a:xfrm>
            <a:off x="7884776" y="2596077"/>
            <a:ext cx="1541441" cy="523220"/>
          </a:xfrm>
          <a:prstGeom prst="rect">
            <a:avLst/>
          </a:prstGeom>
        </p:spPr>
        <p:txBody>
          <a:bodyPr wrap="square" numCol="1">
            <a:spAutoFit/>
          </a:bodyPr>
          <a:lstStyle/>
          <a:p>
            <a:r>
              <a:rPr lang="en-US" sz="1400" dirty="0">
                <a:solidFill>
                  <a:schemeClr val="tx1">
                    <a:lumMod val="65000"/>
                    <a:lumOff val="35000"/>
                  </a:schemeClr>
                </a:solidFill>
                <a:latin typeface="Arial"/>
                <a:cs typeface="Arial"/>
              </a:rPr>
              <a:t>Pensacola</a:t>
            </a:r>
          </a:p>
          <a:p>
            <a:r>
              <a:rPr lang="en-US" sz="1400" dirty="0">
                <a:solidFill>
                  <a:schemeClr val="tx1">
                    <a:lumMod val="65000"/>
                    <a:lumOff val="35000"/>
                  </a:schemeClr>
                </a:solidFill>
                <a:latin typeface="Arial"/>
                <a:cs typeface="Arial"/>
              </a:rPr>
              <a:t>Tampa</a:t>
            </a:r>
          </a:p>
        </p:txBody>
      </p:sp>
      <p:cxnSp>
        <p:nvCxnSpPr>
          <p:cNvPr id="15" name="Straight Connector 14"/>
          <p:cNvCxnSpPr/>
          <p:nvPr userDrawn="1"/>
        </p:nvCxnSpPr>
        <p:spPr>
          <a:xfrm>
            <a:off x="6498646" y="2284633"/>
            <a:ext cx="2454244" cy="0"/>
          </a:xfrm>
          <a:prstGeom prst="line">
            <a:avLst/>
          </a:prstGeom>
          <a:ln w="19050" cmpd="sng">
            <a:solidFill>
              <a:schemeClr val="tx1"/>
            </a:solidFill>
            <a:prstDash val="dot"/>
            <a:roun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6498646" y="3592501"/>
            <a:ext cx="2370666" cy="307777"/>
          </a:xfrm>
          <a:prstGeom prst="rect">
            <a:avLst/>
          </a:prstGeom>
          <a:noFill/>
        </p:spPr>
        <p:txBody>
          <a:bodyPr wrap="square" rtlCol="0">
            <a:spAutoFit/>
          </a:bodyPr>
          <a:lstStyle/>
          <a:p>
            <a:r>
              <a:rPr lang="en-US" sz="1400" dirty="0">
                <a:solidFill>
                  <a:srgbClr val="006EA9"/>
                </a:solidFill>
                <a:latin typeface="Arial"/>
                <a:cs typeface="Arial"/>
              </a:rPr>
              <a:t>GEORGIA</a:t>
            </a:r>
            <a:endParaRPr lang="en-US" sz="1400" dirty="0">
              <a:solidFill>
                <a:srgbClr val="FFFFFF"/>
              </a:solidFill>
              <a:latin typeface="Arial"/>
              <a:cs typeface="Arial"/>
            </a:endParaRPr>
          </a:p>
        </p:txBody>
      </p:sp>
      <p:sp>
        <p:nvSpPr>
          <p:cNvPr id="17" name="Rectangle 16"/>
          <p:cNvSpPr/>
          <p:nvPr userDrawn="1"/>
        </p:nvSpPr>
        <p:spPr>
          <a:xfrm>
            <a:off x="6520711" y="3835283"/>
            <a:ext cx="1541441" cy="307777"/>
          </a:xfrm>
          <a:prstGeom prst="rect">
            <a:avLst/>
          </a:prstGeom>
        </p:spPr>
        <p:txBody>
          <a:bodyPr wrap="square" numCol="1">
            <a:spAutoFit/>
          </a:bodyPr>
          <a:lstStyle/>
          <a:p>
            <a:r>
              <a:rPr lang="en-US" sz="1400" dirty="0">
                <a:solidFill>
                  <a:schemeClr val="tx1">
                    <a:lumMod val="65000"/>
                    <a:lumOff val="35000"/>
                  </a:schemeClr>
                </a:solidFill>
                <a:latin typeface="Arial"/>
                <a:cs typeface="Arial"/>
              </a:rPr>
              <a:t>Atlanta</a:t>
            </a:r>
          </a:p>
        </p:txBody>
      </p:sp>
      <p:sp>
        <p:nvSpPr>
          <p:cNvPr id="18" name="TextBox 17"/>
          <p:cNvSpPr txBox="1"/>
          <p:nvPr userDrawn="1"/>
        </p:nvSpPr>
        <p:spPr>
          <a:xfrm>
            <a:off x="6498646" y="4349024"/>
            <a:ext cx="2370666" cy="307777"/>
          </a:xfrm>
          <a:prstGeom prst="rect">
            <a:avLst/>
          </a:prstGeom>
          <a:noFill/>
        </p:spPr>
        <p:txBody>
          <a:bodyPr wrap="square" rtlCol="0">
            <a:spAutoFit/>
          </a:bodyPr>
          <a:lstStyle/>
          <a:p>
            <a:r>
              <a:rPr lang="en-US" sz="1400" dirty="0">
                <a:solidFill>
                  <a:srgbClr val="006EA9"/>
                </a:solidFill>
                <a:latin typeface="Arial"/>
                <a:cs typeface="Arial"/>
              </a:rPr>
              <a:t>TEXAS</a:t>
            </a:r>
            <a:endParaRPr lang="en-US" sz="1400" dirty="0">
              <a:solidFill>
                <a:srgbClr val="FFFFFF"/>
              </a:solidFill>
              <a:latin typeface="Arial"/>
              <a:cs typeface="Arial"/>
            </a:endParaRPr>
          </a:p>
        </p:txBody>
      </p:sp>
      <p:sp>
        <p:nvSpPr>
          <p:cNvPr id="19" name="Rectangle 18"/>
          <p:cNvSpPr/>
          <p:nvPr userDrawn="1"/>
        </p:nvSpPr>
        <p:spPr>
          <a:xfrm>
            <a:off x="6520711" y="4572992"/>
            <a:ext cx="1541441" cy="307777"/>
          </a:xfrm>
          <a:prstGeom prst="rect">
            <a:avLst/>
          </a:prstGeom>
        </p:spPr>
        <p:txBody>
          <a:bodyPr wrap="square" numCol="1">
            <a:spAutoFit/>
          </a:bodyPr>
          <a:lstStyle/>
          <a:p>
            <a:r>
              <a:rPr lang="en-US" sz="1400" dirty="0">
                <a:solidFill>
                  <a:schemeClr val="tx1">
                    <a:lumMod val="65000"/>
                    <a:lumOff val="35000"/>
                  </a:schemeClr>
                </a:solidFill>
                <a:latin typeface="Arial"/>
                <a:cs typeface="Arial"/>
              </a:rPr>
              <a:t>Houston</a:t>
            </a:r>
          </a:p>
        </p:txBody>
      </p:sp>
      <p:cxnSp>
        <p:nvCxnSpPr>
          <p:cNvPr id="20" name="Straight Connector 19"/>
          <p:cNvCxnSpPr/>
          <p:nvPr userDrawn="1"/>
        </p:nvCxnSpPr>
        <p:spPr>
          <a:xfrm>
            <a:off x="6498646" y="3545220"/>
            <a:ext cx="2454244" cy="0"/>
          </a:xfrm>
          <a:prstGeom prst="line">
            <a:avLst/>
          </a:prstGeom>
          <a:ln w="19050" cmpd="sng">
            <a:solidFill>
              <a:schemeClr val="tx1"/>
            </a:solidFill>
            <a:prstDash val="dot"/>
            <a:roun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6498646" y="4260185"/>
            <a:ext cx="2454244" cy="0"/>
          </a:xfrm>
          <a:prstGeom prst="line">
            <a:avLst/>
          </a:prstGeom>
          <a:ln w="19050" cmpd="sng">
            <a:solidFill>
              <a:schemeClr val="tx1"/>
            </a:solidFill>
            <a:prstDash val="dot"/>
            <a:roun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userDrawn="1"/>
        </p:nvSpPr>
        <p:spPr>
          <a:xfrm>
            <a:off x="6498646" y="5082799"/>
            <a:ext cx="2370666" cy="523220"/>
          </a:xfrm>
          <a:prstGeom prst="rect">
            <a:avLst/>
          </a:prstGeom>
          <a:noFill/>
        </p:spPr>
        <p:txBody>
          <a:bodyPr wrap="square" rtlCol="0">
            <a:spAutoFit/>
          </a:bodyPr>
          <a:lstStyle/>
          <a:p>
            <a:r>
              <a:rPr lang="en-US" sz="1400" dirty="0">
                <a:solidFill>
                  <a:srgbClr val="006EA9"/>
                </a:solidFill>
                <a:latin typeface="Arial"/>
                <a:cs typeface="Arial"/>
              </a:rPr>
              <a:t>CAYMAN ISLANDS</a:t>
            </a:r>
          </a:p>
          <a:p>
            <a:endParaRPr lang="en-US" sz="1400" dirty="0">
              <a:solidFill>
                <a:srgbClr val="FFFFFF"/>
              </a:solidFill>
              <a:latin typeface="Arial"/>
              <a:cs typeface="Arial"/>
            </a:endParaRPr>
          </a:p>
        </p:txBody>
      </p:sp>
      <p:cxnSp>
        <p:nvCxnSpPr>
          <p:cNvPr id="23" name="Straight Connector 22"/>
          <p:cNvCxnSpPr/>
          <p:nvPr userDrawn="1"/>
        </p:nvCxnSpPr>
        <p:spPr>
          <a:xfrm>
            <a:off x="6498646" y="4993960"/>
            <a:ext cx="2454244" cy="0"/>
          </a:xfrm>
          <a:prstGeom prst="line">
            <a:avLst/>
          </a:prstGeom>
          <a:ln w="19050" cmpd="sng">
            <a:solidFill>
              <a:schemeClr val="tx1"/>
            </a:solidFill>
            <a:prstDash val="dot"/>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855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Paragraph Styl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581891" y="1591294"/>
            <a:ext cx="8003969" cy="4132612"/>
          </a:xfrm>
          <a:prstGeom prst="rect">
            <a:avLst/>
          </a:prstGeom>
        </p:spPr>
        <p:txBody>
          <a:bodyPr/>
          <a:lstStyle>
            <a:lvl1pPr marL="0" marR="0" indent="0" algn="l" defTabSz="457200" rtl="0" eaLnBrk="1" fontAlgn="auto" latinLnBrk="0" hangingPunct="1">
              <a:lnSpc>
                <a:spcPct val="100000"/>
              </a:lnSpc>
              <a:spcBef>
                <a:spcPts val="0"/>
              </a:spcBef>
              <a:spcAft>
                <a:spcPts val="1200"/>
              </a:spcAft>
              <a:buClrTx/>
              <a:buSzTx/>
              <a:buFont typeface="Arial" pitchFamily="34" charset="0"/>
              <a:buNone/>
              <a:tabLst/>
              <a:defRPr sz="2400" baseline="0">
                <a:solidFill>
                  <a:schemeClr val="tx1">
                    <a:lumMod val="75000"/>
                    <a:lumOff val="25000"/>
                  </a:schemeClr>
                </a:solidFill>
                <a:latin typeface="Arial" pitchFamily="34" charset="0"/>
                <a:cs typeface="Arial" pitchFamily="34" charset="0"/>
              </a:defRPr>
            </a:lvl1pPr>
            <a:lvl2pPr marL="457200" indent="0">
              <a:buNone/>
              <a:defRPr sz="1800">
                <a:solidFill>
                  <a:schemeClr val="tx1">
                    <a:lumMod val="75000"/>
                    <a:lumOff val="25000"/>
                  </a:schemeClr>
                </a:solidFill>
                <a:latin typeface="Arial" pitchFamily="34" charset="0"/>
                <a:cs typeface="Arial" pitchFamily="34" charset="0"/>
              </a:defRPr>
            </a:lvl2pPr>
            <a:lvl3pPr marL="914400" indent="0">
              <a:buNone/>
              <a:defRPr sz="1800">
                <a:solidFill>
                  <a:schemeClr val="tx1">
                    <a:lumMod val="75000"/>
                    <a:lumOff val="25000"/>
                  </a:schemeClr>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paragraph styles </a:t>
            </a:r>
          </a:p>
          <a:p>
            <a:pPr lvl="0"/>
            <a:endParaRPr lang="en-US" dirty="0"/>
          </a:p>
          <a:p>
            <a:pPr marL="285750" marR="0" lvl="0" indent="-285750" algn="l" defTabSz="4572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9" name="Text Placeholder 5"/>
          <p:cNvSpPr>
            <a:spLocks noGrp="1"/>
          </p:cNvSpPr>
          <p:nvPr>
            <p:ph type="body" sz="quarter" idx="12"/>
          </p:nvPr>
        </p:nvSpPr>
        <p:spPr>
          <a:xfrm>
            <a:off x="295419" y="371796"/>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10" name="Title 6"/>
          <p:cNvSpPr>
            <a:spLocks noGrp="1"/>
          </p:cNvSpPr>
          <p:nvPr>
            <p:ph type="title"/>
          </p:nvPr>
        </p:nvSpPr>
        <p:spPr>
          <a:xfrm>
            <a:off x="267282" y="648191"/>
            <a:ext cx="7934178" cy="757579"/>
          </a:xfrm>
          <a:prstGeom prst="rect">
            <a:avLst/>
          </a:prstGeom>
        </p:spPr>
        <p:txBody>
          <a:bodyPr/>
          <a:lstStyle>
            <a:lvl1pPr algn="l">
              <a:defRPr sz="32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157709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1-Paragraph Style">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625768" y="2074985"/>
            <a:ext cx="7765610" cy="3298873"/>
          </a:xfrm>
          <a:prstGeom prst="rect">
            <a:avLst/>
          </a:prstGeom>
        </p:spPr>
        <p:txBody>
          <a:bodyPr/>
          <a:lstStyle>
            <a:lvl1pPr marL="0" indent="0">
              <a:buNone/>
              <a:defRPr sz="1800" baseline="0">
                <a:solidFill>
                  <a:schemeClr val="tx1">
                    <a:lumMod val="75000"/>
                    <a:lumOff val="25000"/>
                  </a:schemeClr>
                </a:solidFill>
                <a:latin typeface="Arial" pitchFamily="34" charset="0"/>
                <a:cs typeface="Arial" pitchFamily="34" charset="0"/>
              </a:defRPr>
            </a:lvl1pPr>
            <a:lvl2pPr marL="457200" indent="0">
              <a:buNone/>
              <a:defRPr sz="1800">
                <a:solidFill>
                  <a:schemeClr val="tx1">
                    <a:lumMod val="75000"/>
                    <a:lumOff val="25000"/>
                  </a:schemeClr>
                </a:solidFill>
                <a:latin typeface="Arial" pitchFamily="34" charset="0"/>
                <a:cs typeface="Arial" pitchFamily="34" charset="0"/>
              </a:defRPr>
            </a:lvl2pPr>
            <a:lvl3pPr marL="914400" indent="0">
              <a:buNone/>
              <a:defRPr sz="1800">
                <a:solidFill>
                  <a:schemeClr val="tx1">
                    <a:lumMod val="75000"/>
                    <a:lumOff val="25000"/>
                  </a:schemeClr>
                </a:solidFill>
                <a:latin typeface="Arial" pitchFamily="34" charset="0"/>
                <a:cs typeface="Arial" pitchFamily="34" charset="0"/>
              </a:defRPr>
            </a:lvl3pPr>
            <a:lvl4pPr marL="1371600" indent="0">
              <a:buNone/>
              <a:defRPr sz="1800">
                <a:solidFill>
                  <a:schemeClr val="tx1">
                    <a:lumMod val="75000"/>
                    <a:lumOff val="25000"/>
                  </a:schemeClr>
                </a:solidFill>
                <a:latin typeface="Arial" pitchFamily="34" charset="0"/>
                <a:cs typeface="Arial" pitchFamily="34" charset="0"/>
              </a:defRPr>
            </a:lvl4pPr>
            <a:lvl5pPr marL="1828800" indent="0">
              <a:buNone/>
              <a:defRPr sz="1800">
                <a:solidFill>
                  <a:schemeClr val="tx1">
                    <a:lumMod val="75000"/>
                    <a:lumOff val="25000"/>
                  </a:schemeClr>
                </a:solidFill>
                <a:latin typeface="Arial" pitchFamily="34" charset="0"/>
                <a:cs typeface="Arial" pitchFamily="34" charset="0"/>
              </a:defRPr>
            </a:lvl5pPr>
          </a:lstStyle>
          <a:p>
            <a:pPr lvl="0"/>
            <a:r>
              <a:rPr lang="en-US" dirty="0"/>
              <a:t>Click to edit paragraph styles</a:t>
            </a:r>
          </a:p>
        </p:txBody>
      </p:sp>
      <p:sp>
        <p:nvSpPr>
          <p:cNvPr id="3" name="Title 3"/>
          <p:cNvSpPr>
            <a:spLocks noGrp="1"/>
          </p:cNvSpPr>
          <p:nvPr>
            <p:ph type="title"/>
          </p:nvPr>
        </p:nvSpPr>
        <p:spPr>
          <a:xfrm>
            <a:off x="274318" y="963639"/>
            <a:ext cx="8321040" cy="552474"/>
          </a:xfrm>
          <a:prstGeom prst="rect">
            <a:avLst/>
          </a:prstGeom>
        </p:spPr>
        <p:txBody>
          <a:bodyPr/>
          <a:lstStyle>
            <a:lvl1pPr algn="l">
              <a:defRPr sz="3600" b="1" cap="all" baseline="0">
                <a:solidFill>
                  <a:srgbClr val="595959"/>
                </a:solidFill>
                <a:latin typeface="Arial" pitchFamily="34" charset="0"/>
                <a:cs typeface="Arial" pitchFamily="34" charset="0"/>
              </a:defRPr>
            </a:lvl1pPr>
          </a:lstStyle>
          <a:p>
            <a:r>
              <a:rPr lang="en-US" dirty="0"/>
              <a:t>Click to edit Master title</a:t>
            </a:r>
          </a:p>
        </p:txBody>
      </p:sp>
      <p:sp>
        <p:nvSpPr>
          <p:cNvPr id="4" name="Text Placeholder 5"/>
          <p:cNvSpPr>
            <a:spLocks noGrp="1"/>
          </p:cNvSpPr>
          <p:nvPr>
            <p:ph type="body" sz="quarter" idx="11"/>
          </p:nvPr>
        </p:nvSpPr>
        <p:spPr>
          <a:xfrm>
            <a:off x="295419" y="633049"/>
            <a:ext cx="2792436" cy="407963"/>
          </a:xfrm>
          <a:prstGeom prst="rect">
            <a:avLst/>
          </a:prstGeom>
        </p:spPr>
        <p:txBody>
          <a:bodyPr/>
          <a:lstStyle>
            <a:lvl1pPr marL="0" indent="0">
              <a:buNone/>
              <a:defRPr sz="1800">
                <a:solidFill>
                  <a:srgbClr val="006EAA"/>
                </a:solidFill>
                <a:latin typeface="Arial" pitchFamily="34" charset="0"/>
                <a:cs typeface="Arial" pitchFamily="34" charset="0"/>
              </a:defRPr>
            </a:lvl1pPr>
          </a:lstStyle>
          <a:p>
            <a:pPr lvl="0"/>
            <a:endParaRPr lang="en-US" dirty="0"/>
          </a:p>
        </p:txBody>
      </p:sp>
      <p:sp>
        <p:nvSpPr>
          <p:cNvPr id="5"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defRPr>
            </a:lvl1pPr>
          </a:lstStyle>
          <a:p>
            <a:fld id="{3F449AFC-72A5-45CF-A45D-AC64B40D6CFF}" type="slidenum">
              <a:rPr lang="en-US" smtClean="0"/>
              <a:pPr/>
              <a:t>‹#›</a:t>
            </a:fld>
            <a:endParaRPr lang="en-US" dirty="0"/>
          </a:p>
        </p:txBody>
      </p:sp>
    </p:spTree>
    <p:extLst>
      <p:ext uri="{BB962C8B-B14F-4D97-AF65-F5344CB8AC3E}">
        <p14:creationId xmlns:p14="http://schemas.microsoft.com/office/powerpoint/2010/main" val="262882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 Placeholder 2"/>
          <p:cNvSpPr>
            <a:spLocks noGrp="1"/>
          </p:cNvSpPr>
          <p:nvPr>
            <p:ph type="body" sz="quarter" idx="10" hasCustomPrompt="1"/>
          </p:nvPr>
        </p:nvSpPr>
        <p:spPr>
          <a:xfrm>
            <a:off x="581892" y="1591294"/>
            <a:ext cx="8003969" cy="4132612"/>
          </a:xfrm>
          <a:prstGeom prst="rect">
            <a:avLst/>
          </a:prstGeom>
        </p:spPr>
        <p:txBody>
          <a:bodyPr/>
          <a:lstStyle>
            <a:lvl1pPr marL="0" marR="0" indent="0" algn="l" defTabSz="342900" rtl="0" eaLnBrk="1" fontAlgn="auto" latinLnBrk="0" hangingPunct="1">
              <a:lnSpc>
                <a:spcPct val="100000"/>
              </a:lnSpc>
              <a:spcBef>
                <a:spcPts val="0"/>
              </a:spcBef>
              <a:spcAft>
                <a:spcPts val="900"/>
              </a:spcAft>
              <a:buClrTx/>
              <a:buSzTx/>
              <a:buFont typeface="Arial" pitchFamily="34" charset="0"/>
              <a:buNone/>
              <a:tabLst/>
              <a:defRPr sz="1350" baseline="0">
                <a:solidFill>
                  <a:schemeClr val="tx1">
                    <a:lumMod val="75000"/>
                    <a:lumOff val="25000"/>
                  </a:schemeClr>
                </a:solidFill>
                <a:latin typeface="Arial" pitchFamily="34" charset="0"/>
                <a:cs typeface="Arial" pitchFamily="34" charset="0"/>
              </a:defRPr>
            </a:lvl1pPr>
            <a:lvl2pPr marL="342900" indent="0">
              <a:buNone/>
              <a:defRPr sz="1350">
                <a:solidFill>
                  <a:schemeClr val="tx1">
                    <a:lumMod val="75000"/>
                    <a:lumOff val="25000"/>
                  </a:schemeClr>
                </a:solidFill>
                <a:latin typeface="Arial" pitchFamily="34" charset="0"/>
                <a:cs typeface="Arial" pitchFamily="34" charset="0"/>
              </a:defRPr>
            </a:lvl2pPr>
            <a:lvl3pPr marL="685800" indent="0">
              <a:buNone/>
              <a:defRPr sz="1350">
                <a:solidFill>
                  <a:schemeClr val="tx1">
                    <a:lumMod val="75000"/>
                    <a:lumOff val="25000"/>
                  </a:schemeClr>
                </a:solidFill>
                <a:latin typeface="Arial" pitchFamily="34" charset="0"/>
                <a:cs typeface="Arial" pitchFamily="34" charset="0"/>
              </a:defRPr>
            </a:lvl3pPr>
            <a:lvl4pPr marL="1028700" indent="0">
              <a:buNone/>
              <a:defRPr sz="1350">
                <a:solidFill>
                  <a:schemeClr val="tx1">
                    <a:lumMod val="75000"/>
                    <a:lumOff val="25000"/>
                  </a:schemeClr>
                </a:solidFill>
                <a:latin typeface="Arial" pitchFamily="34" charset="0"/>
                <a:cs typeface="Arial" pitchFamily="34" charset="0"/>
              </a:defRPr>
            </a:lvl4pPr>
            <a:lvl5pPr marL="1371600" indent="0">
              <a:buNone/>
              <a:defRPr sz="1350">
                <a:solidFill>
                  <a:schemeClr val="tx1">
                    <a:lumMod val="75000"/>
                    <a:lumOff val="25000"/>
                  </a:schemeClr>
                </a:solidFill>
                <a:latin typeface="Arial" pitchFamily="34" charset="0"/>
                <a:cs typeface="Arial" pitchFamily="34" charset="0"/>
              </a:defRPr>
            </a:lvl5pPr>
          </a:lstStyle>
          <a:p>
            <a:pPr lvl="0"/>
            <a:r>
              <a:rPr lang="en-US" dirty="0"/>
              <a:t>Click to edit paragraph styles </a:t>
            </a:r>
          </a:p>
          <a:p>
            <a:pPr lvl="0"/>
            <a:endParaRPr lang="en-US" dirty="0"/>
          </a:p>
          <a:p>
            <a:pPr marL="214313" marR="0" lvl="0" indent="-214313" algn="l" defTabSz="342900" rtl="0" eaLnBrk="1" fontAlgn="auto" latinLnBrk="0" hangingPunct="1">
              <a:lnSpc>
                <a:spcPct val="100000"/>
              </a:lnSpc>
              <a:spcBef>
                <a:spcPct val="20000"/>
              </a:spcBef>
              <a:spcAft>
                <a:spcPts val="0"/>
              </a:spcAft>
              <a:buClrTx/>
              <a:buSzTx/>
              <a:buFont typeface="Arial" pitchFamily="34" charset="0"/>
              <a:buChar char="•"/>
              <a:tabLst/>
              <a:defRPr/>
            </a:pPr>
            <a:endParaRPr lang="en-US" dirty="0"/>
          </a:p>
          <a:p>
            <a:pPr lvl="0"/>
            <a:endParaRPr lang="en-US" dirty="0"/>
          </a:p>
          <a:p>
            <a:pPr lvl="0"/>
            <a:endParaRPr lang="en-US" dirty="0"/>
          </a:p>
          <a:p>
            <a:pPr lvl="0"/>
            <a:endParaRPr lang="en-US" dirty="0"/>
          </a:p>
          <a:p>
            <a:pPr lvl="0"/>
            <a:endParaRPr lang="en-US" dirty="0"/>
          </a:p>
        </p:txBody>
      </p:sp>
      <p:sp>
        <p:nvSpPr>
          <p:cNvPr id="8" name="Text Placeholder 5"/>
          <p:cNvSpPr>
            <a:spLocks noGrp="1"/>
          </p:cNvSpPr>
          <p:nvPr>
            <p:ph type="body" sz="quarter" idx="12"/>
          </p:nvPr>
        </p:nvSpPr>
        <p:spPr>
          <a:xfrm>
            <a:off x="295419" y="371798"/>
            <a:ext cx="2792436" cy="407963"/>
          </a:xfrm>
          <a:prstGeom prst="rect">
            <a:avLst/>
          </a:prstGeom>
        </p:spPr>
        <p:txBody>
          <a:bodyPr/>
          <a:lstStyle>
            <a:lvl1pPr marL="0" indent="0">
              <a:buNone/>
              <a:defRPr sz="1350">
                <a:solidFill>
                  <a:srgbClr val="006EAA"/>
                </a:solidFill>
                <a:latin typeface="Arial" pitchFamily="34" charset="0"/>
                <a:cs typeface="Arial" pitchFamily="34" charset="0"/>
              </a:defRPr>
            </a:lvl1pPr>
          </a:lstStyle>
          <a:p>
            <a:pPr lvl="0"/>
            <a:endParaRPr lang="en-US" dirty="0"/>
          </a:p>
        </p:txBody>
      </p:sp>
      <p:sp>
        <p:nvSpPr>
          <p:cNvPr id="9" name="Title 6"/>
          <p:cNvSpPr>
            <a:spLocks noGrp="1"/>
          </p:cNvSpPr>
          <p:nvPr>
            <p:ph type="title"/>
          </p:nvPr>
        </p:nvSpPr>
        <p:spPr>
          <a:xfrm>
            <a:off x="267282" y="648191"/>
            <a:ext cx="7934178" cy="757579"/>
          </a:xfrm>
          <a:prstGeom prst="rect">
            <a:avLst/>
          </a:prstGeom>
        </p:spPr>
        <p:txBody>
          <a:bodyPr/>
          <a:lstStyle>
            <a:lvl1pPr algn="l">
              <a:defRPr sz="2700" b="1" cap="all" baseline="0">
                <a:solidFill>
                  <a:srgbClr val="595959"/>
                </a:solidFill>
                <a:latin typeface="Arial" pitchFamily="34" charset="0"/>
                <a:cs typeface="Arial" pitchFamily="34" charset="0"/>
              </a:defRPr>
            </a:lvl1pPr>
          </a:lstStyle>
          <a:p>
            <a:r>
              <a:rPr lang="en-US" dirty="0"/>
              <a:t>Click to edit Master title</a:t>
            </a:r>
          </a:p>
        </p:txBody>
      </p:sp>
    </p:spTree>
    <p:extLst>
      <p:ext uri="{BB962C8B-B14F-4D97-AF65-F5344CB8AC3E}">
        <p14:creationId xmlns:p14="http://schemas.microsoft.com/office/powerpoint/2010/main" val="264547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21ECA8-9964-41A2-B402-78BB8C305094}" type="datetimeFigureOut">
              <a:rPr lang="en-US" smtClean="0"/>
              <a:t>9/20/2021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E14DB0D-34A5-40A5-A813-FDC645C7DF7C}" type="slidenum">
              <a:rPr lang="en-US" smtClean="0"/>
              <a:t>‹#›</a:t>
            </a:fld>
            <a:endParaRPr lang="en-US" dirty="0"/>
          </a:p>
        </p:txBody>
      </p:sp>
    </p:spTree>
    <p:extLst>
      <p:ext uri="{BB962C8B-B14F-4D97-AF65-F5344CB8AC3E}">
        <p14:creationId xmlns:p14="http://schemas.microsoft.com/office/powerpoint/2010/main" val="32944544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jp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5.jp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7.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5.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7849746"/>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5.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30924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2.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986687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88" r:id="rId4"/>
    <p:sldLayoutId id="2147483689" r:id="rId5"/>
    <p:sldLayoutId id="2147483690" r:id="rId6"/>
    <p:sldLayoutId id="2147483691" r:id="rId7"/>
    <p:sldLayoutId id="214748369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9/20/2021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WAR-JPG_BACKGROUNDS6.jpg">
            <a:extLst>
              <a:ext uri="{FF2B5EF4-FFF2-40B4-BE49-F238E27FC236}">
                <a16:creationId xmlns:a16="http://schemas.microsoft.com/office/drawing/2014/main" id="{70EDF262-DB7A-4C3C-AD77-6509AB497E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42828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AR-JPG_BACKGROUNDS3.jp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810685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63" r:id="rId12"/>
    <p:sldLayoutId id="2147483764" r:id="rId13"/>
    <p:sldLayoutId id="2147483765" r:id="rId14"/>
    <p:sldLayoutId id="2147483760" r:id="rId15"/>
    <p:sldLayoutId id="2147483771"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AR-JPG_BACKGROUNDS5.jpg"/>
          <p:cNvPicPr>
            <a:picLocks noChangeAspect="1"/>
          </p:cNvPicPr>
          <p:nvPr userDrawn="1"/>
        </p:nvPicPr>
        <p:blipFill rotWithShape="1">
          <a:blip r:embed="rId4" cstate="print">
            <a:extLst>
              <a:ext uri="{28A0092B-C50C-407E-A947-70E740481C1C}">
                <a14:useLocalDpi xmlns:a14="http://schemas.microsoft.com/office/drawing/2010/main" val="0"/>
              </a:ext>
            </a:extLst>
          </a:blip>
          <a:srcRect t="84868"/>
          <a:stretch/>
        </p:blipFill>
        <p:spPr>
          <a:xfrm>
            <a:off x="0" y="5820228"/>
            <a:ext cx="9144000" cy="1037771"/>
          </a:xfrm>
          <a:prstGeom prst="rect">
            <a:avLst/>
          </a:prstGeom>
        </p:spPr>
      </p:pic>
    </p:spTree>
    <p:extLst>
      <p:ext uri="{BB962C8B-B14F-4D97-AF65-F5344CB8AC3E}">
        <p14:creationId xmlns:p14="http://schemas.microsoft.com/office/powerpoint/2010/main" val="1864844351"/>
      </p:ext>
    </p:extLst>
  </p:cSld>
  <p:clrMap bg1="lt1" tx1="dk1" bg2="lt2" tx2="dk2" accent1="accent1" accent2="accent2" accent3="accent3" accent4="accent4" accent5="accent5" accent6="accent6" hlink="hlink" folHlink="folHlink"/>
  <p:sldLayoutIdLst>
    <p:sldLayoutId id="2147483767" r:id="rId1"/>
    <p:sldLayoutId id="21474837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tesora.com/blog-2-replication-and-clustering-implementation-details/&amp;ei=KiYsVaSpFoWUNoD-gNAO&amp;psig=AFQjCNG1uYVUYCq7eTcGscIPN8jLmY7jUA&amp;ust=1429043054764660" TargetMode="External"/><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3.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ags" Target="../tags/tag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7.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hyperlink" Target="https://www.google.com/url?sa=i&amp;url=https%3A%2F%2Fwww.sawdustcityllc.com%2Flack-of-planning-on-your-part-does-not-constitute-an-emergency%2F&amp;psig=AOvVaw2YG968D9PmZjJLm6kmbGIg&amp;ust=1583265014974000&amp;source=images&amp;cd=vfe&amp;ved=0CAIQjRxqFwoTCKjGyvjH_OcCFQAAAAAdAAAAABAE"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tags" Target="../tags/tag8.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tags" Target="../tags/tag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1.xml"/><Relationship Id="rId1" Type="http://schemas.openxmlformats.org/officeDocument/2006/relationships/tags" Target="../tags/tag10.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31.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3.xml"/><Relationship Id="rId1" Type="http://schemas.openxmlformats.org/officeDocument/2006/relationships/tags" Target="../tags/tag13.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blog.kidville.com/2014/06/6-gentle-tips-getting-better-behavior-child/&amp;ei=M9vzVNqEJ-uwsAS0woCABQ&amp;bvm=bv.87269000,d.cWc&amp;psig=AFQjCNFQ48t6rMNtZtEfHozEtVBqmEJ29A&amp;ust=1425353247022155" TargetMode="External"/><Relationship Id="rId2" Type="http://schemas.openxmlformats.org/officeDocument/2006/relationships/image" Target="../media/image16.png"/><Relationship Id="rId1" Type="http://schemas.openxmlformats.org/officeDocument/2006/relationships/slideLayout" Target="../slideLayouts/slideLayout4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gn="ctr"/>
            <a:r>
              <a:rPr lang="en-US" dirty="0"/>
              <a:t>Effective Listening and</a:t>
            </a:r>
          </a:p>
          <a:p>
            <a:pPr algn="ctr"/>
            <a:r>
              <a:rPr lang="en-US" dirty="0"/>
              <a:t>Personal Branding</a:t>
            </a:r>
            <a:br>
              <a:rPr lang="en-US" dirty="0"/>
            </a:br>
            <a:r>
              <a:rPr lang="en-US" dirty="0">
                <a:solidFill>
                  <a:srgbClr val="006EAA"/>
                </a:solidFill>
              </a:rPr>
              <a:t> </a:t>
            </a:r>
          </a:p>
        </p:txBody>
      </p:sp>
      <p:pic>
        <p:nvPicPr>
          <p:cNvPr id="2" name="01 - Complainer">
            <a:hlinkClick r:id="" action="ppaction://media"/>
            <a:extLst>
              <a:ext uri="{FF2B5EF4-FFF2-40B4-BE49-F238E27FC236}">
                <a16:creationId xmlns:a16="http://schemas.microsoft.com/office/drawing/2014/main" id="{84534D86-F345-4A16-8DD2-FF91304B190E}"/>
              </a:ext>
            </a:extLst>
          </p:cNvPr>
          <p:cNvPicPr>
            <a:picLocks noChangeAspect="1"/>
          </p:cNvPicPr>
          <p:nvPr>
            <a:audioFile r:link="rId2"/>
            <p:extLst>
              <p:ext uri="{DAA4B4D4-6D71-4841-9C94-3DE7FCFB9230}">
                <p14:media xmlns:p14="http://schemas.microsoft.com/office/powerpoint/2010/main" r:embed="rId3">
                  <p14:trim st="56504" end="139996.4285"/>
                  <p14:fade in="1000" out="1000"/>
                </p14:media>
              </p:ext>
            </p:extLst>
          </p:nvPr>
        </p:nvPicPr>
        <p:blipFill>
          <a:blip r:embed="rId5"/>
          <a:stretch>
            <a:fillRect/>
          </a:stretch>
        </p:blipFill>
        <p:spPr>
          <a:xfrm>
            <a:off x="548640" y="4935583"/>
            <a:ext cx="609600" cy="609600"/>
          </a:xfrm>
          <a:prstGeom prst="rect">
            <a:avLst/>
          </a:prstGeom>
        </p:spPr>
      </p:pic>
    </p:spTree>
    <p:custDataLst>
      <p:tags r:id="rId1"/>
    </p:custDataLst>
    <p:extLst>
      <p:ext uri="{BB962C8B-B14F-4D97-AF65-F5344CB8AC3E}">
        <p14:creationId xmlns:p14="http://schemas.microsoft.com/office/powerpoint/2010/main" val="94434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222" y="461621"/>
            <a:ext cx="7934178" cy="757579"/>
          </a:xfrm>
        </p:spPr>
        <p:txBody>
          <a:bodyPr/>
          <a:lstStyle/>
          <a:p>
            <a:r>
              <a:rPr lang="en-US" dirty="0">
                <a:solidFill>
                  <a:schemeClr val="tx1"/>
                </a:solidFill>
              </a:rPr>
              <a:t>REFLECT</a:t>
            </a:r>
            <a:br>
              <a:rPr lang="en-US" dirty="0">
                <a:latin typeface="+mn-lt"/>
              </a:rPr>
            </a:br>
            <a:br>
              <a:rPr lang="en-US" dirty="0">
                <a:latin typeface="+mn-lt"/>
              </a:rPr>
            </a:br>
            <a:endParaRPr lang="en-US" dirty="0">
              <a:latin typeface="+mn-lt"/>
            </a:endParaRPr>
          </a:p>
        </p:txBody>
      </p:sp>
      <p:sp>
        <p:nvSpPr>
          <p:cNvPr id="5" name="TextBox 4"/>
          <p:cNvSpPr txBox="1"/>
          <p:nvPr/>
        </p:nvSpPr>
        <p:spPr>
          <a:xfrm>
            <a:off x="1143000" y="1447800"/>
            <a:ext cx="6019800"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Use encouraging words or sounds (uh huh, yeah)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Nodding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Mirror body language (when appropriate)</a:t>
            </a:r>
          </a:p>
          <a:p>
            <a:endParaRPr lang="en-US" sz="2000" dirty="0">
              <a:latin typeface="Arial" panose="020B0604020202020204" pitchFamily="34" charset="0"/>
              <a:cs typeface="Arial" panose="020B0604020202020204" pitchFamily="34" charset="0"/>
            </a:endParaRPr>
          </a:p>
        </p:txBody>
      </p:sp>
      <p:pic>
        <p:nvPicPr>
          <p:cNvPr id="3074" name="Picture 2" descr="http://www.tesora.com/assets/Reflection-in-mirror2.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799" y="4564724"/>
            <a:ext cx="1857281" cy="1302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tesora.com/assets/Reflection-in-mirror2.png">
            <a:hlinkClick r:id="rId3"/>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7280" y="4551231"/>
            <a:ext cx="1876519" cy="13161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tesora.com/assets/Reflection-in-mirror2.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64724"/>
            <a:ext cx="1857281" cy="1302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tesora.com/assets/Reflection-in-mirror2.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4564724"/>
            <a:ext cx="1857280" cy="13026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tesora.com/assets/Reflection-in-mirror2.png">
            <a:hlinkClick r:id="rId3"/>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4564724"/>
            <a:ext cx="1905000" cy="130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412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0"/>
            <a:ext cx="2667001" cy="210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7"/>
          <p:cNvSpPr>
            <a:spLocks noGrp="1"/>
          </p:cNvSpPr>
          <p:nvPr>
            <p:ph type="body" sz="quarter" idx="10"/>
          </p:nvPr>
        </p:nvSpPr>
        <p:spPr>
          <a:xfrm>
            <a:off x="762000" y="1295400"/>
            <a:ext cx="8003969" cy="2971800"/>
          </a:xfrm>
        </p:spPr>
        <p:txBody>
          <a:bodyPr/>
          <a:lstStyle/>
          <a:p>
            <a:pPr marL="0" lvl="1" indent="0">
              <a:spcBef>
                <a:spcPts val="0"/>
              </a:spcBef>
              <a:buNone/>
            </a:pPr>
            <a:r>
              <a:rPr lang="en-US" sz="2400" dirty="0">
                <a:solidFill>
                  <a:schemeClr val="tx1"/>
                </a:solidFill>
              </a:rPr>
              <a:t>For the next five days,</a:t>
            </a:r>
          </a:p>
          <a:p>
            <a:pPr marL="285750" lvl="1">
              <a:spcBef>
                <a:spcPts val="0"/>
              </a:spcBef>
            </a:pPr>
            <a:r>
              <a:rPr lang="en-US" sz="2400" dirty="0">
                <a:solidFill>
                  <a:schemeClr val="tx1"/>
                </a:solidFill>
              </a:rPr>
              <a:t>Take one hour per evening and ban ALL electronics</a:t>
            </a:r>
          </a:p>
          <a:p>
            <a:pPr marL="285750" lvl="1">
              <a:spcBef>
                <a:spcPts val="0"/>
              </a:spcBef>
            </a:pPr>
            <a:r>
              <a:rPr lang="en-US" sz="2400" dirty="0">
                <a:solidFill>
                  <a:schemeClr val="tx1"/>
                </a:solidFill>
              </a:rPr>
              <a:t>Focus on someone for an hour – cultivate a genuine desire to listen</a:t>
            </a:r>
          </a:p>
          <a:p>
            <a:pPr marL="285750" lvl="1">
              <a:spcBef>
                <a:spcPts val="0"/>
              </a:spcBef>
            </a:pPr>
            <a:r>
              <a:rPr lang="en-US" sz="2400" dirty="0">
                <a:solidFill>
                  <a:schemeClr val="tx1"/>
                </a:solidFill>
              </a:rPr>
              <a:t>Write down at least one new thing you learn each day</a:t>
            </a:r>
          </a:p>
          <a:p>
            <a:pPr marL="285750" lvl="1">
              <a:spcBef>
                <a:spcPts val="0"/>
              </a:spcBef>
            </a:pPr>
            <a:r>
              <a:rPr lang="en-US" sz="2400" dirty="0">
                <a:solidFill>
                  <a:schemeClr val="tx1"/>
                </a:solidFill>
              </a:rPr>
              <a:t>Read what is being said and what isn’t being said</a:t>
            </a:r>
          </a:p>
          <a:p>
            <a:pPr marL="285750" lvl="1">
              <a:spcBef>
                <a:spcPts val="0"/>
              </a:spcBef>
            </a:pPr>
            <a:r>
              <a:rPr lang="en-US" sz="2400" dirty="0">
                <a:solidFill>
                  <a:schemeClr val="tx1"/>
                </a:solidFill>
              </a:rPr>
              <a:t>Report back</a:t>
            </a:r>
          </a:p>
          <a:p>
            <a:pPr marL="0" lvl="1" indent="0">
              <a:spcBef>
                <a:spcPts val="0"/>
              </a:spcBef>
              <a:buNone/>
            </a:pPr>
            <a:endParaRPr lang="en-US" sz="2400" dirty="0">
              <a:solidFill>
                <a:schemeClr val="tx1"/>
              </a:solidFill>
            </a:endParaRPr>
          </a:p>
          <a:p>
            <a:pPr marL="285750" lvl="1">
              <a:spcBef>
                <a:spcPts val="0"/>
              </a:spcBef>
            </a:pPr>
            <a:endParaRPr lang="en-US" sz="2200" dirty="0">
              <a:solidFill>
                <a:schemeClr val="tx1"/>
              </a:solidFill>
            </a:endParaRPr>
          </a:p>
        </p:txBody>
      </p:sp>
      <p:sp>
        <p:nvSpPr>
          <p:cNvPr id="2" name="Title 1"/>
          <p:cNvSpPr>
            <a:spLocks noGrp="1"/>
          </p:cNvSpPr>
          <p:nvPr>
            <p:ph type="title"/>
          </p:nvPr>
        </p:nvSpPr>
        <p:spPr>
          <a:xfrm>
            <a:off x="533400" y="457200"/>
            <a:ext cx="7934178" cy="757579"/>
          </a:xfrm>
        </p:spPr>
        <p:txBody>
          <a:bodyPr/>
          <a:lstStyle/>
          <a:p>
            <a:r>
              <a:rPr lang="en-US" sz="3200" dirty="0">
                <a:solidFill>
                  <a:schemeClr val="tx1"/>
                </a:solidFill>
                <a:latin typeface="Arial "/>
              </a:rPr>
              <a:t>Hardest homework of your life</a:t>
            </a:r>
            <a:endParaRPr lang="en-US" sz="3200" dirty="0">
              <a:latin typeface="Arial "/>
            </a:endParaRPr>
          </a:p>
        </p:txBody>
      </p:sp>
    </p:spTree>
    <p:extLst>
      <p:ext uri="{BB962C8B-B14F-4D97-AF65-F5344CB8AC3E}">
        <p14:creationId xmlns:p14="http://schemas.microsoft.com/office/powerpoint/2010/main" val="6864146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6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Text Placeholder 4">
            <a:extLst>
              <a:ext uri="{FF2B5EF4-FFF2-40B4-BE49-F238E27FC236}">
                <a16:creationId xmlns:a16="http://schemas.microsoft.com/office/drawing/2014/main" id="{73677F12-E601-4A04-86B4-26EC47347A8E}"/>
              </a:ext>
            </a:extLst>
          </p:cNvPr>
          <p:cNvSpPr>
            <a:spLocks noGrp="1"/>
          </p:cNvSpPr>
          <p:nvPr>
            <p:ph type="body" sz="quarter" idx="10"/>
          </p:nvPr>
        </p:nvSpPr>
        <p:spPr>
          <a:xfrm>
            <a:off x="0" y="2510810"/>
            <a:ext cx="3733292" cy="3415623"/>
          </a:xfrm>
        </p:spPr>
        <p:txBody>
          <a:bodyPr vert="horz" lIns="91440" tIns="45720" rIns="91440" bIns="45720" rtlCol="0">
            <a:noAutofit/>
          </a:bodyPr>
          <a:lstStyle/>
          <a:p>
            <a:pPr marL="457200" marR="0" lvl="0" indent="-228600" defTabSz="914400" fontAlgn="auto">
              <a:lnSpc>
                <a:spcPct val="90000"/>
              </a:lnSpc>
              <a:spcBef>
                <a:spcPts val="0"/>
              </a:spcBef>
              <a:spcAft>
                <a:spcPts val="900"/>
              </a:spcAft>
              <a:buClrTx/>
              <a:buSzTx/>
              <a:buFont typeface="Arial" panose="020B0604020202020204" pitchFamily="34" charset="0"/>
              <a:buChar char="•"/>
              <a:tabLst/>
              <a:defRPr/>
            </a:pPr>
            <a:endParaRPr kumimoji="0" lang="en-US" sz="2800" b="1" i="0" u="none" strike="noStrike" cap="none" spc="0" normalizeH="0" baseline="0" noProof="0" dirty="0">
              <a:ln>
                <a:noFill/>
              </a:ln>
              <a:solidFill>
                <a:schemeClr val="tx1"/>
              </a:solidFill>
              <a:effectLst/>
              <a:uLnTx/>
              <a:uFillTx/>
              <a:latin typeface="+mn-lt"/>
              <a:cs typeface="+mn-cs"/>
            </a:endParaRPr>
          </a:p>
          <a:p>
            <a:pPr marL="457200" marR="0" lvl="0" indent="-228600" defTabSz="914400" fontAlgn="auto">
              <a:lnSpc>
                <a:spcPct val="90000"/>
              </a:lnSpc>
              <a:spcBef>
                <a:spcPts val="0"/>
              </a:spcBef>
              <a:spcAft>
                <a:spcPts val="900"/>
              </a:spcAft>
              <a:buClrTx/>
              <a:buSzTx/>
              <a:buFont typeface="Arial" panose="020B0604020202020204" pitchFamily="34" charset="0"/>
              <a:buChar char="•"/>
              <a:tabLst/>
              <a:defRPr/>
            </a:pPr>
            <a:r>
              <a:rPr kumimoji="0" lang="en-US" sz="2800" b="1" i="0" u="none" strike="noStrike" cap="none" spc="0" normalizeH="0" baseline="0" noProof="0" dirty="0">
                <a:ln>
                  <a:noFill/>
                </a:ln>
                <a:solidFill>
                  <a:schemeClr val="tx1"/>
                </a:solidFill>
                <a:effectLst/>
                <a:uLnTx/>
                <a:uFillTx/>
                <a:latin typeface="+mn-lt"/>
                <a:cs typeface="+mn-cs"/>
              </a:rPr>
              <a:t>Manage Yourself</a:t>
            </a:r>
            <a:endParaRPr kumimoji="0" lang="en-US" sz="2800" b="0" i="0" u="none" strike="noStrike" cap="none" spc="0" normalizeH="0" baseline="0" noProof="0" dirty="0">
              <a:ln>
                <a:noFill/>
              </a:ln>
              <a:solidFill>
                <a:schemeClr val="tx1"/>
              </a:solidFill>
              <a:effectLst/>
              <a:uLnTx/>
              <a:uFillTx/>
              <a:latin typeface="+mn-lt"/>
              <a:cs typeface="+mn-cs"/>
            </a:endParaRPr>
          </a:p>
          <a:p>
            <a:pPr marL="457200" marR="0" lvl="1" indent="-228600" fontAlgn="auto">
              <a:lnSpc>
                <a:spcPct val="90000"/>
              </a:lnSpc>
              <a:spcBef>
                <a:spcPct val="20000"/>
              </a:spcBef>
              <a:spcAft>
                <a:spcPts val="0"/>
              </a:spcAft>
              <a:buClrTx/>
              <a:buSzTx/>
              <a:buFont typeface="Arial" panose="020B0604020202020204" pitchFamily="34" charset="0"/>
              <a:buChar char="•"/>
              <a:tabLst/>
              <a:defRPr/>
            </a:pPr>
            <a:endParaRPr kumimoji="0" lang="en-US" sz="2800" b="0" i="0" u="none" strike="noStrike" cap="none" spc="0" normalizeH="0" baseline="0" noProof="0" dirty="0">
              <a:ln>
                <a:noFill/>
              </a:ln>
              <a:solidFill>
                <a:schemeClr val="tx1"/>
              </a:solidFill>
              <a:effectLst/>
              <a:uLnTx/>
              <a:uFillTx/>
              <a:latin typeface="+mn-lt"/>
              <a:cs typeface="+mn-cs"/>
            </a:endParaRPr>
          </a:p>
          <a:p>
            <a:pPr marL="342900" marR="0" lvl="0" indent="-228600" defTabSz="914400" fontAlgn="auto">
              <a:lnSpc>
                <a:spcPct val="90000"/>
              </a:lnSpc>
              <a:spcBef>
                <a:spcPts val="0"/>
              </a:spcBef>
              <a:spcAft>
                <a:spcPts val="900"/>
              </a:spcAft>
              <a:buClrTx/>
              <a:buSzTx/>
              <a:buFont typeface="Arial" panose="020B0604020202020204" pitchFamily="34" charset="0"/>
              <a:buChar char="•"/>
              <a:tabLst/>
              <a:defRPr/>
            </a:pPr>
            <a:endParaRPr kumimoji="0" lang="en-US" sz="2800" b="1" i="0" u="none" strike="noStrike" cap="none" spc="0" normalizeH="0" baseline="0" noProof="0" dirty="0">
              <a:ln>
                <a:noFill/>
              </a:ln>
              <a:solidFill>
                <a:schemeClr val="tx1"/>
              </a:solidFill>
              <a:effectLst/>
              <a:uLnTx/>
              <a:uFillTx/>
              <a:latin typeface="+mn-lt"/>
              <a:cs typeface="+mn-cs"/>
            </a:endParaRPr>
          </a:p>
        </p:txBody>
      </p:sp>
      <p:pic>
        <p:nvPicPr>
          <p:cNvPr id="9" name="Picture 8">
            <a:extLst>
              <a:ext uri="{FF2B5EF4-FFF2-40B4-BE49-F238E27FC236}">
                <a16:creationId xmlns:a16="http://schemas.microsoft.com/office/drawing/2014/main" id="{8276C21C-8CCD-42D0-958B-795C271C3BEC}"/>
              </a:ext>
            </a:extLst>
          </p:cNvPr>
          <p:cNvPicPr>
            <a:picLocks noChangeAspect="1"/>
          </p:cNvPicPr>
          <p:nvPr/>
        </p:nvPicPr>
        <p:blipFill rotWithShape="1">
          <a:blip r:embed="rId4">
            <a:extLst>
              <a:ext uri="{28A0092B-C50C-407E-A947-70E740481C1C}">
                <a14:useLocalDpi xmlns:a14="http://schemas.microsoft.com/office/drawing/2010/main" val="0"/>
              </a:ext>
            </a:extLst>
          </a:blip>
          <a:srcRect l="9882" r="2989" b="-1"/>
          <a:stretch/>
        </p:blipFill>
        <p:spPr>
          <a:xfrm>
            <a:off x="3973322" y="1498961"/>
            <a:ext cx="4688077" cy="3699210"/>
          </a:xfrm>
          <a:prstGeom prst="rect">
            <a:avLst/>
          </a:prstGeom>
        </p:spPr>
      </p:pic>
    </p:spTree>
    <p:custDataLst>
      <p:tags r:id="rId1"/>
    </p:custDataLst>
    <p:extLst>
      <p:ext uri="{BB962C8B-B14F-4D97-AF65-F5344CB8AC3E}">
        <p14:creationId xmlns:p14="http://schemas.microsoft.com/office/powerpoint/2010/main" val="166059602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7281" y="648191"/>
            <a:ext cx="8581299" cy="757579"/>
          </a:xfrm>
        </p:spPr>
        <p:txBody>
          <a:bodyPr/>
          <a:lstStyle/>
          <a:p>
            <a:r>
              <a:rPr lang="en-US" cap="none" dirty="0"/>
              <a:t>             Rights                 Responsibilities</a:t>
            </a:r>
          </a:p>
        </p:txBody>
      </p:sp>
      <p:sp>
        <p:nvSpPr>
          <p:cNvPr id="6" name="Isosceles Triangle 5"/>
          <p:cNvSpPr/>
          <p:nvPr/>
        </p:nvSpPr>
        <p:spPr>
          <a:xfrm>
            <a:off x="838200" y="1582003"/>
            <a:ext cx="3657600" cy="3962400"/>
          </a:xfrm>
          <a:prstGeom prst="triangl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 name="Straight Connector 7"/>
          <p:cNvCxnSpPr/>
          <p:nvPr/>
        </p:nvCxnSpPr>
        <p:spPr>
          <a:xfrm>
            <a:off x="1981200" y="3048000"/>
            <a:ext cx="1371600"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371600" y="4419600"/>
            <a:ext cx="25908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4" name="Isosceles Triangle 13"/>
          <p:cNvSpPr/>
          <p:nvPr/>
        </p:nvSpPr>
        <p:spPr>
          <a:xfrm rot="10800000">
            <a:off x="4779397" y="1674057"/>
            <a:ext cx="3657600" cy="3962400"/>
          </a:xfrm>
          <a:prstGeom prst="triangl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5" name="Straight Connector 14"/>
          <p:cNvCxnSpPr/>
          <p:nvPr/>
        </p:nvCxnSpPr>
        <p:spPr>
          <a:xfrm rot="10800000">
            <a:off x="5938963" y="4191000"/>
            <a:ext cx="1371600"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0800000">
            <a:off x="5312796" y="2895600"/>
            <a:ext cx="25908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048000" y="1981200"/>
            <a:ext cx="1676400"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rPr>
              <a:t>Owners</a:t>
            </a:r>
          </a:p>
        </p:txBody>
      </p:sp>
      <p:sp>
        <p:nvSpPr>
          <p:cNvPr id="20" name="TextBox 19"/>
          <p:cNvSpPr txBox="1"/>
          <p:nvPr/>
        </p:nvSpPr>
        <p:spPr>
          <a:xfrm>
            <a:off x="3696031" y="3470591"/>
            <a:ext cx="1676400"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rPr>
              <a:t>Managers</a:t>
            </a:r>
          </a:p>
        </p:txBody>
      </p:sp>
      <p:sp>
        <p:nvSpPr>
          <p:cNvPr id="21" name="TextBox 20"/>
          <p:cNvSpPr txBox="1"/>
          <p:nvPr/>
        </p:nvSpPr>
        <p:spPr>
          <a:xfrm>
            <a:off x="4267200" y="4800600"/>
            <a:ext cx="1676400"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itchFamily="34" charset="0"/>
                <a:ea typeface="+mn-ea"/>
                <a:cs typeface="+mn-cs"/>
              </a:rPr>
              <a:t>Employees</a:t>
            </a:r>
          </a:p>
        </p:txBody>
      </p:sp>
      <p:cxnSp>
        <p:nvCxnSpPr>
          <p:cNvPr id="23" name="Straight Arrow Connector 22"/>
          <p:cNvCxnSpPr/>
          <p:nvPr/>
        </p:nvCxnSpPr>
        <p:spPr>
          <a:xfrm flipH="1">
            <a:off x="547544" y="1674056"/>
            <a:ext cx="1748105" cy="36599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33500" y="1535557"/>
            <a:ext cx="762000"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Decrease</a:t>
            </a:r>
          </a:p>
        </p:txBody>
      </p:sp>
      <p:sp>
        <p:nvSpPr>
          <p:cNvPr id="25" name="TextBox 24"/>
          <p:cNvSpPr txBox="1"/>
          <p:nvPr/>
        </p:nvSpPr>
        <p:spPr>
          <a:xfrm>
            <a:off x="76200" y="5426053"/>
            <a:ext cx="762000"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Increase</a:t>
            </a:r>
          </a:p>
        </p:txBody>
      </p:sp>
      <p:cxnSp>
        <p:nvCxnSpPr>
          <p:cNvPr id="26" name="Straight Arrow Connector 25"/>
          <p:cNvCxnSpPr/>
          <p:nvPr/>
        </p:nvCxnSpPr>
        <p:spPr>
          <a:xfrm flipH="1">
            <a:off x="6967827" y="1909021"/>
            <a:ext cx="1642773" cy="3635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624762" y="5561585"/>
            <a:ext cx="762000"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Decrease</a:t>
            </a:r>
          </a:p>
        </p:txBody>
      </p:sp>
      <p:sp>
        <p:nvSpPr>
          <p:cNvPr id="28" name="TextBox 27"/>
          <p:cNvSpPr txBox="1"/>
          <p:nvPr/>
        </p:nvSpPr>
        <p:spPr>
          <a:xfrm>
            <a:off x="8305800" y="1393593"/>
            <a:ext cx="762000"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Increase</a:t>
            </a:r>
          </a:p>
        </p:txBody>
      </p:sp>
      <p:sp>
        <p:nvSpPr>
          <p:cNvPr id="18" name="Title 3">
            <a:extLst>
              <a:ext uri="{FF2B5EF4-FFF2-40B4-BE49-F238E27FC236}">
                <a16:creationId xmlns:a16="http://schemas.microsoft.com/office/drawing/2014/main" id="{6EE75022-892C-4BB9-B190-896AF816F9FD}"/>
              </a:ext>
            </a:extLst>
          </p:cNvPr>
          <p:cNvSpPr txBox="1">
            <a:spLocks/>
          </p:cNvSpPr>
          <p:nvPr/>
        </p:nvSpPr>
        <p:spPr>
          <a:xfrm>
            <a:off x="3596640" y="6017750"/>
            <a:ext cx="7934178" cy="757579"/>
          </a:xfrm>
          <a:prstGeom prst="rect">
            <a:avLst/>
          </a:prstGeom>
        </p:spPr>
        <p:txBody>
          <a:bodyPr/>
          <a:lstStyle>
            <a:lvl1pPr algn="l" defTabSz="457200" rtl="0" eaLnBrk="1" latinLnBrk="0" hangingPunct="1">
              <a:spcBef>
                <a:spcPct val="0"/>
              </a:spcBef>
              <a:buNone/>
              <a:defRPr sz="3200" b="1" kern="1200" cap="all" baseline="0">
                <a:solidFill>
                  <a:srgbClr val="595959"/>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Arial" pitchFamily="34" charset="0"/>
                <a:ea typeface="+mj-ea"/>
                <a:cs typeface="Arial" pitchFamily="34" charset="0"/>
              </a:rPr>
              <a:t>MANAGE YOURSELF</a:t>
            </a:r>
          </a:p>
        </p:txBody>
      </p:sp>
    </p:spTree>
    <p:custDataLst>
      <p:tags r:id="rId1"/>
    </p:custDataLst>
    <p:extLst>
      <p:ext uri="{BB962C8B-B14F-4D97-AF65-F5344CB8AC3E}">
        <p14:creationId xmlns:p14="http://schemas.microsoft.com/office/powerpoint/2010/main" val="23715596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512328"/>
            <a:ext cx="8109284" cy="4613024"/>
          </a:xfrm>
        </p:spPr>
        <p:txBody>
          <a:bodyPr/>
          <a:lstStyle/>
          <a:p>
            <a:pPr marL="342900" indent="-342900">
              <a:buFont typeface="+mj-lt"/>
              <a:buAutoNum type="arabicPeriod"/>
            </a:pPr>
            <a:r>
              <a:rPr lang="en-US" sz="2400" b="1" u="sng" dirty="0"/>
              <a:t>Control</a:t>
            </a:r>
            <a:r>
              <a:rPr lang="en-US" sz="2400" dirty="0"/>
              <a:t> the things you </a:t>
            </a:r>
            <a:r>
              <a:rPr lang="en-US" sz="2400" b="1" u="sng" dirty="0"/>
              <a:t>can</a:t>
            </a:r>
            <a:r>
              <a:rPr lang="en-US" sz="2400" dirty="0"/>
              <a:t> control</a:t>
            </a:r>
          </a:p>
          <a:p>
            <a:pPr marL="800100" lvl="1" indent="-342900">
              <a:buFont typeface="Arial" panose="020B0604020202020204" pitchFamily="34" charset="0"/>
              <a:buChar char="•"/>
            </a:pPr>
            <a:r>
              <a:rPr lang="en-US" sz="2400" dirty="0"/>
              <a:t>Your actions</a:t>
            </a:r>
          </a:p>
          <a:p>
            <a:pPr marL="800100" lvl="1" indent="-342900">
              <a:buFont typeface="Arial" panose="020B0604020202020204" pitchFamily="34" charset="0"/>
              <a:buChar char="•"/>
            </a:pPr>
            <a:r>
              <a:rPr lang="en-US" sz="2400" dirty="0"/>
              <a:t>Your results</a:t>
            </a:r>
          </a:p>
          <a:p>
            <a:pPr marL="800100" lvl="1" indent="-342900">
              <a:buFont typeface="Arial" panose="020B0604020202020204" pitchFamily="34" charset="0"/>
              <a:buChar char="•"/>
            </a:pPr>
            <a:r>
              <a:rPr lang="en-US" sz="2400" dirty="0"/>
              <a:t>Your brand</a:t>
            </a:r>
          </a:p>
          <a:p>
            <a:pPr marL="457200" lvl="1"/>
            <a:endParaRPr lang="en-US" sz="1600" dirty="0"/>
          </a:p>
          <a:p>
            <a:pPr marL="342900" indent="-342900">
              <a:buFont typeface="+mj-lt"/>
              <a:buAutoNum type="arabicPeriod"/>
            </a:pPr>
            <a:r>
              <a:rPr lang="en-US" sz="2400" b="1" u="sng" dirty="0"/>
              <a:t>Lead</a:t>
            </a:r>
            <a:r>
              <a:rPr lang="en-US" sz="2400" dirty="0"/>
              <a:t> the things you </a:t>
            </a:r>
            <a:r>
              <a:rPr lang="en-US" sz="2400" b="1" u="sng" dirty="0"/>
              <a:t>can’t</a:t>
            </a:r>
            <a:r>
              <a:rPr lang="en-US" sz="2400" b="1" dirty="0"/>
              <a:t> </a:t>
            </a:r>
            <a:r>
              <a:rPr lang="en-US" sz="2400" dirty="0"/>
              <a:t>control</a:t>
            </a:r>
          </a:p>
          <a:p>
            <a:pPr marL="800100" lvl="1" indent="-342900">
              <a:buFont typeface="Arial" panose="020B0604020202020204" pitchFamily="34" charset="0"/>
              <a:buChar char="•"/>
            </a:pPr>
            <a:r>
              <a:rPr lang="en-US" sz="2400" dirty="0"/>
              <a:t>Others actions</a:t>
            </a:r>
          </a:p>
          <a:p>
            <a:pPr marL="800100" lvl="1" indent="-342900">
              <a:buFont typeface="Arial" panose="020B0604020202020204" pitchFamily="34" charset="0"/>
              <a:buChar char="•"/>
            </a:pPr>
            <a:r>
              <a:rPr lang="en-US" sz="2400" dirty="0"/>
              <a:t>Others results</a:t>
            </a:r>
          </a:p>
          <a:p>
            <a:pPr marL="457200" lvl="1"/>
            <a:endParaRPr lang="en-US" sz="1600" dirty="0"/>
          </a:p>
          <a:p>
            <a:pPr marL="342900" indent="-342900">
              <a:buFont typeface="+mj-lt"/>
              <a:buAutoNum type="arabicPeriod"/>
            </a:pPr>
            <a:r>
              <a:rPr lang="en-US" sz="2400" b="1" u="sng" dirty="0"/>
              <a:t>Engage </a:t>
            </a:r>
            <a:r>
              <a:rPr lang="en-US" sz="2400" b="1" dirty="0"/>
              <a:t>in</a:t>
            </a:r>
            <a:r>
              <a:rPr lang="en-US" sz="2400" dirty="0"/>
              <a:t> the things that </a:t>
            </a:r>
            <a:r>
              <a:rPr lang="en-US" sz="2400" b="1" u="sng" dirty="0"/>
              <a:t>need</a:t>
            </a:r>
            <a:r>
              <a:rPr lang="en-US" sz="2400" dirty="0"/>
              <a:t> to be controlled</a:t>
            </a:r>
          </a:p>
          <a:p>
            <a:pPr marL="800100" lvl="1" indent="-342900">
              <a:buFont typeface="Arial" panose="020B0604020202020204" pitchFamily="34" charset="0"/>
              <a:buChar char="•"/>
            </a:pPr>
            <a:r>
              <a:rPr lang="en-US" sz="2400" dirty="0"/>
              <a:t>Feedback</a:t>
            </a:r>
          </a:p>
          <a:p>
            <a:pPr marL="800100" lvl="1" indent="-342900">
              <a:buFont typeface="Arial" panose="020B0604020202020204" pitchFamily="34" charset="0"/>
              <a:buChar char="•"/>
            </a:pPr>
            <a:r>
              <a:rPr lang="en-US" sz="2400" dirty="0"/>
              <a:t>Team selection</a:t>
            </a:r>
          </a:p>
        </p:txBody>
      </p:sp>
      <p:sp>
        <p:nvSpPr>
          <p:cNvPr id="5" name="Title 3">
            <a:extLst>
              <a:ext uri="{FF2B5EF4-FFF2-40B4-BE49-F238E27FC236}">
                <a16:creationId xmlns:a16="http://schemas.microsoft.com/office/drawing/2014/main" id="{C0F39E11-24AE-4A82-ACF8-7ECF3D65FC94}"/>
              </a:ext>
            </a:extLst>
          </p:cNvPr>
          <p:cNvSpPr txBox="1">
            <a:spLocks/>
          </p:cNvSpPr>
          <p:nvPr/>
        </p:nvSpPr>
        <p:spPr>
          <a:xfrm>
            <a:off x="3596640" y="6017750"/>
            <a:ext cx="7934178" cy="757579"/>
          </a:xfrm>
          <a:prstGeom prst="rect">
            <a:avLst/>
          </a:prstGeom>
        </p:spPr>
        <p:txBody>
          <a:bodyPr/>
          <a:lstStyle>
            <a:lvl1pPr algn="l" defTabSz="457200" rtl="0" eaLnBrk="1" latinLnBrk="0" hangingPunct="1">
              <a:spcBef>
                <a:spcPct val="0"/>
              </a:spcBef>
              <a:buNone/>
              <a:defRPr sz="3200" b="1" kern="1200" cap="all" baseline="0">
                <a:solidFill>
                  <a:srgbClr val="595959"/>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Arial" pitchFamily="34" charset="0"/>
                <a:ea typeface="+mj-ea"/>
                <a:cs typeface="Arial" pitchFamily="34" charset="0"/>
              </a:rPr>
              <a:t>MANAGE YOURSELF</a:t>
            </a:r>
          </a:p>
        </p:txBody>
      </p:sp>
    </p:spTree>
    <p:custDataLst>
      <p:tags r:id="rId1"/>
    </p:custDataLst>
    <p:extLst>
      <p:ext uri="{BB962C8B-B14F-4D97-AF65-F5344CB8AC3E}">
        <p14:creationId xmlns:p14="http://schemas.microsoft.com/office/powerpoint/2010/main" val="1986275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F167DE8-AEF0-485B-AB18-6D98DEDD9A5D}"/>
              </a:ext>
            </a:extLst>
          </p:cNvPr>
          <p:cNvSpPr>
            <a:spLocks noGrp="1"/>
          </p:cNvSpPr>
          <p:nvPr>
            <p:ph type="chart" sz="quarter" idx="13"/>
          </p:nvPr>
        </p:nvSpPr>
        <p:spPr/>
      </p:sp>
      <p:sp>
        <p:nvSpPr>
          <p:cNvPr id="3" name="Content Placeholder 2"/>
          <p:cNvSpPr>
            <a:spLocks noGrp="1"/>
          </p:cNvSpPr>
          <p:nvPr>
            <p:ph type="body" sz="quarter" idx="12"/>
          </p:nvPr>
        </p:nvSpPr>
        <p:spPr/>
        <p:txBody>
          <a:bodyPr/>
          <a:lstStyle/>
          <a:p>
            <a:pPr marL="0" indent="0" algn="ctr">
              <a:buNone/>
            </a:pPr>
            <a:endParaRPr lang="en-US" dirty="0"/>
          </a:p>
          <a:p>
            <a:pPr marL="0" indent="0" algn="ctr">
              <a:buNone/>
            </a:pPr>
            <a:endParaRPr lang="en-US" dirty="0"/>
          </a:p>
          <a:p>
            <a:pPr marL="0" indent="0" algn="ctr">
              <a:buNone/>
            </a:pPr>
            <a:endParaRPr lang="en-US" dirty="0"/>
          </a:p>
        </p:txBody>
      </p:sp>
      <p:sp>
        <p:nvSpPr>
          <p:cNvPr id="2" name="Title 1"/>
          <p:cNvSpPr>
            <a:spLocks noGrp="1"/>
          </p:cNvSpPr>
          <p:nvPr>
            <p:ph type="title"/>
          </p:nvPr>
        </p:nvSpPr>
        <p:spPr/>
        <p:txBody>
          <a:bodyPr/>
          <a:lstStyle/>
          <a:p>
            <a:r>
              <a:rPr lang="en-US" dirty="0"/>
              <a:t>80/20 Rule-MANAGE TIME</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1495108"/>
            <a:ext cx="8763000" cy="433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3">
            <a:extLst>
              <a:ext uri="{FF2B5EF4-FFF2-40B4-BE49-F238E27FC236}">
                <a16:creationId xmlns:a16="http://schemas.microsoft.com/office/drawing/2014/main" id="{1B8197E2-D78F-4A88-9166-F562CF265918}"/>
              </a:ext>
            </a:extLst>
          </p:cNvPr>
          <p:cNvSpPr txBox="1">
            <a:spLocks/>
          </p:cNvSpPr>
          <p:nvPr/>
        </p:nvSpPr>
        <p:spPr>
          <a:xfrm>
            <a:off x="3596640" y="6017750"/>
            <a:ext cx="7934178" cy="757579"/>
          </a:xfrm>
          <a:prstGeom prst="rect">
            <a:avLst/>
          </a:prstGeom>
        </p:spPr>
        <p:txBody>
          <a:bodyPr/>
          <a:lstStyle>
            <a:lvl1pPr algn="l" defTabSz="457200" rtl="0" eaLnBrk="1" latinLnBrk="0" hangingPunct="1">
              <a:spcBef>
                <a:spcPct val="0"/>
              </a:spcBef>
              <a:buNone/>
              <a:defRPr sz="3200" b="1" kern="1200" cap="all" baseline="0">
                <a:solidFill>
                  <a:srgbClr val="595959"/>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Arial" pitchFamily="34" charset="0"/>
                <a:ea typeface="+mj-ea"/>
                <a:cs typeface="Arial" pitchFamily="34" charset="0"/>
              </a:rPr>
              <a:t>MANAGE YOURSELF</a:t>
            </a:r>
          </a:p>
        </p:txBody>
      </p:sp>
    </p:spTree>
    <p:custDataLst>
      <p:tags r:id="rId1"/>
    </p:custDataLst>
    <p:extLst>
      <p:ext uri="{BB962C8B-B14F-4D97-AF65-F5344CB8AC3E}">
        <p14:creationId xmlns:p14="http://schemas.microsoft.com/office/powerpoint/2010/main" val="3660681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11" y="456790"/>
            <a:ext cx="7934178" cy="757579"/>
          </a:xfrm>
        </p:spPr>
        <p:txBody>
          <a:bodyPr>
            <a:normAutofit fontScale="90000"/>
          </a:bodyPr>
          <a:lstStyle/>
          <a:p>
            <a:pPr algn="ctr"/>
            <a:r>
              <a:rPr lang="en-US" sz="4400" dirty="0">
                <a:solidFill>
                  <a:schemeClr val="tx1"/>
                </a:solidFill>
                <a:latin typeface="+mn-lt"/>
              </a:rPr>
              <a:t>Quadrants of time</a:t>
            </a:r>
            <a:br>
              <a:rPr lang="en-US" dirty="0">
                <a:latin typeface="+mn-lt"/>
              </a:rPr>
            </a:br>
            <a:br>
              <a:rPr lang="en-US" dirty="0">
                <a:latin typeface="+mn-lt"/>
              </a:rPr>
            </a:br>
            <a:endParaRPr lang="en-US" dirty="0">
              <a:latin typeface="+mn-lt"/>
            </a:endParaRPr>
          </a:p>
        </p:txBody>
      </p:sp>
      <p:sp>
        <p:nvSpPr>
          <p:cNvPr id="4" name="TextBox 3"/>
          <p:cNvSpPr txBox="1"/>
          <p:nvPr/>
        </p:nvSpPr>
        <p:spPr>
          <a:xfrm>
            <a:off x="2362200" y="2430959"/>
            <a:ext cx="16002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Important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Urgent</a:t>
            </a:r>
          </a:p>
        </p:txBody>
      </p:sp>
      <p:sp>
        <p:nvSpPr>
          <p:cNvPr id="6" name="TextBox 5"/>
          <p:cNvSpPr txBox="1"/>
          <p:nvPr/>
        </p:nvSpPr>
        <p:spPr>
          <a:xfrm>
            <a:off x="2209800" y="3581400"/>
            <a:ext cx="1905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Not Important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Urgent</a:t>
            </a:r>
          </a:p>
        </p:txBody>
      </p:sp>
      <p:sp>
        <p:nvSpPr>
          <p:cNvPr id="7" name="TextBox 6"/>
          <p:cNvSpPr txBox="1"/>
          <p:nvPr/>
        </p:nvSpPr>
        <p:spPr>
          <a:xfrm>
            <a:off x="4229100" y="3581400"/>
            <a:ext cx="19812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Not Important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Not Urgent</a:t>
            </a:r>
          </a:p>
        </p:txBody>
      </p:sp>
      <p:sp>
        <p:nvSpPr>
          <p:cNvPr id="11" name="TextBox 10"/>
          <p:cNvSpPr txBox="1"/>
          <p:nvPr/>
        </p:nvSpPr>
        <p:spPr>
          <a:xfrm>
            <a:off x="4495800" y="2466974"/>
            <a:ext cx="16002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Important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Not Urgent</a:t>
            </a:r>
          </a:p>
        </p:txBody>
      </p:sp>
      <p:pic>
        <p:nvPicPr>
          <p:cNvPr id="1026" name="Picture 2" descr="Image result for your lack of planning does not constitute">
            <a:hlinkClick r:id="rId4"/>
            <a:extLst>
              <a:ext uri="{FF2B5EF4-FFF2-40B4-BE49-F238E27FC236}">
                <a16:creationId xmlns:a16="http://schemas.microsoft.com/office/drawing/2014/main" id="{03E05D26-556B-46BA-8B05-5BEF31329A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612168"/>
            <a:ext cx="2219325"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CAFE456-9EF5-4D84-B2AE-76B45C5A1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956" y="1404869"/>
            <a:ext cx="4546532" cy="4353062"/>
          </a:xfrm>
          <a:prstGeom prst="rect">
            <a:avLst/>
          </a:prstGeom>
        </p:spPr>
      </p:pic>
      <p:sp>
        <p:nvSpPr>
          <p:cNvPr id="13" name="Title 3">
            <a:extLst>
              <a:ext uri="{FF2B5EF4-FFF2-40B4-BE49-F238E27FC236}">
                <a16:creationId xmlns:a16="http://schemas.microsoft.com/office/drawing/2014/main" id="{2C785D14-62F4-42B1-BF22-325097451171}"/>
              </a:ext>
            </a:extLst>
          </p:cNvPr>
          <p:cNvSpPr txBox="1">
            <a:spLocks/>
          </p:cNvSpPr>
          <p:nvPr/>
        </p:nvSpPr>
        <p:spPr>
          <a:xfrm>
            <a:off x="3596640" y="6017750"/>
            <a:ext cx="7934178" cy="757579"/>
          </a:xfrm>
          <a:prstGeom prst="rect">
            <a:avLst/>
          </a:prstGeom>
        </p:spPr>
        <p:txBody>
          <a:bodyPr/>
          <a:lstStyle>
            <a:lvl1pPr algn="l" defTabSz="457200" rtl="0" eaLnBrk="1" latinLnBrk="0" hangingPunct="1">
              <a:spcBef>
                <a:spcPct val="0"/>
              </a:spcBef>
              <a:buNone/>
              <a:defRPr sz="3200" b="1" kern="1200" cap="all" baseline="0">
                <a:solidFill>
                  <a:srgbClr val="595959"/>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Arial" pitchFamily="34" charset="0"/>
                <a:ea typeface="+mj-ea"/>
                <a:cs typeface="Arial" pitchFamily="34" charset="0"/>
              </a:rPr>
              <a:t>MANAGE YOURSELF</a:t>
            </a:r>
          </a:p>
        </p:txBody>
      </p:sp>
    </p:spTree>
    <p:custDataLst>
      <p:tags r:id="rId1"/>
    </p:custDataLst>
    <p:extLst>
      <p:ext uri="{BB962C8B-B14F-4D97-AF65-F5344CB8AC3E}">
        <p14:creationId xmlns:p14="http://schemas.microsoft.com/office/powerpoint/2010/main" val="35151595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8" name="Rectangle 9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84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72262DD-E1D5-4EC9-8851-0A15BA26053D}"/>
              </a:ext>
            </a:extLst>
          </p:cNvPr>
          <p:cNvSpPr>
            <a:spLocks noGrp="1"/>
          </p:cNvSpPr>
          <p:nvPr>
            <p:ph type="title"/>
          </p:nvPr>
        </p:nvSpPr>
        <p:spPr>
          <a:xfrm>
            <a:off x="6820122" y="618681"/>
            <a:ext cx="1960404" cy="4794567"/>
          </a:xfrm>
        </p:spPr>
        <p:txBody>
          <a:bodyPr vert="horz" lIns="91440" tIns="45720" rIns="91440" bIns="45720" rtlCol="0" anchor="ctr">
            <a:normAutofit/>
          </a:bodyPr>
          <a:lstStyle/>
          <a:p>
            <a:pPr>
              <a:lnSpc>
                <a:spcPct val="90000"/>
              </a:lnSpc>
            </a:pPr>
            <a:r>
              <a:rPr lang="en-US" sz="2600" dirty="0">
                <a:solidFill>
                  <a:srgbClr val="FFFFFF"/>
                </a:solidFill>
                <a:latin typeface="+mj-lt"/>
                <a:cs typeface="+mj-cs"/>
              </a:rPr>
              <a:t>“If The Big Rocks Don’t go in First, They Aren’t going to Fit in later.”</a:t>
            </a:r>
            <a:br>
              <a:rPr lang="en-US" sz="2600" dirty="0">
                <a:solidFill>
                  <a:srgbClr val="FFFFFF"/>
                </a:solidFill>
                <a:latin typeface="+mj-lt"/>
                <a:cs typeface="+mj-cs"/>
              </a:rPr>
            </a:br>
            <a:br>
              <a:rPr lang="en-US" sz="2600" dirty="0">
                <a:solidFill>
                  <a:srgbClr val="FFFFFF"/>
                </a:solidFill>
                <a:latin typeface="+mj-lt"/>
                <a:cs typeface="+mj-cs"/>
              </a:rPr>
            </a:br>
            <a:r>
              <a:rPr lang="en-US" sz="2600" dirty="0">
                <a:solidFill>
                  <a:srgbClr val="FFFFFF"/>
                </a:solidFill>
                <a:latin typeface="+mj-lt"/>
                <a:cs typeface="+mj-cs"/>
              </a:rPr>
              <a:t>-Stephen R. Covey</a:t>
            </a:r>
          </a:p>
        </p:txBody>
      </p:sp>
      <p:sp>
        <p:nvSpPr>
          <p:cNvPr id="9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5B07B46D-1E4B-44F4-83E7-B8E9F1C061BB}"/>
              </a:ext>
            </a:extLst>
          </p:cNvPr>
          <p:cNvPicPr>
            <a:picLocks noChangeAspect="1"/>
          </p:cNvPicPr>
          <p:nvPr/>
        </p:nvPicPr>
        <p:blipFill rotWithShape="1">
          <a:blip r:embed="rId4">
            <a:extLst>
              <a:ext uri="{28A0092B-C50C-407E-A947-70E740481C1C}">
                <a14:useLocalDpi xmlns:a14="http://schemas.microsoft.com/office/drawing/2010/main" val="0"/>
              </a:ext>
            </a:extLst>
          </a:blip>
          <a:srcRect l="7994" r="17703" b="-2"/>
          <a:stretch/>
        </p:blipFill>
        <p:spPr>
          <a:xfrm>
            <a:off x="732188" y="942538"/>
            <a:ext cx="5372416" cy="4808332"/>
          </a:xfrm>
          <a:prstGeom prst="rect">
            <a:avLst/>
          </a:prstGeom>
          <a:effectLst/>
        </p:spPr>
      </p:pic>
    </p:spTree>
    <p:custDataLst>
      <p:tags r:id="rId1"/>
    </p:custDataLst>
    <p:extLst>
      <p:ext uri="{BB962C8B-B14F-4D97-AF65-F5344CB8AC3E}">
        <p14:creationId xmlns:p14="http://schemas.microsoft.com/office/powerpoint/2010/main" val="3686237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628" y="1506193"/>
            <a:ext cx="2780447" cy="392602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705" y="1506193"/>
            <a:ext cx="2827052" cy="392602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489" y="1506193"/>
            <a:ext cx="2803334" cy="3926024"/>
          </a:xfrm>
          <a:prstGeom prst="rect">
            <a:avLst/>
          </a:prstGeom>
        </p:spPr>
      </p:pic>
      <p:sp>
        <p:nvSpPr>
          <p:cNvPr id="2" name="Title 1"/>
          <p:cNvSpPr>
            <a:spLocks noGrp="1"/>
          </p:cNvSpPr>
          <p:nvPr>
            <p:ph type="title"/>
          </p:nvPr>
        </p:nvSpPr>
        <p:spPr/>
        <p:txBody>
          <a:bodyPr>
            <a:normAutofit fontScale="90000"/>
          </a:bodyPr>
          <a:lstStyle/>
          <a:p>
            <a:pPr algn="ctr"/>
            <a:r>
              <a:rPr lang="en-US" sz="4400" dirty="0">
                <a:solidFill>
                  <a:prstClr val="black">
                    <a:lumMod val="75000"/>
                    <a:lumOff val="25000"/>
                  </a:prstClr>
                </a:solidFill>
                <a:latin typeface="Arial Body "/>
              </a:rPr>
              <a:t>Preparing to Delegate</a:t>
            </a:r>
            <a:br>
              <a:rPr lang="en-US" dirty="0">
                <a:solidFill>
                  <a:prstClr val="black">
                    <a:lumMod val="75000"/>
                    <a:lumOff val="25000"/>
                  </a:prstClr>
                </a:solidFill>
                <a:latin typeface="ZapfHumnst BT" panose="020B0502050508020304" pitchFamily="34" charset="0"/>
              </a:rPr>
            </a:br>
            <a:endParaRPr lang="en-US" dirty="0"/>
          </a:p>
        </p:txBody>
      </p:sp>
      <p:sp>
        <p:nvSpPr>
          <p:cNvPr id="8" name="TextBox 7"/>
          <p:cNvSpPr txBox="1"/>
          <p:nvPr/>
        </p:nvSpPr>
        <p:spPr>
          <a:xfrm>
            <a:off x="1222651" y="4011543"/>
            <a:ext cx="116861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Only I MUST do</a:t>
            </a:r>
          </a:p>
        </p:txBody>
      </p:sp>
      <p:sp>
        <p:nvSpPr>
          <p:cNvPr id="10" name="TextBox 9"/>
          <p:cNvSpPr txBox="1"/>
          <p:nvPr/>
        </p:nvSpPr>
        <p:spPr>
          <a:xfrm>
            <a:off x="4048818" y="4098168"/>
            <a:ext cx="135298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Others can help do</a:t>
            </a:r>
          </a:p>
        </p:txBody>
      </p:sp>
      <p:sp>
        <p:nvSpPr>
          <p:cNvPr id="11" name="TextBox 10"/>
          <p:cNvSpPr txBox="1"/>
          <p:nvPr/>
        </p:nvSpPr>
        <p:spPr>
          <a:xfrm>
            <a:off x="7029628" y="4094323"/>
            <a:ext cx="13729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Others should do</a:t>
            </a:r>
          </a:p>
        </p:txBody>
      </p:sp>
      <p:sp>
        <p:nvSpPr>
          <p:cNvPr id="12" name="Title 3">
            <a:extLst>
              <a:ext uri="{FF2B5EF4-FFF2-40B4-BE49-F238E27FC236}">
                <a16:creationId xmlns:a16="http://schemas.microsoft.com/office/drawing/2014/main" id="{A5DE680E-2A58-4447-98BB-C64FBE15209D}"/>
              </a:ext>
            </a:extLst>
          </p:cNvPr>
          <p:cNvSpPr txBox="1">
            <a:spLocks/>
          </p:cNvSpPr>
          <p:nvPr/>
        </p:nvSpPr>
        <p:spPr>
          <a:xfrm>
            <a:off x="3596640" y="6017750"/>
            <a:ext cx="7934178" cy="757579"/>
          </a:xfrm>
          <a:prstGeom prst="rect">
            <a:avLst/>
          </a:prstGeom>
        </p:spPr>
        <p:txBody>
          <a:bodyPr/>
          <a:lstStyle>
            <a:lvl1pPr algn="l" defTabSz="457200" rtl="0" eaLnBrk="1" latinLnBrk="0" hangingPunct="1">
              <a:spcBef>
                <a:spcPct val="0"/>
              </a:spcBef>
              <a:buNone/>
              <a:defRPr sz="3200" b="1" kern="1200" cap="all" baseline="0">
                <a:solidFill>
                  <a:srgbClr val="595959"/>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Arial" pitchFamily="34" charset="0"/>
                <a:ea typeface="+mj-ea"/>
                <a:cs typeface="Arial" pitchFamily="34" charset="0"/>
              </a:rPr>
              <a:t>MANAGE YOURSELF</a:t>
            </a:r>
          </a:p>
        </p:txBody>
      </p:sp>
    </p:spTree>
    <p:custDataLst>
      <p:tags r:id="rId1"/>
    </p:custDataLst>
    <p:extLst>
      <p:ext uri="{BB962C8B-B14F-4D97-AF65-F5344CB8AC3E}">
        <p14:creationId xmlns:p14="http://schemas.microsoft.com/office/powerpoint/2010/main" val="3835751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dirty="0">
                <a:solidFill>
                  <a:prstClr val="black">
                    <a:lumMod val="75000"/>
                    <a:lumOff val="25000"/>
                  </a:prstClr>
                </a:solidFill>
                <a:latin typeface="ZapfHumnst BT" panose="020B0502050508020304" pitchFamily="34" charset="0"/>
              </a:rPr>
            </a:br>
            <a:endParaRPr lang="en-US" dirty="0"/>
          </a:p>
        </p:txBody>
      </p:sp>
      <p:sp>
        <p:nvSpPr>
          <p:cNvPr id="12" name="Title 3">
            <a:extLst>
              <a:ext uri="{FF2B5EF4-FFF2-40B4-BE49-F238E27FC236}">
                <a16:creationId xmlns:a16="http://schemas.microsoft.com/office/drawing/2014/main" id="{A5DE680E-2A58-4447-98BB-C64FBE15209D}"/>
              </a:ext>
            </a:extLst>
          </p:cNvPr>
          <p:cNvSpPr txBox="1">
            <a:spLocks/>
          </p:cNvSpPr>
          <p:nvPr/>
        </p:nvSpPr>
        <p:spPr>
          <a:xfrm>
            <a:off x="3596640" y="6017750"/>
            <a:ext cx="7934178" cy="757579"/>
          </a:xfrm>
          <a:prstGeom prst="rect">
            <a:avLst/>
          </a:prstGeom>
        </p:spPr>
        <p:txBody>
          <a:bodyPr/>
          <a:lstStyle>
            <a:lvl1pPr algn="l" defTabSz="457200" rtl="0" eaLnBrk="1" latinLnBrk="0" hangingPunct="1">
              <a:spcBef>
                <a:spcPct val="0"/>
              </a:spcBef>
              <a:buNone/>
              <a:defRPr sz="3200" b="1" kern="1200" cap="all" baseline="0">
                <a:solidFill>
                  <a:srgbClr val="595959"/>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Arial" pitchFamily="34" charset="0"/>
                <a:ea typeface="+mj-ea"/>
                <a:cs typeface="Arial" pitchFamily="34" charset="0"/>
              </a:rPr>
              <a:t>MANAGE YOURSELF</a:t>
            </a:r>
          </a:p>
        </p:txBody>
      </p:sp>
      <p:pic>
        <p:nvPicPr>
          <p:cNvPr id="4" name="Picture 3">
            <a:extLst>
              <a:ext uri="{FF2B5EF4-FFF2-40B4-BE49-F238E27FC236}">
                <a16:creationId xmlns:a16="http://schemas.microsoft.com/office/drawing/2014/main" id="{BCE9B3BD-D192-4C30-BEB6-6C821C7E5BF6}"/>
              </a:ext>
            </a:extLst>
          </p:cNvPr>
          <p:cNvPicPr>
            <a:picLocks noChangeAspect="1"/>
          </p:cNvPicPr>
          <p:nvPr/>
        </p:nvPicPr>
        <p:blipFill rotWithShape="1">
          <a:blip r:embed="rId4">
            <a:extLst>
              <a:ext uri="{28A0092B-C50C-407E-A947-70E740481C1C}">
                <a14:useLocalDpi xmlns:a14="http://schemas.microsoft.com/office/drawing/2010/main" val="0"/>
              </a:ext>
            </a:extLst>
          </a:blip>
          <a:srcRect r="-2921" b="51711"/>
          <a:stretch/>
        </p:blipFill>
        <p:spPr>
          <a:xfrm>
            <a:off x="2152386" y="426721"/>
            <a:ext cx="4457355" cy="4528456"/>
          </a:xfrm>
          <a:prstGeom prst="rect">
            <a:avLst/>
          </a:prstGeom>
        </p:spPr>
      </p:pic>
    </p:spTree>
    <p:custDataLst>
      <p:tags r:id="rId1"/>
    </p:custDataLst>
    <p:extLst>
      <p:ext uri="{BB962C8B-B14F-4D97-AF65-F5344CB8AC3E}">
        <p14:creationId xmlns:p14="http://schemas.microsoft.com/office/powerpoint/2010/main" val="4226013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pPr marL="285750" lvl="1">
              <a:lnSpc>
                <a:spcPct val="150000"/>
              </a:lnSpc>
              <a:spcBef>
                <a:spcPts val="0"/>
              </a:spcBef>
            </a:pPr>
            <a:r>
              <a:rPr lang="en-US" sz="2400" dirty="0">
                <a:solidFill>
                  <a:schemeClr val="tx1"/>
                </a:solidFill>
              </a:rPr>
              <a:t>Who is the best listener you know personally?</a:t>
            </a:r>
          </a:p>
          <a:p>
            <a:pPr marL="285750" lvl="1">
              <a:lnSpc>
                <a:spcPct val="150000"/>
              </a:lnSpc>
              <a:spcBef>
                <a:spcPts val="0"/>
              </a:spcBef>
            </a:pPr>
            <a:r>
              <a:rPr lang="en-US" sz="2400" dirty="0">
                <a:solidFill>
                  <a:schemeClr val="tx1"/>
                </a:solidFill>
              </a:rPr>
              <a:t>What makes you believe they are such a powerful listener?</a:t>
            </a:r>
          </a:p>
          <a:p>
            <a:pPr marL="285750" lvl="1">
              <a:spcBef>
                <a:spcPts val="0"/>
              </a:spcBef>
            </a:pPr>
            <a:endParaRPr lang="en-US" sz="2200" dirty="0">
              <a:solidFill>
                <a:schemeClr val="tx1"/>
              </a:solidFill>
            </a:endParaRPr>
          </a:p>
        </p:txBody>
      </p:sp>
      <p:sp>
        <p:nvSpPr>
          <p:cNvPr id="2" name="Title 1"/>
          <p:cNvSpPr>
            <a:spLocks noGrp="1"/>
          </p:cNvSpPr>
          <p:nvPr>
            <p:ph type="title"/>
          </p:nvPr>
        </p:nvSpPr>
        <p:spPr>
          <a:xfrm>
            <a:off x="600222" y="385421"/>
            <a:ext cx="7934178" cy="757579"/>
          </a:xfrm>
        </p:spPr>
        <p:txBody>
          <a:bodyPr/>
          <a:lstStyle/>
          <a:p>
            <a:r>
              <a:rPr lang="en-US" sz="4000" dirty="0">
                <a:solidFill>
                  <a:schemeClr val="tx1"/>
                </a:solidFill>
                <a:latin typeface="Arial "/>
              </a:rPr>
              <a:t>Best Listener </a:t>
            </a:r>
            <a:br>
              <a:rPr lang="en-US" dirty="0">
                <a:solidFill>
                  <a:schemeClr val="tx1"/>
                </a:solidFill>
                <a:latin typeface="+mn-lt"/>
              </a:rPr>
            </a:br>
            <a:br>
              <a:rPr lang="en-US" dirty="0">
                <a:solidFill>
                  <a:schemeClr val="tx1"/>
                </a:solidFill>
                <a:latin typeface="+mn-lt"/>
              </a:rPr>
            </a:br>
            <a:endParaRPr lang="en-US" dirty="0">
              <a:solidFill>
                <a:schemeClr val="tx1"/>
              </a:solidFill>
              <a:latin typeface="+mn-lt"/>
            </a:endParaRPr>
          </a:p>
        </p:txBody>
      </p:sp>
    </p:spTree>
    <p:extLst>
      <p:ext uri="{BB962C8B-B14F-4D97-AF65-F5344CB8AC3E}">
        <p14:creationId xmlns:p14="http://schemas.microsoft.com/office/powerpoint/2010/main" val="39769506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pPr marL="342900" indent="-342900">
              <a:buFont typeface="Arial" panose="020B0604020202020204" pitchFamily="34" charset="0"/>
              <a:buChar char="•"/>
            </a:pPr>
            <a:r>
              <a:rPr lang="en-US" sz="2400" dirty="0">
                <a:solidFill>
                  <a:schemeClr val="tx1"/>
                </a:solidFill>
              </a:rPr>
              <a:t>Consistently Dependable</a:t>
            </a:r>
            <a:endParaRPr lang="en-US" sz="1400" dirty="0">
              <a:solidFill>
                <a:schemeClr val="tx1"/>
              </a:solidFill>
            </a:endParaRPr>
          </a:p>
          <a:p>
            <a:pPr marL="342900" indent="-342900">
              <a:buFont typeface="Arial" panose="020B0604020202020204" pitchFamily="34" charset="0"/>
              <a:buChar char="•"/>
            </a:pPr>
            <a:r>
              <a:rPr lang="en-US" sz="2400" dirty="0">
                <a:solidFill>
                  <a:schemeClr val="tx1"/>
                </a:solidFill>
              </a:rPr>
              <a:t>Keep your knowledge strong</a:t>
            </a:r>
          </a:p>
          <a:p>
            <a:pPr marL="342900" indent="-342900">
              <a:buFont typeface="Arial" panose="020B0604020202020204" pitchFamily="34" charset="0"/>
              <a:buChar char="•"/>
            </a:pPr>
            <a:r>
              <a:rPr lang="en-US" sz="2400" dirty="0">
                <a:solidFill>
                  <a:schemeClr val="tx1"/>
                </a:solidFill>
              </a:rPr>
              <a:t>Bring it with Enthusiasm</a:t>
            </a:r>
          </a:p>
          <a:p>
            <a:pPr marL="342900" indent="-342900">
              <a:buFont typeface="Arial" panose="020B0604020202020204" pitchFamily="34" charset="0"/>
              <a:buChar char="•"/>
            </a:pPr>
            <a:r>
              <a:rPr lang="en-US" sz="2400" dirty="0">
                <a:solidFill>
                  <a:schemeClr val="tx1"/>
                </a:solidFill>
              </a:rPr>
              <a:t>Do more than expected</a:t>
            </a:r>
          </a:p>
          <a:p>
            <a:pPr marL="342900" indent="-342900">
              <a:buFont typeface="Arial" panose="020B0604020202020204" pitchFamily="34" charset="0"/>
              <a:buChar char="•"/>
            </a:pPr>
            <a:r>
              <a:rPr lang="en-US" dirty="0">
                <a:solidFill>
                  <a:schemeClr val="tx1"/>
                </a:solidFill>
              </a:rPr>
              <a:t>Serve</a:t>
            </a:r>
            <a:endParaRPr lang="en-US" sz="2400" dirty="0">
              <a:solidFill>
                <a:schemeClr val="tx1"/>
              </a:solidFill>
            </a:endParaRPr>
          </a:p>
          <a:p>
            <a:endParaRPr lang="en-US" sz="2200" dirty="0">
              <a:solidFill>
                <a:schemeClr val="tx1"/>
              </a:solidFill>
            </a:endParaRPr>
          </a:p>
        </p:txBody>
      </p:sp>
      <p:sp>
        <p:nvSpPr>
          <p:cNvPr id="2" name="Title 1"/>
          <p:cNvSpPr>
            <a:spLocks noGrp="1"/>
          </p:cNvSpPr>
          <p:nvPr>
            <p:ph type="title"/>
          </p:nvPr>
        </p:nvSpPr>
        <p:spPr/>
        <p:txBody>
          <a:bodyPr>
            <a:normAutofit fontScale="90000"/>
          </a:bodyPr>
          <a:lstStyle/>
          <a:p>
            <a:pPr algn="ctr"/>
            <a:r>
              <a:rPr lang="en-US" sz="4400" dirty="0">
                <a:solidFill>
                  <a:schemeClr val="tx1"/>
                </a:solidFill>
                <a:latin typeface="+mn-lt"/>
              </a:rPr>
              <a:t>What is your brand?</a:t>
            </a:r>
            <a:br>
              <a:rPr lang="en-US" dirty="0">
                <a:latin typeface="+mn-lt"/>
              </a:rPr>
            </a:br>
            <a:endParaRPr lang="en-US" dirty="0">
              <a:latin typeface="+mn-lt"/>
            </a:endParaRPr>
          </a:p>
        </p:txBody>
      </p:sp>
      <p:sp>
        <p:nvSpPr>
          <p:cNvPr id="4" name="Title 3">
            <a:extLst>
              <a:ext uri="{FF2B5EF4-FFF2-40B4-BE49-F238E27FC236}">
                <a16:creationId xmlns:a16="http://schemas.microsoft.com/office/drawing/2014/main" id="{01C4FA41-909B-4BCA-8B35-CA1683CFA270}"/>
              </a:ext>
            </a:extLst>
          </p:cNvPr>
          <p:cNvSpPr txBox="1">
            <a:spLocks/>
          </p:cNvSpPr>
          <p:nvPr/>
        </p:nvSpPr>
        <p:spPr>
          <a:xfrm>
            <a:off x="3596640" y="6017750"/>
            <a:ext cx="7934178" cy="757579"/>
          </a:xfrm>
          <a:prstGeom prst="rect">
            <a:avLst/>
          </a:prstGeom>
        </p:spPr>
        <p:txBody>
          <a:bodyPr/>
          <a:lstStyle>
            <a:lvl1pPr algn="l" defTabSz="457200" rtl="0" eaLnBrk="1" latinLnBrk="0" hangingPunct="1">
              <a:spcBef>
                <a:spcPct val="0"/>
              </a:spcBef>
              <a:buNone/>
              <a:defRPr sz="3200" b="1" kern="1200" cap="all" baseline="0">
                <a:solidFill>
                  <a:srgbClr val="595959"/>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white"/>
                </a:solidFill>
                <a:effectLst/>
                <a:uLnTx/>
                <a:uFillTx/>
                <a:latin typeface="Arial" pitchFamily="34" charset="0"/>
                <a:ea typeface="+mj-ea"/>
                <a:cs typeface="Arial" pitchFamily="34" charset="0"/>
              </a:rPr>
              <a:t>MANAGE YOURSELF</a:t>
            </a:r>
          </a:p>
        </p:txBody>
      </p:sp>
    </p:spTree>
    <p:custDataLst>
      <p:tags r:id="rId1"/>
    </p:custDataLst>
    <p:extLst>
      <p:ext uri="{BB962C8B-B14F-4D97-AF65-F5344CB8AC3E}">
        <p14:creationId xmlns:p14="http://schemas.microsoft.com/office/powerpoint/2010/main" val="32773557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59789"/>
            <a:ext cx="8495718" cy="757579"/>
          </a:xfrm>
        </p:spPr>
        <p:txBody>
          <a:bodyPr/>
          <a:lstStyle/>
          <a:p>
            <a:pPr algn="ctr"/>
            <a:r>
              <a:rPr lang="en-US" dirty="0"/>
              <a:t>Why courage is a must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066702"/>
            <a:ext cx="2857500" cy="1181100"/>
          </a:xfrm>
          <a:prstGeom prst="rect">
            <a:avLst/>
          </a:prstGeom>
        </p:spPr>
      </p:pic>
      <p:sp>
        <p:nvSpPr>
          <p:cNvPr id="7" name="TextBox 6"/>
          <p:cNvSpPr txBox="1"/>
          <p:nvPr/>
        </p:nvSpPr>
        <p:spPr>
          <a:xfrm>
            <a:off x="1295400" y="3690863"/>
            <a:ext cx="67818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“It takes a great deal of bravery to stand up to our enemies, but a great deal more, to stand up to our friends. I award ten points to Neville Longbottom.”</a:t>
            </a:r>
          </a:p>
          <a:p>
            <a:pPr marL="0" marR="0" lvl="0" indent="0" algn="r"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Albus Dumbledore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3">
            <a:extLst>
              <a:ext uri="{FF2B5EF4-FFF2-40B4-BE49-F238E27FC236}">
                <a16:creationId xmlns:a16="http://schemas.microsoft.com/office/drawing/2014/main" id="{0B57A9B8-7E72-4F6F-A115-85D0589B0AB4}"/>
              </a:ext>
            </a:extLst>
          </p:cNvPr>
          <p:cNvSpPr txBox="1">
            <a:spLocks/>
          </p:cNvSpPr>
          <p:nvPr/>
        </p:nvSpPr>
        <p:spPr>
          <a:xfrm>
            <a:off x="2672715" y="6100421"/>
            <a:ext cx="7934178" cy="757579"/>
          </a:xfrm>
          <a:prstGeom prst="rect">
            <a:avLst/>
          </a:prstGeom>
        </p:spPr>
        <p:txBody>
          <a:bodyPr/>
          <a:lstStyle>
            <a:lvl1pPr algn="l" defTabSz="457200" rtl="0" eaLnBrk="1" latinLnBrk="0" hangingPunct="1">
              <a:spcBef>
                <a:spcPct val="0"/>
              </a:spcBef>
              <a:buNone/>
              <a:defRPr sz="3200" b="1" kern="1200" cap="all" baseline="0">
                <a:solidFill>
                  <a:srgbClr val="595959"/>
                </a:solidFill>
                <a:latin typeface="Arial" pitchFamily="34" charset="0"/>
                <a:ea typeface="+mj-ea"/>
                <a:cs typeface="Arial"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all" spc="0" normalizeH="0" baseline="0" noProof="0" dirty="0">
              <a:ln>
                <a:noFill/>
              </a:ln>
              <a:solidFill>
                <a:prstClr val="white"/>
              </a:solidFill>
              <a:effectLst/>
              <a:uLnTx/>
              <a:uFillTx/>
              <a:latin typeface="Arial" pitchFamily="34" charset="0"/>
              <a:ea typeface="+mj-ea"/>
              <a:cs typeface="Arial" pitchFamily="34" charset="0"/>
            </a:endParaRPr>
          </a:p>
        </p:txBody>
      </p:sp>
    </p:spTree>
    <p:custDataLst>
      <p:tags r:id="rId1"/>
    </p:custDataLst>
    <p:extLst>
      <p:ext uri="{BB962C8B-B14F-4D97-AF65-F5344CB8AC3E}">
        <p14:creationId xmlns:p14="http://schemas.microsoft.com/office/powerpoint/2010/main" val="402464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54414" y="494832"/>
            <a:ext cx="4967450" cy="5339362"/>
            <a:chOff x="3927027" y="674907"/>
            <a:chExt cx="4967450" cy="5339362"/>
          </a:xfrm>
        </p:grpSpPr>
        <p:sp>
          <p:nvSpPr>
            <p:cNvPr id="4" name="TextBox 3"/>
            <p:cNvSpPr txBox="1"/>
            <p:nvPr/>
          </p:nvSpPr>
          <p:spPr>
            <a:xfrm>
              <a:off x="4351865" y="748997"/>
              <a:ext cx="4501555"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Arial"/>
                  <a:ea typeface="+mn-ea"/>
                  <a:cs typeface="Arial"/>
                </a:rPr>
                <a:t>D. MADDOX CASEY, </a:t>
              </a:r>
              <a:r>
                <a:rPr kumimoji="0" lang="en-US" sz="1800" b="1" i="0" u="none" strike="noStrike" kern="1200" cap="none" spc="0" normalizeH="0" baseline="0" noProof="0" dirty="0">
                  <a:ln>
                    <a:noFill/>
                  </a:ln>
                  <a:solidFill>
                    <a:srgbClr val="595959"/>
                  </a:solidFill>
                  <a:effectLst/>
                  <a:uLnTx/>
                  <a:uFillTx/>
                  <a:latin typeface="Arial"/>
                  <a:ea typeface="+mn-ea"/>
                  <a:cs typeface="Arial"/>
                </a:rPr>
                <a:t>CPA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Arial"/>
                </a:rPr>
                <a:t>Member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a:ea typeface="+mn-ea"/>
                  <a:cs typeface="Arial"/>
                </a:rPr>
                <a:t>2500 Acton Road | Birmingham, AL 35243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a:ea typeface="+mn-ea"/>
                  <a:cs typeface="Arial"/>
                </a:rPr>
                <a:t>D 205.769.3392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a:ea typeface="+mn-ea"/>
                  <a:cs typeface="Arial"/>
                </a:rPr>
                <a:t>Maddox.Casey@warrenaverett.com</a:t>
              </a:r>
            </a:p>
          </p:txBody>
        </p:sp>
        <p:sp>
          <p:nvSpPr>
            <p:cNvPr id="5" name="TextBox 4"/>
            <p:cNvSpPr txBox="1"/>
            <p:nvPr/>
          </p:nvSpPr>
          <p:spPr>
            <a:xfrm>
              <a:off x="4423185" y="2090118"/>
              <a:ext cx="4471292" cy="39241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Maddox Casey is a Member of Warren Averett and the practice leader for the Firm’s healthcare division.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His team serves over 650 physician clients across the Southeast. Maddox helps physicians increase and maintain profitability in the turbulent times of healthcare regulations. He is a firm believer that through proper planning and education of current policies, he can help his clients thrive. Maddox is a frequent speaker for medical organizations across the country. He resides in Birmingham with his wife and five children.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Professional Affiliations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American Institute of Certified Public Accountants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Alabama Society of Certified Public Accountants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Local and State Medical Group Management Association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Birmingham Business Journal’s Top 40 Under 40,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Vistage Group 9254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95959"/>
                </a:solidFill>
                <a:effectLst/>
                <a:uLnTx/>
                <a:uFillTx/>
                <a:latin typeface="Arial"/>
                <a:ea typeface="+mn-ea"/>
                <a:cs typeface="Arial"/>
              </a:endParaRPr>
            </a:p>
          </p:txBody>
        </p:sp>
        <p:cxnSp>
          <p:nvCxnSpPr>
            <p:cNvPr id="7" name="Straight Connector 6"/>
            <p:cNvCxnSpPr/>
            <p:nvPr/>
          </p:nvCxnSpPr>
          <p:spPr>
            <a:xfrm>
              <a:off x="3927027" y="674907"/>
              <a:ext cx="4926393" cy="0"/>
            </a:xfrm>
            <a:prstGeom prst="line">
              <a:avLst/>
            </a:prstGeom>
            <a:noFill/>
            <a:ln w="1905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cxnSp>
      </p:grpSp>
      <p:pic>
        <p:nvPicPr>
          <p:cNvPr id="8" name="Picture 7">
            <a:extLst>
              <a:ext uri="{FF2B5EF4-FFF2-40B4-BE49-F238E27FC236}">
                <a16:creationId xmlns:a16="http://schemas.microsoft.com/office/drawing/2014/main" id="{71AB04C7-DC32-4856-8CFA-20E2C3B4AEF3}"/>
              </a:ext>
            </a:extLst>
          </p:cNvPr>
          <p:cNvPicPr>
            <a:picLocks noChangeAspect="1"/>
          </p:cNvPicPr>
          <p:nvPr/>
        </p:nvPicPr>
        <p:blipFill>
          <a:blip r:embed="rId4"/>
          <a:stretch>
            <a:fillRect/>
          </a:stretch>
        </p:blipFill>
        <p:spPr>
          <a:xfrm>
            <a:off x="513183" y="568922"/>
            <a:ext cx="3844213" cy="5244817"/>
          </a:xfrm>
          <a:prstGeom prst="rect">
            <a:avLst/>
          </a:prstGeom>
        </p:spPr>
      </p:pic>
    </p:spTree>
    <p:custDataLst>
      <p:tags r:id="rId1"/>
    </p:custDataLst>
    <p:extLst>
      <p:ext uri="{BB962C8B-B14F-4D97-AF65-F5344CB8AC3E}">
        <p14:creationId xmlns:p14="http://schemas.microsoft.com/office/powerpoint/2010/main" val="1996587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pPr marL="285750" lvl="1">
              <a:lnSpc>
                <a:spcPct val="150000"/>
              </a:lnSpc>
              <a:spcBef>
                <a:spcPts val="0"/>
              </a:spcBef>
            </a:pPr>
            <a:r>
              <a:rPr lang="en-US" sz="2400" dirty="0">
                <a:solidFill>
                  <a:schemeClr val="tx1"/>
                </a:solidFill>
              </a:rPr>
              <a:t>Ignoring</a:t>
            </a:r>
          </a:p>
          <a:p>
            <a:pPr marL="285750" lvl="1">
              <a:lnSpc>
                <a:spcPct val="150000"/>
              </a:lnSpc>
              <a:spcBef>
                <a:spcPts val="0"/>
              </a:spcBef>
            </a:pPr>
            <a:r>
              <a:rPr lang="en-US" sz="2400" dirty="0">
                <a:solidFill>
                  <a:schemeClr val="tx1"/>
                </a:solidFill>
              </a:rPr>
              <a:t>Pretending </a:t>
            </a:r>
          </a:p>
          <a:p>
            <a:pPr marL="285750" lvl="1">
              <a:lnSpc>
                <a:spcPct val="150000"/>
              </a:lnSpc>
              <a:spcBef>
                <a:spcPts val="0"/>
              </a:spcBef>
            </a:pPr>
            <a:r>
              <a:rPr lang="en-US" sz="2400" dirty="0">
                <a:solidFill>
                  <a:schemeClr val="tx1"/>
                </a:solidFill>
              </a:rPr>
              <a:t>Selective</a:t>
            </a:r>
          </a:p>
          <a:p>
            <a:pPr marL="285750" lvl="1">
              <a:lnSpc>
                <a:spcPct val="150000"/>
              </a:lnSpc>
              <a:spcBef>
                <a:spcPts val="0"/>
              </a:spcBef>
            </a:pPr>
            <a:r>
              <a:rPr lang="en-US" sz="2400" dirty="0">
                <a:solidFill>
                  <a:schemeClr val="tx1"/>
                </a:solidFill>
              </a:rPr>
              <a:t>Attentive</a:t>
            </a:r>
          </a:p>
          <a:p>
            <a:pPr marL="285750" lvl="1">
              <a:lnSpc>
                <a:spcPct val="150000"/>
              </a:lnSpc>
              <a:spcBef>
                <a:spcPts val="0"/>
              </a:spcBef>
            </a:pPr>
            <a:r>
              <a:rPr lang="en-US" sz="2400" dirty="0">
                <a:solidFill>
                  <a:schemeClr val="tx1"/>
                </a:solidFill>
              </a:rPr>
              <a:t>Active </a:t>
            </a:r>
          </a:p>
          <a:p>
            <a:pPr marL="285750" lvl="1">
              <a:spcBef>
                <a:spcPts val="0"/>
              </a:spcBef>
            </a:pPr>
            <a:endParaRPr lang="en-US" sz="2200" dirty="0">
              <a:solidFill>
                <a:schemeClr val="tx1"/>
              </a:solidFill>
            </a:endParaRPr>
          </a:p>
        </p:txBody>
      </p:sp>
      <p:sp>
        <p:nvSpPr>
          <p:cNvPr id="2" name="Title 1"/>
          <p:cNvSpPr>
            <a:spLocks noGrp="1"/>
          </p:cNvSpPr>
          <p:nvPr>
            <p:ph type="title"/>
          </p:nvPr>
        </p:nvSpPr>
        <p:spPr>
          <a:xfrm>
            <a:off x="600222" y="385421"/>
            <a:ext cx="7934178" cy="757579"/>
          </a:xfrm>
        </p:spPr>
        <p:txBody>
          <a:bodyPr/>
          <a:lstStyle/>
          <a:p>
            <a:r>
              <a:rPr lang="en-US" sz="4000" dirty="0">
                <a:solidFill>
                  <a:schemeClr val="tx1"/>
                </a:solidFill>
                <a:latin typeface="Arial "/>
              </a:rPr>
              <a:t>Levels of listening</a:t>
            </a:r>
            <a:br>
              <a:rPr lang="en-US" dirty="0">
                <a:solidFill>
                  <a:schemeClr val="tx1"/>
                </a:solidFill>
                <a:latin typeface="+mn-lt"/>
              </a:rPr>
            </a:br>
            <a:br>
              <a:rPr lang="en-US" dirty="0">
                <a:solidFill>
                  <a:schemeClr val="tx1"/>
                </a:solidFill>
                <a:latin typeface="+mn-lt"/>
              </a:rPr>
            </a:br>
            <a:endParaRPr lang="en-US" dirty="0">
              <a:solidFill>
                <a:schemeClr val="tx1"/>
              </a:solidFill>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2292075"/>
            <a:ext cx="4992928" cy="3325368"/>
          </a:xfrm>
          <a:prstGeom prst="rect">
            <a:avLst/>
          </a:prstGeom>
        </p:spPr>
      </p:pic>
    </p:spTree>
    <p:extLst>
      <p:ext uri="{BB962C8B-B14F-4D97-AF65-F5344CB8AC3E}">
        <p14:creationId xmlns:p14="http://schemas.microsoft.com/office/powerpoint/2010/main" val="19666817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531" y="337809"/>
            <a:ext cx="7934178" cy="757579"/>
          </a:xfrm>
        </p:spPr>
        <p:txBody>
          <a:bodyPr/>
          <a:lstStyle/>
          <a:p>
            <a:r>
              <a:rPr lang="en-US" sz="4000" dirty="0">
                <a:solidFill>
                  <a:schemeClr val="tx1"/>
                </a:solidFill>
                <a:latin typeface="Arial "/>
              </a:rPr>
              <a:t>LISTENING</a:t>
            </a:r>
            <a:r>
              <a:rPr lang="en-US" sz="4000" dirty="0">
                <a:solidFill>
                  <a:schemeClr val="tx1">
                    <a:lumMod val="65000"/>
                    <a:lumOff val="35000"/>
                  </a:schemeClr>
                </a:solidFill>
                <a:latin typeface="Arial "/>
              </a:rPr>
              <a:t> BASICS</a:t>
            </a:r>
            <a:br>
              <a:rPr lang="en-US" dirty="0">
                <a:latin typeface="+mn-lt"/>
              </a:rPr>
            </a:br>
            <a:br>
              <a:rPr lang="en-US" dirty="0">
                <a:latin typeface="+mn-lt"/>
              </a:rPr>
            </a:br>
            <a:endParaRPr lang="en-US"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810000"/>
            <a:ext cx="4270586" cy="1981200"/>
          </a:xfrm>
          <a:prstGeom prst="rect">
            <a:avLst/>
          </a:prstGeom>
        </p:spPr>
      </p:pic>
      <p:sp>
        <p:nvSpPr>
          <p:cNvPr id="5" name="Text Placeholder 7"/>
          <p:cNvSpPr>
            <a:spLocks noGrp="1"/>
          </p:cNvSpPr>
          <p:nvPr>
            <p:ph type="body" sz="quarter" idx="10"/>
          </p:nvPr>
        </p:nvSpPr>
        <p:spPr>
          <a:xfrm>
            <a:off x="530431" y="1236785"/>
            <a:ext cx="8003969" cy="4052682"/>
          </a:xfrm>
        </p:spPr>
        <p:txBody>
          <a:bodyPr/>
          <a:lstStyle/>
          <a:p>
            <a:pPr marL="285750" lvl="1">
              <a:lnSpc>
                <a:spcPct val="150000"/>
              </a:lnSpc>
              <a:spcBef>
                <a:spcPts val="0"/>
              </a:spcBef>
            </a:pPr>
            <a:r>
              <a:rPr lang="en-US" sz="2400" dirty="0">
                <a:solidFill>
                  <a:schemeClr val="tx1"/>
                </a:solidFill>
              </a:rPr>
              <a:t>Be interested</a:t>
            </a:r>
          </a:p>
          <a:p>
            <a:pPr marL="285750" lvl="1">
              <a:lnSpc>
                <a:spcPct val="150000"/>
              </a:lnSpc>
              <a:spcBef>
                <a:spcPts val="0"/>
              </a:spcBef>
            </a:pPr>
            <a:r>
              <a:rPr lang="en-US" sz="2400" dirty="0">
                <a:solidFill>
                  <a:schemeClr val="tx1"/>
                </a:solidFill>
              </a:rPr>
              <a:t>Observe non-verbal behaviors</a:t>
            </a:r>
          </a:p>
          <a:p>
            <a:pPr marL="285750" lvl="1">
              <a:lnSpc>
                <a:spcPct val="150000"/>
              </a:lnSpc>
              <a:spcBef>
                <a:spcPts val="0"/>
              </a:spcBef>
            </a:pPr>
            <a:r>
              <a:rPr lang="en-US" sz="2400" dirty="0">
                <a:solidFill>
                  <a:schemeClr val="tx1"/>
                </a:solidFill>
              </a:rPr>
              <a:t>Avoid interrupting</a:t>
            </a:r>
          </a:p>
          <a:p>
            <a:pPr marL="285750" lvl="1">
              <a:lnSpc>
                <a:spcPct val="150000"/>
              </a:lnSpc>
              <a:spcBef>
                <a:spcPts val="0"/>
              </a:spcBef>
            </a:pPr>
            <a:r>
              <a:rPr lang="en-US" sz="2400" dirty="0">
                <a:solidFill>
                  <a:schemeClr val="tx1"/>
                </a:solidFill>
              </a:rPr>
              <a:t>Use both open and closed questions</a:t>
            </a:r>
          </a:p>
          <a:p>
            <a:pPr marL="285750" lvl="1">
              <a:lnSpc>
                <a:spcPct val="150000"/>
              </a:lnSpc>
              <a:spcBef>
                <a:spcPts val="0"/>
              </a:spcBef>
            </a:pPr>
            <a:r>
              <a:rPr lang="en-US" sz="2400" dirty="0">
                <a:solidFill>
                  <a:schemeClr val="tx1"/>
                </a:solidFill>
              </a:rPr>
              <a:t>Reflect</a:t>
            </a:r>
          </a:p>
          <a:p>
            <a:pPr marL="285750" lvl="1">
              <a:lnSpc>
                <a:spcPct val="150000"/>
              </a:lnSpc>
              <a:spcBef>
                <a:spcPts val="0"/>
              </a:spcBef>
            </a:pPr>
            <a:r>
              <a:rPr lang="en-US" sz="2400" dirty="0">
                <a:solidFill>
                  <a:schemeClr val="tx1"/>
                </a:solidFill>
              </a:rPr>
              <a:t>Remain open-minded</a:t>
            </a:r>
          </a:p>
          <a:p>
            <a:pPr marL="285750" lvl="1">
              <a:spcBef>
                <a:spcPts val="0"/>
              </a:spcBef>
            </a:pPr>
            <a:endParaRPr lang="en-US" sz="2200" dirty="0">
              <a:solidFill>
                <a:schemeClr val="tx1"/>
              </a:solidFill>
            </a:endParaRPr>
          </a:p>
        </p:txBody>
      </p:sp>
    </p:spTree>
    <p:extLst>
      <p:ext uri="{BB962C8B-B14F-4D97-AF65-F5344CB8AC3E}">
        <p14:creationId xmlns:p14="http://schemas.microsoft.com/office/powerpoint/2010/main" val="32154785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1212946"/>
            <a:ext cx="8003969" cy="2052481"/>
          </a:xfrm>
        </p:spPr>
        <p:txBody>
          <a:bodyPr/>
          <a:lstStyle/>
          <a:p>
            <a:r>
              <a:rPr lang="en-US" sz="2400" dirty="0">
                <a:solidFill>
                  <a:schemeClr val="tx1"/>
                </a:solidFill>
              </a:rPr>
              <a:t>Cultivate a “Genuine Desire to Listen”</a:t>
            </a:r>
          </a:p>
          <a:p>
            <a:r>
              <a:rPr lang="en-US" sz="2400" dirty="0">
                <a:solidFill>
                  <a:schemeClr val="tx1"/>
                </a:solidFill>
              </a:rPr>
              <a:t>Lean forward </a:t>
            </a:r>
          </a:p>
          <a:p>
            <a:r>
              <a:rPr lang="en-US" sz="2400" dirty="0">
                <a:solidFill>
                  <a:schemeClr val="tx1"/>
                </a:solidFill>
              </a:rPr>
              <a:t>Smile </a:t>
            </a:r>
          </a:p>
          <a:p>
            <a:r>
              <a:rPr lang="en-US" sz="2400" dirty="0">
                <a:solidFill>
                  <a:schemeClr val="tx1"/>
                </a:solidFill>
              </a:rPr>
              <a:t>Make eye contact (without being creepy) </a:t>
            </a:r>
          </a:p>
          <a:p>
            <a:r>
              <a:rPr lang="en-US" sz="2400" dirty="0">
                <a:solidFill>
                  <a:schemeClr val="tx1"/>
                </a:solidFill>
              </a:rPr>
              <a:t>Check your angry resting face </a:t>
            </a:r>
          </a:p>
          <a:p>
            <a:endParaRPr lang="en-US" dirty="0">
              <a:solidFill>
                <a:schemeClr val="tx1"/>
              </a:solidFill>
            </a:endParaRPr>
          </a:p>
          <a:p>
            <a:endParaRPr lang="en-US" dirty="0">
              <a:solidFill>
                <a:schemeClr val="tx1"/>
              </a:solidFill>
            </a:endParaRPr>
          </a:p>
        </p:txBody>
      </p:sp>
      <p:sp>
        <p:nvSpPr>
          <p:cNvPr id="4" name="Title 3"/>
          <p:cNvSpPr>
            <a:spLocks noGrp="1"/>
          </p:cNvSpPr>
          <p:nvPr>
            <p:ph type="title"/>
          </p:nvPr>
        </p:nvSpPr>
        <p:spPr>
          <a:xfrm>
            <a:off x="228600" y="455367"/>
            <a:ext cx="7934178" cy="757579"/>
          </a:xfrm>
        </p:spPr>
        <p:txBody>
          <a:bodyPr/>
          <a:lstStyle/>
          <a:p>
            <a:r>
              <a:rPr lang="en-US" dirty="0">
                <a:solidFill>
                  <a:schemeClr val="tx1"/>
                </a:solidFill>
              </a:rPr>
              <a:t>Be INTERESTED </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231"/>
          <a:stretch/>
        </p:blipFill>
        <p:spPr bwMode="auto">
          <a:xfrm>
            <a:off x="69748" y="3923030"/>
            <a:ext cx="4191000" cy="191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blog.kidville.com/wp-content/uploads/2014/06/listening-skills.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2" r="9385" b="1"/>
          <a:stretch/>
        </p:blipFill>
        <p:spPr bwMode="auto">
          <a:xfrm>
            <a:off x="4443628" y="3887861"/>
            <a:ext cx="4685718" cy="193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5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a:solidFill>
                  <a:schemeClr val="tx1"/>
                </a:solidFill>
              </a:rPr>
              <a:t>Clenched jaw or fist </a:t>
            </a:r>
          </a:p>
          <a:p>
            <a:r>
              <a:rPr lang="en-US" sz="2800" dirty="0">
                <a:solidFill>
                  <a:schemeClr val="tx1"/>
                </a:solidFill>
              </a:rPr>
              <a:t>Fidgeting </a:t>
            </a:r>
          </a:p>
          <a:p>
            <a:r>
              <a:rPr lang="en-US" sz="2800" dirty="0">
                <a:solidFill>
                  <a:schemeClr val="tx1"/>
                </a:solidFill>
              </a:rPr>
              <a:t>Arms crossed </a:t>
            </a:r>
          </a:p>
          <a:p>
            <a:r>
              <a:rPr lang="en-US" sz="2800" dirty="0">
                <a:solidFill>
                  <a:schemeClr val="tx1"/>
                </a:solidFill>
              </a:rPr>
              <a:t>Avoiding eye contact </a:t>
            </a:r>
          </a:p>
          <a:p>
            <a:r>
              <a:rPr lang="en-US" sz="2800" dirty="0">
                <a:solidFill>
                  <a:schemeClr val="tx1"/>
                </a:solidFill>
              </a:rPr>
              <a:t>Sweating </a:t>
            </a:r>
          </a:p>
          <a:p>
            <a:endParaRPr lang="en-US" dirty="0"/>
          </a:p>
        </p:txBody>
      </p:sp>
      <p:sp>
        <p:nvSpPr>
          <p:cNvPr id="4" name="Title 3"/>
          <p:cNvSpPr>
            <a:spLocks noGrp="1"/>
          </p:cNvSpPr>
          <p:nvPr>
            <p:ph type="title"/>
          </p:nvPr>
        </p:nvSpPr>
        <p:spPr>
          <a:xfrm>
            <a:off x="152400" y="481813"/>
            <a:ext cx="7934178" cy="757579"/>
          </a:xfrm>
        </p:spPr>
        <p:txBody>
          <a:bodyPr/>
          <a:lstStyle/>
          <a:p>
            <a:r>
              <a:rPr lang="en-US" dirty="0">
                <a:solidFill>
                  <a:schemeClr val="tx1"/>
                </a:solidFill>
              </a:rPr>
              <a:t>OBSERVE NONVERBAL BEHAVIOR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56693"/>
            <a:ext cx="2956427" cy="436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661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222" y="461621"/>
            <a:ext cx="7934178" cy="757579"/>
          </a:xfrm>
        </p:spPr>
        <p:txBody>
          <a:bodyPr/>
          <a:lstStyle/>
          <a:p>
            <a:r>
              <a:rPr lang="en-US" sz="4000" dirty="0">
                <a:solidFill>
                  <a:schemeClr val="tx1"/>
                </a:solidFill>
                <a:latin typeface="Arial "/>
              </a:rPr>
              <a:t>AVOID INTERRUPTING</a:t>
            </a:r>
            <a:br>
              <a:rPr lang="en-US" dirty="0">
                <a:solidFill>
                  <a:schemeClr val="tx1"/>
                </a:solidFill>
                <a:latin typeface="+mn-lt"/>
              </a:rPr>
            </a:br>
            <a:br>
              <a:rPr lang="en-US" dirty="0">
                <a:solidFill>
                  <a:schemeClr val="tx1"/>
                </a:solidFill>
                <a:latin typeface="+mn-lt"/>
              </a:rPr>
            </a:br>
            <a:endParaRPr lang="en-US" dirty="0">
              <a:solidFill>
                <a:schemeClr val="tx1"/>
              </a:solidFill>
              <a:latin typeface="+mn-lt"/>
            </a:endParaRPr>
          </a:p>
        </p:txBody>
      </p:sp>
      <p:graphicFrame>
        <p:nvGraphicFramePr>
          <p:cNvPr id="10" name="Diagram 9"/>
          <p:cNvGraphicFramePr/>
          <p:nvPr>
            <p:extLst>
              <p:ext uri="{D42A27DB-BD31-4B8C-83A1-F6EECF244321}">
                <p14:modId xmlns:p14="http://schemas.microsoft.com/office/powerpoint/2010/main" val="4224260875"/>
              </p:ext>
            </p:extLst>
          </p:nvPr>
        </p:nvGraphicFramePr>
        <p:xfrm>
          <a:off x="1770077" y="1518407"/>
          <a:ext cx="5268286"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2639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3400" y="1447800"/>
            <a:ext cx="8003969" cy="4132612"/>
          </a:xfrm>
        </p:spPr>
        <p:txBody>
          <a:bodyPr/>
          <a:lstStyle/>
          <a:p>
            <a:r>
              <a:rPr lang="en-US" sz="2800" dirty="0">
                <a:solidFill>
                  <a:schemeClr val="tx1"/>
                </a:solidFill>
              </a:rPr>
              <a:t>Remain open </a:t>
            </a:r>
          </a:p>
          <a:p>
            <a:r>
              <a:rPr lang="en-US" sz="2800" dirty="0">
                <a:solidFill>
                  <a:schemeClr val="tx1"/>
                </a:solidFill>
              </a:rPr>
              <a:t>Avoid making conclusions </a:t>
            </a:r>
          </a:p>
          <a:p>
            <a:r>
              <a:rPr lang="en-US" sz="2800" dirty="0">
                <a:solidFill>
                  <a:schemeClr val="tx1"/>
                </a:solidFill>
              </a:rPr>
              <a:t>Avoid judgment </a:t>
            </a:r>
          </a:p>
          <a:p>
            <a:r>
              <a:rPr lang="en-US" sz="2800" dirty="0">
                <a:solidFill>
                  <a:schemeClr val="tx1"/>
                </a:solidFill>
              </a:rPr>
              <a:t>Be aware of bias </a:t>
            </a:r>
          </a:p>
          <a:p>
            <a:endParaRPr lang="en-US" dirty="0"/>
          </a:p>
        </p:txBody>
      </p:sp>
      <p:sp>
        <p:nvSpPr>
          <p:cNvPr id="4" name="Title 3"/>
          <p:cNvSpPr>
            <a:spLocks noGrp="1"/>
          </p:cNvSpPr>
          <p:nvPr>
            <p:ph type="title"/>
          </p:nvPr>
        </p:nvSpPr>
        <p:spPr>
          <a:xfrm>
            <a:off x="228600" y="457200"/>
            <a:ext cx="7934178" cy="757579"/>
          </a:xfrm>
        </p:spPr>
        <p:txBody>
          <a:bodyPr/>
          <a:lstStyle/>
          <a:p>
            <a:r>
              <a:rPr lang="en-US" dirty="0">
                <a:solidFill>
                  <a:schemeClr val="tx1"/>
                </a:solidFill>
              </a:rPr>
              <a:t>AVOID JUDGMENT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542" y="3200400"/>
            <a:ext cx="3867150" cy="2581275"/>
          </a:xfrm>
          <a:prstGeom prst="rect">
            <a:avLst/>
          </a:prstGeom>
        </p:spPr>
      </p:pic>
    </p:spTree>
    <p:extLst>
      <p:ext uri="{BB962C8B-B14F-4D97-AF65-F5344CB8AC3E}">
        <p14:creationId xmlns:p14="http://schemas.microsoft.com/office/powerpoint/2010/main" val="65451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2018" y="3657600"/>
            <a:ext cx="6852729" cy="3088561"/>
          </a:xfrm>
          <a:ln>
            <a:noFill/>
          </a:ln>
        </p:spPr>
        <p:txBody>
          <a:bodyPr/>
          <a:lstStyle/>
          <a:p>
            <a:r>
              <a:rPr lang="en-US" sz="2400" b="1" dirty="0">
                <a:solidFill>
                  <a:schemeClr val="tx1"/>
                </a:solidFill>
              </a:rPr>
              <a:t>Closed-ended</a:t>
            </a:r>
            <a:r>
              <a:rPr lang="en-US" dirty="0">
                <a:solidFill>
                  <a:schemeClr val="tx1"/>
                </a:solidFill>
              </a:rPr>
              <a:t> </a:t>
            </a:r>
            <a:r>
              <a:rPr lang="en-US" sz="1800" b="1" dirty="0">
                <a:solidFill>
                  <a:schemeClr val="tx1"/>
                </a:solidFill>
              </a:rPr>
              <a:t>did, are and is</a:t>
            </a:r>
            <a:r>
              <a:rPr lang="en-US" sz="1800" dirty="0">
                <a:solidFill>
                  <a:schemeClr val="tx1"/>
                </a:solidFill>
              </a:rPr>
              <a:t>.</a:t>
            </a:r>
          </a:p>
          <a:p>
            <a:r>
              <a:rPr lang="en-US" dirty="0"/>
              <a:t>  </a:t>
            </a:r>
          </a:p>
        </p:txBody>
      </p:sp>
      <p:sp>
        <p:nvSpPr>
          <p:cNvPr id="4" name="Title 3"/>
          <p:cNvSpPr>
            <a:spLocks noGrp="1"/>
          </p:cNvSpPr>
          <p:nvPr>
            <p:ph type="title"/>
          </p:nvPr>
        </p:nvSpPr>
        <p:spPr>
          <a:xfrm>
            <a:off x="302018" y="462287"/>
            <a:ext cx="7934178" cy="757579"/>
          </a:xfrm>
        </p:spPr>
        <p:txBody>
          <a:bodyPr/>
          <a:lstStyle/>
          <a:p>
            <a:r>
              <a:rPr lang="en-US" dirty="0">
                <a:solidFill>
                  <a:schemeClr val="tx1"/>
                </a:solidFill>
              </a:rPr>
              <a:t>USE OF QUESTIONS:  </a:t>
            </a:r>
          </a:p>
        </p:txBody>
      </p:sp>
      <p:sp>
        <p:nvSpPr>
          <p:cNvPr id="3" name="TextBox 2"/>
          <p:cNvSpPr txBox="1"/>
          <p:nvPr/>
        </p:nvSpPr>
        <p:spPr>
          <a:xfrm>
            <a:off x="381000" y="1616401"/>
            <a:ext cx="6400800" cy="461665"/>
          </a:xfrm>
          <a:prstGeom prst="rect">
            <a:avLst/>
          </a:prstGeom>
          <a:noFill/>
          <a:ln>
            <a:noFill/>
          </a:ln>
        </p:spPr>
        <p:txBody>
          <a:bodyPr wrap="square" rtlCol="0">
            <a:spAutoFit/>
          </a:bodyPr>
          <a:lstStyle/>
          <a:p>
            <a:r>
              <a:rPr lang="en-US" sz="2400" b="1" dirty="0">
                <a:latin typeface="Arial" panose="020B0604020202020204" pitchFamily="34" charset="0"/>
                <a:cs typeface="Arial" panose="020B0604020202020204" pitchFamily="34" charset="0"/>
              </a:rPr>
              <a:t>Open-ended</a:t>
            </a:r>
            <a:r>
              <a:rPr lang="en-US"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could, what, why, how and would</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56026"/>
            <a:ext cx="2278770" cy="1941908"/>
          </a:xfrm>
          <a:prstGeom prst="rect">
            <a:avLst/>
          </a:prstGeom>
        </p:spPr>
      </p:pic>
    </p:spTree>
    <p:extLst>
      <p:ext uri="{BB962C8B-B14F-4D97-AF65-F5344CB8AC3E}">
        <p14:creationId xmlns:p14="http://schemas.microsoft.com/office/powerpoint/2010/main" val="22291978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ulleted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Custom 1">
      <a:dk1>
        <a:srgbClr val="000000"/>
      </a:dk1>
      <a:lt1>
        <a:sysClr val="window" lastClr="FFFFFF"/>
      </a:lt1>
      <a:dk2>
        <a:srgbClr val="000000"/>
      </a:dk2>
      <a:lt2>
        <a:srgbClr val="EEECE1"/>
      </a:lt2>
      <a:accent1>
        <a:srgbClr val="81C62F"/>
      </a:accent1>
      <a:accent2>
        <a:srgbClr val="BC111E"/>
      </a:accent2>
      <a:accent3>
        <a:srgbClr val="70164A"/>
      </a:accent3>
      <a:accent4>
        <a:srgbClr val="E98800"/>
      </a:accent4>
      <a:accent5>
        <a:srgbClr val="2E5EE4"/>
      </a:accent5>
      <a:accent6>
        <a:srgbClr val="F5D30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ulleted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1A5A306692824D93A47EF6EAC7FE76" ma:contentTypeVersion="13" ma:contentTypeDescription="Create a new document." ma:contentTypeScope="" ma:versionID="7df75bbf16224d63683b1ccc83146942">
  <xsd:schema xmlns:xsd="http://www.w3.org/2001/XMLSchema" xmlns:xs="http://www.w3.org/2001/XMLSchema" xmlns:p="http://schemas.microsoft.com/office/2006/metadata/properties" xmlns:ns3="5602be86-7b54-4f44-abec-f78078a553dd" xmlns:ns4="2f8e0ce9-7853-4e33-9ca8-911d682852aa" targetNamespace="http://schemas.microsoft.com/office/2006/metadata/properties" ma:root="true" ma:fieldsID="2ef0383c1ef1c9af5b51909805e7298e" ns3:_="" ns4:_="">
    <xsd:import namespace="5602be86-7b54-4f44-abec-f78078a553dd"/>
    <xsd:import namespace="2f8e0ce9-7853-4e33-9ca8-911d682852a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2be86-7b54-4f44-abec-f78078a553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8e0ce9-7853-4e33-9ca8-911d682852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566AA5-6717-417C-91AD-098140C418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02be86-7b54-4f44-abec-f78078a553dd"/>
    <ds:schemaRef ds:uri="2f8e0ce9-7853-4e33-9ca8-911d682852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413BF6-0EEF-40D6-8227-F9592ADEBE47}">
  <ds:schemaRefs>
    <ds:schemaRef ds:uri="http://schemas.microsoft.com/sharepoint/v3/contenttype/forms"/>
  </ds:schemaRefs>
</ds:datastoreItem>
</file>

<file path=customXml/itemProps3.xml><?xml version="1.0" encoding="utf-8"?>
<ds:datastoreItem xmlns:ds="http://schemas.openxmlformats.org/officeDocument/2006/customXml" ds:itemID="{09F56260-4CFC-4E89-A61B-38416F9EA23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1717</TotalTime>
  <Words>1013</Words>
  <Application>Microsoft Office PowerPoint</Application>
  <PresentationFormat>On-screen Show (4:3)</PresentationFormat>
  <Paragraphs>164</Paragraphs>
  <Slides>22</Slides>
  <Notes>14</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22</vt:i4>
      </vt:variant>
    </vt:vector>
  </HeadingPairs>
  <TitlesOfParts>
    <vt:vector size="37" baseType="lpstr">
      <vt:lpstr>Arial</vt:lpstr>
      <vt:lpstr>Arial </vt:lpstr>
      <vt:lpstr>Arial Body </vt:lpstr>
      <vt:lpstr>Arial Narrow</vt:lpstr>
      <vt:lpstr>Calibri</vt:lpstr>
      <vt:lpstr>Calibri Light</vt:lpstr>
      <vt:lpstr>Trebuchet MS</vt:lpstr>
      <vt:lpstr>Wingdings</vt:lpstr>
      <vt:lpstr>ZapfHumnst BT</vt:lpstr>
      <vt:lpstr>5_Custom Design</vt:lpstr>
      <vt:lpstr>1_Bulleted Style</vt:lpstr>
      <vt:lpstr>3_Custom Design</vt:lpstr>
      <vt:lpstr>Office Theme</vt:lpstr>
      <vt:lpstr>1_Office Theme</vt:lpstr>
      <vt:lpstr>3_Bulleted Style</vt:lpstr>
      <vt:lpstr>PowerPoint Presentation</vt:lpstr>
      <vt:lpstr>Best Listener   </vt:lpstr>
      <vt:lpstr>Levels of listening  </vt:lpstr>
      <vt:lpstr>LISTENING BASICS  </vt:lpstr>
      <vt:lpstr>Be INTERESTED </vt:lpstr>
      <vt:lpstr>OBSERVE NONVERBAL BEHAVIOR</vt:lpstr>
      <vt:lpstr>AVOID INTERRUPTING  </vt:lpstr>
      <vt:lpstr>AVOID JUDGMENT</vt:lpstr>
      <vt:lpstr>USE OF QUESTIONS:  </vt:lpstr>
      <vt:lpstr>REFLECT  </vt:lpstr>
      <vt:lpstr>Hardest homework of your life</vt:lpstr>
      <vt:lpstr>PowerPoint Presentation</vt:lpstr>
      <vt:lpstr>             Rights                 Responsibilities</vt:lpstr>
      <vt:lpstr>PowerPoint Presentation</vt:lpstr>
      <vt:lpstr>80/20 Rule-MANAGE TIME</vt:lpstr>
      <vt:lpstr>Quadrants of time  </vt:lpstr>
      <vt:lpstr>“If The Big Rocks Don’t go in First, They Aren’t going to Fit in later.”  -Stephen R. Covey</vt:lpstr>
      <vt:lpstr>Preparing to Delegate </vt:lpstr>
      <vt:lpstr> </vt:lpstr>
      <vt:lpstr>What is your brand? </vt:lpstr>
      <vt:lpstr>Why courage is a must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Callie Mauldin</dc:creator>
  <cp:lastModifiedBy>Maddox Casey</cp:lastModifiedBy>
  <cp:revision>12</cp:revision>
  <dcterms:created xsi:type="dcterms:W3CDTF">2020-03-03T20:50:00Z</dcterms:created>
  <dcterms:modified xsi:type="dcterms:W3CDTF">2021-09-20T14:57:42Z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A62FD37E-EB06-4914-BC90-C00BBA8B2EA9</vt:lpwstr>
  </property>
  <property fmtid="{D5CDD505-2E9C-101B-9397-08002B2CF9AE}" pid="3" name="ArticulatePath">
    <vt:lpwstr>Employee Behavior_CGM edits </vt:lpwstr>
  </property>
  <property fmtid="{D5CDD505-2E9C-101B-9397-08002B2CF9AE}" pid="4" name="ContentTypeId">
    <vt:lpwstr>0x010100EA1A5A306692824D93A47EF6EAC7FE76</vt:lpwstr>
  </property>
</Properties>
</file>