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x="10045700" cy="75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1pPr>
    <a:lvl2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2pPr>
    <a:lvl3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3pPr>
    <a:lvl4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4pPr>
    <a:lvl5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5pPr>
    <a:lvl6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6pPr>
    <a:lvl7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7pPr>
    <a:lvl8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8pPr>
    <a:lvl9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D0"/>
          </a:solidFill>
        </a:fill>
      </a:tcStyle>
    </a:wholeTbl>
    <a:band2H>
      <a:tcTxStyle b="def" i="def"/>
      <a:tcStyle>
        <a:tcBdr/>
        <a:fill>
          <a:solidFill>
            <a:srgbClr val="E7E7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BD4"/>
          </a:solidFill>
        </a:fill>
      </a:tcStyle>
    </a:wholeTbl>
    <a:band2H>
      <a:tcTxStyle b="def" i="def"/>
      <a:tcStyle>
        <a:tcBdr/>
        <a:fill>
          <a:solidFill>
            <a:srgbClr val="EBEE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BD1CB"/>
          </a:solidFill>
        </a:fill>
      </a:tcStyle>
    </a:wholeTbl>
    <a:band2H>
      <a:tcTxStyle b="def" i="def"/>
      <a:tcStyle>
        <a:tcBdr/>
        <a:fill>
          <a:solidFill>
            <a:srgbClr val="F5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45" name="Shape 445"/>
          <p:cNvSpPr/>
          <p:nvPr>
            <p:ph type="sldImg"/>
          </p:nvPr>
        </p:nvSpPr>
        <p:spPr>
          <a:xfrm>
            <a:off x="1143000" y="685800"/>
            <a:ext cx="4572000" cy="3429000"/>
          </a:xfrm>
          <a:prstGeom prst="rect">
            <a:avLst/>
          </a:prstGeom>
        </p:spPr>
        <p:txBody>
          <a:bodyPr/>
          <a:lstStyle/>
          <a:p>
            <a:pPr/>
          </a:p>
        </p:txBody>
      </p:sp>
      <p:sp>
        <p:nvSpPr>
          <p:cNvPr id="446" name="Shape 44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003960" latinLnBrk="0">
      <a:spcBef>
        <a:spcPts val="1200"/>
      </a:spcBef>
      <a:defRPr b="1" sz="1200">
        <a:solidFill>
          <a:schemeClr val="accent1"/>
        </a:solidFill>
        <a:latin typeface="+mn-lt"/>
        <a:ea typeface="+mn-ea"/>
        <a:cs typeface="+mn-cs"/>
        <a:sym typeface="Verdana"/>
      </a:defRPr>
    </a:lvl1pPr>
    <a:lvl2pPr indent="228600" defTabSz="1003960" latinLnBrk="0">
      <a:spcBef>
        <a:spcPts val="1200"/>
      </a:spcBef>
      <a:defRPr b="1" sz="1200">
        <a:solidFill>
          <a:schemeClr val="accent1"/>
        </a:solidFill>
        <a:latin typeface="+mn-lt"/>
        <a:ea typeface="+mn-ea"/>
        <a:cs typeface="+mn-cs"/>
        <a:sym typeface="Verdana"/>
      </a:defRPr>
    </a:lvl2pPr>
    <a:lvl3pPr indent="457200" defTabSz="1003960" latinLnBrk="0">
      <a:spcBef>
        <a:spcPts val="1200"/>
      </a:spcBef>
      <a:defRPr b="1" sz="1200">
        <a:solidFill>
          <a:schemeClr val="accent1"/>
        </a:solidFill>
        <a:latin typeface="+mn-lt"/>
        <a:ea typeface="+mn-ea"/>
        <a:cs typeface="+mn-cs"/>
        <a:sym typeface="Verdana"/>
      </a:defRPr>
    </a:lvl3pPr>
    <a:lvl4pPr indent="685800" defTabSz="1003960" latinLnBrk="0">
      <a:spcBef>
        <a:spcPts val="1200"/>
      </a:spcBef>
      <a:defRPr b="1" sz="1200">
        <a:solidFill>
          <a:schemeClr val="accent1"/>
        </a:solidFill>
        <a:latin typeface="+mn-lt"/>
        <a:ea typeface="+mn-ea"/>
        <a:cs typeface="+mn-cs"/>
        <a:sym typeface="Verdana"/>
      </a:defRPr>
    </a:lvl4pPr>
    <a:lvl5pPr indent="914400" defTabSz="1003960" latinLnBrk="0">
      <a:spcBef>
        <a:spcPts val="1200"/>
      </a:spcBef>
      <a:defRPr b="1" sz="1200">
        <a:solidFill>
          <a:schemeClr val="accent1"/>
        </a:solidFill>
        <a:latin typeface="+mn-lt"/>
        <a:ea typeface="+mn-ea"/>
        <a:cs typeface="+mn-cs"/>
        <a:sym typeface="Verdana"/>
      </a:defRPr>
    </a:lvl5pPr>
    <a:lvl6pPr indent="1143000" defTabSz="1003960" latinLnBrk="0">
      <a:spcBef>
        <a:spcPts val="1200"/>
      </a:spcBef>
      <a:defRPr b="1" sz="1200">
        <a:solidFill>
          <a:schemeClr val="accent1"/>
        </a:solidFill>
        <a:latin typeface="+mn-lt"/>
        <a:ea typeface="+mn-ea"/>
        <a:cs typeface="+mn-cs"/>
        <a:sym typeface="Verdana"/>
      </a:defRPr>
    </a:lvl6pPr>
    <a:lvl7pPr indent="1371600" defTabSz="1003960" latinLnBrk="0">
      <a:spcBef>
        <a:spcPts val="1200"/>
      </a:spcBef>
      <a:defRPr b="1" sz="1200">
        <a:solidFill>
          <a:schemeClr val="accent1"/>
        </a:solidFill>
        <a:latin typeface="+mn-lt"/>
        <a:ea typeface="+mn-ea"/>
        <a:cs typeface="+mn-cs"/>
        <a:sym typeface="Verdana"/>
      </a:defRPr>
    </a:lvl7pPr>
    <a:lvl8pPr indent="1600200" defTabSz="1003960" latinLnBrk="0">
      <a:spcBef>
        <a:spcPts val="1200"/>
      </a:spcBef>
      <a:defRPr b="1" sz="1200">
        <a:solidFill>
          <a:schemeClr val="accent1"/>
        </a:solidFill>
        <a:latin typeface="+mn-lt"/>
        <a:ea typeface="+mn-ea"/>
        <a:cs typeface="+mn-cs"/>
        <a:sym typeface="Verdana"/>
      </a:defRPr>
    </a:lvl8pPr>
    <a:lvl9pPr indent="1828800" defTabSz="1003960" latinLnBrk="0">
      <a:spcBef>
        <a:spcPts val="1200"/>
      </a:spcBef>
      <a:defRPr b="1" sz="1200">
        <a:solidFill>
          <a:schemeClr val="accent1"/>
        </a:solidFill>
        <a:latin typeface="+mn-lt"/>
        <a:ea typeface="+mn-ea"/>
        <a:cs typeface="+mn-cs"/>
        <a:sym typeface="Verdana"/>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www.readinghealth.org/" TargetMode="External"/><Relationship Id="rId5" Type="http://schemas.openxmlformats.org/officeDocument/2006/relationships/image" Target="../media/image3.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7" name="Title Text"/>
          <p:cNvSpPr txBox="1"/>
          <p:nvPr>
            <p:ph type="title"/>
          </p:nvPr>
        </p:nvSpPr>
        <p:spPr>
          <a:xfrm>
            <a:off x="1062037" y="3506854"/>
            <a:ext cx="7920002" cy="738684"/>
          </a:xfrm>
          <a:prstGeom prst="rect">
            <a:avLst/>
          </a:prstGeom>
        </p:spPr>
        <p:txBody>
          <a:bodyPr anchor="t"/>
          <a:lstStyle>
            <a:lvl1pPr>
              <a:spcBef>
                <a:spcPts val="1200"/>
              </a:spcBef>
              <a:defRPr sz="4800"/>
            </a:lvl1pPr>
          </a:lstStyle>
          <a:p>
            <a:pPr/>
            <a:r>
              <a:t>Title Text</a:t>
            </a:r>
          </a:p>
        </p:txBody>
      </p:sp>
      <p:sp>
        <p:nvSpPr>
          <p:cNvPr id="18" name="Body Level One…"/>
          <p:cNvSpPr txBox="1"/>
          <p:nvPr>
            <p:ph type="body" sz="quarter" idx="1"/>
          </p:nvPr>
        </p:nvSpPr>
        <p:spPr>
          <a:xfrm>
            <a:off x="1062037" y="4672162"/>
            <a:ext cx="7920002" cy="228670"/>
          </a:xfrm>
          <a:prstGeom prst="rect">
            <a:avLst/>
          </a:prstGeom>
        </p:spPr>
        <p:txBody>
          <a:bodyPr/>
          <a:lstStyle>
            <a:lvl1pPr marL="0" indent="0" algn="ctr">
              <a:spcBef>
                <a:spcPts val="200"/>
              </a:spcBef>
              <a:buSzTx/>
              <a:buFontTx/>
              <a:buNone/>
              <a:defRPr sz="1400"/>
            </a:lvl1pPr>
            <a:lvl2pPr marL="0" indent="0" algn="ctr">
              <a:spcBef>
                <a:spcPts val="200"/>
              </a:spcBef>
              <a:buSzTx/>
              <a:buFontTx/>
              <a:buNone/>
              <a:defRPr sz="1400"/>
            </a:lvl2pPr>
            <a:lvl3pPr marL="0" indent="0" algn="ctr">
              <a:spcBef>
                <a:spcPts val="200"/>
              </a:spcBef>
              <a:buSzTx/>
              <a:buFontTx/>
              <a:buNone/>
              <a:defRPr sz="1400"/>
            </a:lvl3pPr>
            <a:lvl4pPr marL="418526" indent="-418526" algn="ctr">
              <a:spcBef>
                <a:spcPts val="200"/>
              </a:spcBef>
              <a:buFontTx/>
              <a:buChar char="►"/>
              <a:defRPr sz="1400"/>
            </a:lvl4pPr>
            <a:lvl5pPr marL="779116" indent="-420380" algn="ctr">
              <a:spcBef>
                <a:spcPts val="200"/>
              </a:spcBef>
              <a:buFontTx/>
              <a:buChar char="―"/>
              <a:defRPr sz="1400"/>
            </a:lvl5pPr>
          </a:lstStyle>
          <a:p>
            <a:pPr/>
            <a:r>
              <a:t>Body Level One</a:t>
            </a:r>
          </a:p>
          <a:p>
            <a:pPr lvl="1"/>
            <a:r>
              <a:t>Body Level Two</a:t>
            </a:r>
          </a:p>
          <a:p>
            <a:pPr lvl="2"/>
            <a:r>
              <a:t>Body Level Three</a:t>
            </a:r>
          </a:p>
          <a:p>
            <a:pPr lvl="3"/>
            <a:r>
              <a:t>Body Level Four</a:t>
            </a:r>
          </a:p>
          <a:p>
            <a:pPr lvl="4"/>
            <a:r>
              <a:t>Body Level Five</a:t>
            </a:r>
          </a:p>
        </p:txBody>
      </p:sp>
      <p:sp>
        <p:nvSpPr>
          <p:cNvPr id="19" name="Straight Connector 6"/>
          <p:cNvSpPr/>
          <p:nvPr/>
        </p:nvSpPr>
        <p:spPr>
          <a:xfrm>
            <a:off x="1061999" y="1457994"/>
            <a:ext cx="7920002" cy="10"/>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0" name="Straight Connector 7"/>
          <p:cNvSpPr/>
          <p:nvPr/>
        </p:nvSpPr>
        <p:spPr>
          <a:xfrm>
            <a:off x="1061999" y="6062397"/>
            <a:ext cx="7920002" cy="10"/>
          </a:xfrm>
          <a:prstGeom prst="line">
            <a:avLst/>
          </a:prstGeom>
          <a:ln w="19050">
            <a:solidFill>
              <a:srgbClr val="969696"/>
            </a:solidFill>
          </a:ln>
        </p:spPr>
        <p:txBody>
          <a:bodyPr lIns="45718" tIns="45718" rIns="45718" bIns="45718"/>
          <a:lstStyle/>
          <a:p>
            <a:pPr/>
          </a:p>
        </p:txBody>
      </p:sp>
      <p:sp>
        <p:nvSpPr>
          <p:cNvPr id="21" name="Straight Connector 9"/>
          <p:cNvSpPr/>
          <p:nvPr/>
        </p:nvSpPr>
        <p:spPr>
          <a:xfrm>
            <a:off x="1061999" y="6062397"/>
            <a:ext cx="7920002" cy="10"/>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pic>
        <p:nvPicPr>
          <p:cNvPr id="22" name="Picture 12" descr="Picture 12"/>
          <p:cNvPicPr>
            <a:picLocks noChangeAspect="1"/>
          </p:cNvPicPr>
          <p:nvPr/>
        </p:nvPicPr>
        <p:blipFill>
          <a:blip r:embed="rId2">
            <a:extLst/>
          </a:blip>
          <a:stretch>
            <a:fillRect/>
          </a:stretch>
        </p:blipFill>
        <p:spPr>
          <a:xfrm>
            <a:off x="607134" y="1656638"/>
            <a:ext cx="8829731" cy="1850216"/>
          </a:xfrm>
          <a:prstGeom prst="rect">
            <a:avLst/>
          </a:prstGeom>
          <a:ln w="12700">
            <a:miter lim="400000"/>
          </a:ln>
        </p:spPr>
      </p:pic>
      <p:sp>
        <p:nvSpPr>
          <p:cNvPr id="23" name="Slide Number"/>
          <p:cNvSpPr txBox="1"/>
          <p:nvPr>
            <p:ph type="sldNum" sz="quarter" idx="2"/>
          </p:nvPr>
        </p:nvSpPr>
        <p:spPr>
          <a:xfrm>
            <a:off x="7199417" y="6904942"/>
            <a:ext cx="2344017" cy="127001"/>
          </a:xfrm>
          <a:prstGeom prst="rect">
            <a:avLst/>
          </a:prstGeom>
          <a:solidFill>
            <a:srgbClr val="FFFFFF"/>
          </a:solidFill>
        </p:spPr>
        <p:txBody>
          <a:bodyPr wrap="square"/>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act">
    <p:spTree>
      <p:nvGrpSpPr>
        <p:cNvPr id="1" name=""/>
        <p:cNvGrpSpPr/>
        <p:nvPr/>
      </p:nvGrpSpPr>
      <p:grpSpPr>
        <a:xfrm>
          <a:off x="0" y="0"/>
          <a:ext cx="0" cy="0"/>
          <a:chOff x="0" y="0"/>
          <a:chExt cx="0" cy="0"/>
        </a:xfrm>
      </p:grpSpPr>
      <p:sp>
        <p:nvSpPr>
          <p:cNvPr id="148" name="Straight Connector 8"/>
          <p:cNvSpPr/>
          <p:nvPr/>
        </p:nvSpPr>
        <p:spPr>
          <a:xfrm>
            <a:off x="1061999" y="1457994"/>
            <a:ext cx="7920002" cy="10"/>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49" name="Straight Connector 9"/>
          <p:cNvSpPr/>
          <p:nvPr/>
        </p:nvSpPr>
        <p:spPr>
          <a:xfrm>
            <a:off x="1061999" y="6062397"/>
            <a:ext cx="7920002" cy="10"/>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50" name="Body Level One…"/>
          <p:cNvSpPr txBox="1"/>
          <p:nvPr>
            <p:ph type="body" sz="quarter" idx="1"/>
          </p:nvPr>
        </p:nvSpPr>
        <p:spPr>
          <a:xfrm>
            <a:off x="1056897" y="4100988"/>
            <a:ext cx="4037394" cy="1835689"/>
          </a:xfrm>
          <a:prstGeom prst="rect">
            <a:avLst/>
          </a:prstGeom>
        </p:spPr>
        <p:txBody>
          <a:bodyPr anchor="ctr"/>
          <a:lstStyle>
            <a:lvl1pPr marL="0" indent="0">
              <a:spcBef>
                <a:spcPts val="700"/>
              </a:spcBef>
              <a:buSzTx/>
              <a:buFontTx/>
              <a:buNone/>
              <a:defRPr sz="1100">
                <a:solidFill>
                  <a:srgbClr val="000000"/>
                </a:solidFill>
              </a:defRPr>
            </a:lvl1pPr>
            <a:lvl2pPr>
              <a:spcBef>
                <a:spcPts val="700"/>
              </a:spcBef>
              <a:buFontTx/>
              <a:defRPr sz="1100">
                <a:solidFill>
                  <a:srgbClr val="000000"/>
                </a:solidFill>
              </a:defRPr>
            </a:lvl2pPr>
            <a:lvl3pPr marL="860425" indent="-400050">
              <a:spcBef>
                <a:spcPts val="700"/>
              </a:spcBef>
              <a:buFontTx/>
              <a:defRPr sz="1100">
                <a:solidFill>
                  <a:srgbClr val="000000"/>
                </a:solidFill>
              </a:defRPr>
            </a:lvl3pPr>
            <a:lvl4pPr marL="1198562" indent="-400050">
              <a:spcBef>
                <a:spcPts val="700"/>
              </a:spcBef>
              <a:buFontTx/>
              <a:defRPr sz="1100">
                <a:solidFill>
                  <a:srgbClr val="000000"/>
                </a:solidFill>
              </a:defRPr>
            </a:lvl4pPr>
            <a:lvl5pPr marL="1544637" indent="-400050">
              <a:spcBef>
                <a:spcPts val="700"/>
              </a:spcBef>
              <a:buFontTx/>
              <a:defRPr sz="11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pic>
        <p:nvPicPr>
          <p:cNvPr id="151" name="Picture 19" descr="Picture 19"/>
          <p:cNvPicPr>
            <a:picLocks noChangeAspect="1"/>
          </p:cNvPicPr>
          <p:nvPr/>
        </p:nvPicPr>
        <p:blipFill>
          <a:blip r:embed="rId2">
            <a:extLst/>
          </a:blip>
          <a:stretch>
            <a:fillRect/>
          </a:stretch>
        </p:blipFill>
        <p:spPr>
          <a:xfrm>
            <a:off x="607134" y="2102529"/>
            <a:ext cx="8829731" cy="1850216"/>
          </a:xfrm>
          <a:prstGeom prst="rect">
            <a:avLst/>
          </a:prstGeom>
          <a:ln w="12700">
            <a:miter lim="400000"/>
          </a:ln>
        </p:spPr>
      </p:pic>
      <p:sp>
        <p:nvSpPr>
          <p:cNvPr id="152" name="Slide Number"/>
          <p:cNvSpPr txBox="1"/>
          <p:nvPr>
            <p:ph type="sldNum" sz="quarter" idx="2"/>
          </p:nvPr>
        </p:nvSpPr>
        <p:spPr>
          <a:xfrm>
            <a:off x="8840130" y="7004410"/>
            <a:ext cx="141883" cy="1270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and Content 2">
    <p:spTree>
      <p:nvGrpSpPr>
        <p:cNvPr id="1" name=""/>
        <p:cNvGrpSpPr/>
        <p:nvPr/>
      </p:nvGrpSpPr>
      <p:grpSpPr>
        <a:xfrm>
          <a:off x="0" y="0"/>
          <a:ext cx="0" cy="0"/>
          <a:chOff x="0" y="0"/>
          <a:chExt cx="0" cy="0"/>
        </a:xfrm>
      </p:grpSpPr>
      <p:sp>
        <p:nvSpPr>
          <p:cNvPr id="159" name="Straight Connector 6"/>
          <p:cNvSpPr/>
          <p:nvPr/>
        </p:nvSpPr>
        <p:spPr>
          <a:xfrm>
            <a:off x="341997" y="953996"/>
            <a:ext cx="9356406" cy="11"/>
          </a:xfrm>
          <a:prstGeom prst="line">
            <a:avLst/>
          </a:prstGeom>
          <a:ln w="19050">
            <a:solidFill>
              <a:srgbClr val="969696"/>
            </a:solidFill>
          </a:ln>
        </p:spPr>
        <p:txBody>
          <a:bodyPr lIns="45718" tIns="45718" rIns="45718" bIns="45718"/>
          <a:lstStyle/>
          <a:p>
            <a:pPr/>
          </a:p>
        </p:txBody>
      </p:sp>
      <p:sp>
        <p:nvSpPr>
          <p:cNvPr id="160" name="Straight Connector 8"/>
          <p:cNvSpPr/>
          <p:nvPr/>
        </p:nvSpPr>
        <p:spPr>
          <a:xfrm>
            <a:off x="341997" y="7189905"/>
            <a:ext cx="9356406" cy="11"/>
          </a:xfrm>
          <a:prstGeom prst="line">
            <a:avLst/>
          </a:prstGeom>
          <a:ln w="19050">
            <a:solidFill>
              <a:srgbClr val="969696"/>
            </a:solidFill>
          </a:ln>
        </p:spPr>
        <p:txBody>
          <a:bodyPr lIns="45718" tIns="45718" rIns="45718" bIns="45718"/>
          <a:lstStyle/>
          <a:p>
            <a:pPr/>
          </a:p>
        </p:txBody>
      </p:sp>
      <p:sp>
        <p:nvSpPr>
          <p:cNvPr id="161" name="Title Text"/>
          <p:cNvSpPr txBox="1"/>
          <p:nvPr>
            <p:ph type="title"/>
          </p:nvPr>
        </p:nvSpPr>
        <p:spPr>
          <a:xfrm>
            <a:off x="248917" y="143754"/>
            <a:ext cx="9640107" cy="1454438"/>
          </a:xfrm>
          <a:prstGeom prst="rect">
            <a:avLst/>
          </a:prstGeom>
        </p:spPr>
        <p:txBody>
          <a:bodyPr anchor="b"/>
          <a:lstStyle>
            <a:lvl1pPr algn="l">
              <a:defRPr sz="1800">
                <a:solidFill>
                  <a:srgbClr val="000000"/>
                </a:solidFill>
              </a:defRPr>
            </a:lvl1pPr>
          </a:lstStyle>
          <a:p>
            <a:pPr/>
            <a:r>
              <a:t>Title Text</a:t>
            </a:r>
          </a:p>
        </p:txBody>
      </p:sp>
      <p:sp>
        <p:nvSpPr>
          <p:cNvPr id="162" name="Body Level One…"/>
          <p:cNvSpPr txBox="1"/>
          <p:nvPr>
            <p:ph type="body" idx="1"/>
          </p:nvPr>
        </p:nvSpPr>
        <p:spPr>
          <a:xfrm>
            <a:off x="248917" y="1666030"/>
            <a:ext cx="9640107" cy="5111473"/>
          </a:xfrm>
          <a:prstGeom prst="rect">
            <a:avLst/>
          </a:prstGeom>
        </p:spPr>
        <p:txBody>
          <a:bodyPr/>
          <a:lstStyle>
            <a:lvl3pPr marL="860425" indent="-400050"/>
            <a:lvl4pPr marL="1198562" indent="-400050"/>
            <a:lvl5pPr marL="1544637" indent="-400050"/>
          </a:lstStyle>
          <a:p>
            <a:pPr/>
            <a:r>
              <a:t>Body Level One</a:t>
            </a:r>
          </a:p>
          <a:p>
            <a:pPr lvl="1"/>
            <a:r>
              <a:t>Body Level Two</a:t>
            </a:r>
          </a:p>
          <a:p>
            <a:pPr lvl="2"/>
            <a:r>
              <a:t>Body Level Three</a:t>
            </a:r>
          </a:p>
          <a:p>
            <a:pPr lvl="3"/>
            <a:r>
              <a:t>Body Level Four</a:t>
            </a:r>
          </a:p>
          <a:p>
            <a:pPr lvl="4"/>
            <a:r>
              <a:t>Body Level Five</a:t>
            </a:r>
          </a:p>
        </p:txBody>
      </p:sp>
      <p:pic>
        <p:nvPicPr>
          <p:cNvPr id="163" name="Picture 13" descr="Picture 13"/>
          <p:cNvPicPr>
            <a:picLocks noChangeAspect="1"/>
          </p:cNvPicPr>
          <p:nvPr/>
        </p:nvPicPr>
        <p:blipFill>
          <a:blip r:embed="rId2">
            <a:extLst/>
          </a:blip>
          <a:srcRect l="0" t="0" r="16" b="0"/>
          <a:stretch>
            <a:fillRect/>
          </a:stretch>
        </p:blipFill>
        <p:spPr>
          <a:xfrm>
            <a:off x="8700292" y="193388"/>
            <a:ext cx="1114823" cy="1042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4" y="0"/>
                </a:moveTo>
                <a:cubicBezTo>
                  <a:pt x="4838" y="0"/>
                  <a:pt x="0" y="4855"/>
                  <a:pt x="0" y="10800"/>
                </a:cubicBezTo>
                <a:cubicBezTo>
                  <a:pt x="0" y="16745"/>
                  <a:pt x="4838" y="21600"/>
                  <a:pt x="10804" y="21600"/>
                </a:cubicBezTo>
                <a:cubicBezTo>
                  <a:pt x="16769" y="21600"/>
                  <a:pt x="21600" y="16745"/>
                  <a:pt x="21600" y="10800"/>
                </a:cubicBezTo>
                <a:cubicBezTo>
                  <a:pt x="21600" y="4855"/>
                  <a:pt x="16769" y="0"/>
                  <a:pt x="10804" y="0"/>
                </a:cubicBezTo>
                <a:close/>
              </a:path>
            </a:pathLst>
          </a:custGeom>
          <a:ln w="12700">
            <a:miter lim="400000"/>
          </a:ln>
        </p:spPr>
      </p:pic>
      <p:pic>
        <p:nvPicPr>
          <p:cNvPr id="164" name="Picture 12" descr="Picture 12"/>
          <p:cNvPicPr>
            <a:picLocks noChangeAspect="1"/>
          </p:cNvPicPr>
          <p:nvPr/>
        </p:nvPicPr>
        <p:blipFill>
          <a:blip r:embed="rId3">
            <a:extLst/>
          </a:blip>
          <a:stretch>
            <a:fillRect/>
          </a:stretch>
        </p:blipFill>
        <p:spPr>
          <a:xfrm>
            <a:off x="174000" y="6974330"/>
            <a:ext cx="2776924" cy="423539"/>
          </a:xfrm>
          <a:prstGeom prst="rect">
            <a:avLst/>
          </a:prstGeom>
          <a:ln w="12700">
            <a:miter lim="400000"/>
          </a:ln>
        </p:spPr>
      </p:pic>
      <p:pic>
        <p:nvPicPr>
          <p:cNvPr id="165" name="Picture 10" descr="Picture 10">
            <a:hlinkClick r:id="rId4" invalidUrl="" action="" tgtFrame="" tooltip="" history="1" highlightClick="0" endSnd="0"/>
          </p:cNvPr>
          <p:cNvPicPr>
            <a:picLocks noChangeAspect="1"/>
          </p:cNvPicPr>
          <p:nvPr/>
        </p:nvPicPr>
        <p:blipFill>
          <a:blip r:embed="rId5">
            <a:extLst/>
          </a:blip>
          <a:stretch>
            <a:fillRect/>
          </a:stretch>
        </p:blipFill>
        <p:spPr>
          <a:xfrm>
            <a:off x="8000162" y="6806582"/>
            <a:ext cx="1899944" cy="694862"/>
          </a:xfrm>
          <a:prstGeom prst="rect">
            <a:avLst/>
          </a:prstGeom>
          <a:ln w="12700">
            <a:miter lim="400000"/>
          </a:ln>
        </p:spPr>
      </p:pic>
      <p:sp>
        <p:nvSpPr>
          <p:cNvPr id="1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173" name="Straight Connector 6"/>
          <p:cNvSpPr/>
          <p:nvPr/>
        </p:nvSpPr>
        <p:spPr>
          <a:xfrm>
            <a:off x="341997" y="953996"/>
            <a:ext cx="9356406" cy="11"/>
          </a:xfrm>
          <a:prstGeom prst="line">
            <a:avLst/>
          </a:prstGeom>
          <a:ln w="19050">
            <a:solidFill>
              <a:srgbClr val="969696"/>
            </a:solidFill>
          </a:ln>
        </p:spPr>
        <p:txBody>
          <a:bodyPr lIns="45718" tIns="45718" rIns="45718" bIns="45718"/>
          <a:lstStyle/>
          <a:p>
            <a:pPr/>
          </a:p>
        </p:txBody>
      </p:sp>
      <p:sp>
        <p:nvSpPr>
          <p:cNvPr id="174" name="Straight Connector 8"/>
          <p:cNvSpPr/>
          <p:nvPr/>
        </p:nvSpPr>
        <p:spPr>
          <a:xfrm>
            <a:off x="341997" y="7189905"/>
            <a:ext cx="9356406" cy="11"/>
          </a:xfrm>
          <a:prstGeom prst="line">
            <a:avLst/>
          </a:prstGeom>
          <a:ln w="19050">
            <a:solidFill>
              <a:srgbClr val="969696"/>
            </a:solidFill>
          </a:ln>
        </p:spPr>
        <p:txBody>
          <a:bodyPr lIns="45718" tIns="45718" rIns="45718" bIns="45718"/>
          <a:lstStyle/>
          <a:p>
            <a:pPr/>
          </a:p>
        </p:txBody>
      </p:sp>
      <p:sp>
        <p:nvSpPr>
          <p:cNvPr id="175" name="Title Text"/>
          <p:cNvSpPr txBox="1"/>
          <p:nvPr>
            <p:ph type="title"/>
          </p:nvPr>
        </p:nvSpPr>
        <p:spPr>
          <a:xfrm>
            <a:off x="342900" y="233364"/>
            <a:ext cx="8064500" cy="649291"/>
          </a:xfrm>
          <a:prstGeom prst="rect">
            <a:avLst/>
          </a:prstGeom>
        </p:spPr>
        <p:txBody>
          <a:bodyPr anchor="b"/>
          <a:lstStyle>
            <a:lvl1pPr algn="l">
              <a:defRPr sz="1800">
                <a:solidFill>
                  <a:schemeClr val="accent1"/>
                </a:solidFill>
              </a:defRPr>
            </a:lvl1pPr>
          </a:lstStyle>
          <a:p>
            <a:pPr/>
            <a:r>
              <a:t>Title Text</a:t>
            </a:r>
          </a:p>
        </p:txBody>
      </p:sp>
      <p:sp>
        <p:nvSpPr>
          <p:cNvPr id="176" name="Body Level One…"/>
          <p:cNvSpPr txBox="1"/>
          <p:nvPr>
            <p:ph type="body" idx="1"/>
          </p:nvPr>
        </p:nvSpPr>
        <p:spPr>
          <a:xfrm>
            <a:off x="342900" y="1169990"/>
            <a:ext cx="9359901" cy="5761038"/>
          </a:xfrm>
          <a:prstGeom prst="rect">
            <a:avLst/>
          </a:prstGeom>
        </p:spPr>
        <p:txBody>
          <a:bodyPr/>
          <a:lstStyle>
            <a:lvl3pPr marL="860425" indent="-400050"/>
            <a:lvl4pPr marL="1198562" indent="-400050"/>
            <a:lvl5pPr marL="1544637" indent="-400050"/>
          </a:lstStyle>
          <a:p>
            <a:pPr/>
            <a:r>
              <a:t>Body Level One</a:t>
            </a:r>
          </a:p>
          <a:p>
            <a:pPr lvl="1"/>
            <a:r>
              <a:t>Body Level Two</a:t>
            </a:r>
          </a:p>
          <a:p>
            <a:pPr lvl="2"/>
            <a:r>
              <a:t>Body Level Three</a:t>
            </a:r>
          </a:p>
          <a:p>
            <a:pPr lvl="3"/>
            <a:r>
              <a:t>Body Level Four</a:t>
            </a:r>
          </a:p>
          <a:p>
            <a:pPr lvl="4"/>
            <a:r>
              <a:t>Body Level Five</a:t>
            </a:r>
          </a:p>
        </p:txBody>
      </p:sp>
      <p:sp>
        <p:nvSpPr>
          <p:cNvPr id="1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solidFill>
          <a:srgbClr val="CCECFF"/>
        </a:solidFill>
      </p:bgPr>
    </p:bg>
    <p:spTree>
      <p:nvGrpSpPr>
        <p:cNvPr id="1" name=""/>
        <p:cNvGrpSpPr/>
        <p:nvPr/>
      </p:nvGrpSpPr>
      <p:grpSpPr>
        <a:xfrm>
          <a:off x="0" y="0"/>
          <a:ext cx="0" cy="0"/>
          <a:chOff x="0" y="0"/>
          <a:chExt cx="0" cy="0"/>
        </a:xfrm>
      </p:grpSpPr>
      <p:sp>
        <p:nvSpPr>
          <p:cNvPr id="184" name="Straight Connector 6"/>
          <p:cNvSpPr/>
          <p:nvPr/>
        </p:nvSpPr>
        <p:spPr>
          <a:xfrm>
            <a:off x="341997" y="953996"/>
            <a:ext cx="9356406" cy="11"/>
          </a:xfrm>
          <a:prstGeom prst="line">
            <a:avLst/>
          </a:prstGeom>
          <a:ln w="19050">
            <a:solidFill>
              <a:srgbClr val="969696"/>
            </a:solidFill>
          </a:ln>
        </p:spPr>
        <p:txBody>
          <a:bodyPr lIns="45718" tIns="45718" rIns="45718" bIns="45718"/>
          <a:lstStyle/>
          <a:p>
            <a:pPr/>
          </a:p>
        </p:txBody>
      </p:sp>
      <p:sp>
        <p:nvSpPr>
          <p:cNvPr id="185" name="Straight Connector 8"/>
          <p:cNvSpPr/>
          <p:nvPr/>
        </p:nvSpPr>
        <p:spPr>
          <a:xfrm>
            <a:off x="341997" y="7189905"/>
            <a:ext cx="9356406" cy="11"/>
          </a:xfrm>
          <a:prstGeom prst="line">
            <a:avLst/>
          </a:prstGeom>
          <a:ln w="19050">
            <a:solidFill>
              <a:srgbClr val="969696"/>
            </a:solidFill>
          </a:ln>
        </p:spPr>
        <p:txBody>
          <a:bodyPr lIns="45718" tIns="45718" rIns="45718" bIns="45718"/>
          <a:lstStyle/>
          <a:p>
            <a:pP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4" name="Title Text"/>
          <p:cNvSpPr txBox="1"/>
          <p:nvPr>
            <p:ph type="title"/>
          </p:nvPr>
        </p:nvSpPr>
        <p:spPr>
          <a:prstGeom prst="rect">
            <a:avLst/>
          </a:prstGeom>
        </p:spPr>
        <p:txBody>
          <a:bodyPr/>
          <a:lstStyle/>
          <a:p>
            <a:pPr/>
            <a:r>
              <a:t>Title Text</a:t>
            </a:r>
          </a:p>
        </p:txBody>
      </p:sp>
      <p:sp>
        <p:nvSpPr>
          <p:cNvPr id="1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solidFill>
          <a:srgbClr val="CCECFF"/>
        </a:solidFill>
      </p:bgPr>
    </p:bg>
    <p:spTree>
      <p:nvGrpSpPr>
        <p:cNvPr id="1" name=""/>
        <p:cNvGrpSpPr/>
        <p:nvPr/>
      </p:nvGrpSpPr>
      <p:grpSpPr>
        <a:xfrm>
          <a:off x="0" y="0"/>
          <a:ext cx="0" cy="0"/>
          <a:chOff x="0" y="0"/>
          <a:chExt cx="0" cy="0"/>
        </a:xfrm>
      </p:grpSpPr>
      <p:sp>
        <p:nvSpPr>
          <p:cNvPr id="202" name="Slide Number"/>
          <p:cNvSpPr txBox="1"/>
          <p:nvPr>
            <p:ph type="sldNum" sz="quarter" idx="2"/>
          </p:nvPr>
        </p:nvSpPr>
        <p:spPr>
          <a:xfrm>
            <a:off x="8992542" y="6850098"/>
            <a:ext cx="290739" cy="295886"/>
          </a:xfrm>
          <a:prstGeom prst="rect">
            <a:avLst/>
          </a:prstGeom>
        </p:spPr>
        <p:txBody>
          <a:bodyPr lIns="50119" tIns="50119" rIns="50119" bIns="50119" anchor="t"/>
          <a:lstStyle>
            <a:lvl1pPr defTabSz="1002451">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09" name="Straight Connector 6"/>
          <p:cNvSpPr/>
          <p:nvPr/>
        </p:nvSpPr>
        <p:spPr>
          <a:xfrm>
            <a:off x="351860" y="959909"/>
            <a:ext cx="9336694" cy="11"/>
          </a:xfrm>
          <a:prstGeom prst="line">
            <a:avLst/>
          </a:prstGeom>
          <a:ln w="12700">
            <a:solidFill>
              <a:srgbClr val="969696"/>
            </a:solidFill>
          </a:ln>
        </p:spPr>
        <p:txBody>
          <a:bodyPr lIns="45718" tIns="45718" rIns="45718" bIns="45718"/>
          <a:lstStyle/>
          <a:p>
            <a:pPr/>
          </a:p>
        </p:txBody>
      </p:sp>
      <p:sp>
        <p:nvSpPr>
          <p:cNvPr id="210" name="Straight Connector 8"/>
          <p:cNvSpPr/>
          <p:nvPr/>
        </p:nvSpPr>
        <p:spPr>
          <a:xfrm>
            <a:off x="351860" y="7182676"/>
            <a:ext cx="9336694" cy="11"/>
          </a:xfrm>
          <a:prstGeom prst="line">
            <a:avLst/>
          </a:prstGeom>
          <a:ln w="12700">
            <a:solidFill>
              <a:srgbClr val="969696"/>
            </a:solidFill>
          </a:ln>
        </p:spPr>
        <p:txBody>
          <a:bodyPr lIns="45718" tIns="45718" rIns="45718" bIns="45718"/>
          <a:lstStyle/>
          <a:p>
            <a:pPr/>
          </a:p>
        </p:txBody>
      </p:sp>
      <p:sp>
        <p:nvSpPr>
          <p:cNvPr id="211" name="Rectangle 6"/>
          <p:cNvSpPr/>
          <p:nvPr/>
        </p:nvSpPr>
        <p:spPr>
          <a:xfrm>
            <a:off x="266349" y="7237107"/>
            <a:ext cx="2702868" cy="215774"/>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1000">
                <a:solidFill>
                  <a:srgbClr val="FFFFFF"/>
                </a:solidFill>
              </a:defRPr>
            </a:pPr>
          </a:p>
        </p:txBody>
      </p:sp>
      <p:sp>
        <p:nvSpPr>
          <p:cNvPr id="212" name="Rectangle 7"/>
          <p:cNvSpPr/>
          <p:nvPr/>
        </p:nvSpPr>
        <p:spPr>
          <a:xfrm>
            <a:off x="6867955" y="672942"/>
            <a:ext cx="2825001" cy="215774"/>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1000">
                <a:solidFill>
                  <a:srgbClr val="FFFFFF"/>
                </a:solidFill>
              </a:defRPr>
            </a:pPr>
          </a:p>
        </p:txBody>
      </p:sp>
      <p:sp>
        <p:nvSpPr>
          <p:cNvPr id="213" name="Straight Connector 8"/>
          <p:cNvSpPr/>
          <p:nvPr/>
        </p:nvSpPr>
        <p:spPr>
          <a:xfrm>
            <a:off x="352757" y="972044"/>
            <a:ext cx="9340186" cy="11"/>
          </a:xfrm>
          <a:prstGeom prst="line">
            <a:avLst/>
          </a:prstGeom>
          <a:ln w="12700">
            <a:solidFill>
              <a:srgbClr val="BB3123"/>
            </a:solidFill>
          </a:ln>
          <a:effectLst>
            <a:outerShdw sx="100000" sy="100000" kx="0" ky="0" algn="b" rotWithShape="0" blurRad="25400" dist="12700" dir="5400000">
              <a:srgbClr val="000000">
                <a:alpha val="38000"/>
              </a:srgbClr>
            </a:outerShdw>
          </a:effectLst>
        </p:spPr>
        <p:txBody>
          <a:bodyPr lIns="45718" tIns="45718" rIns="45718" bIns="45718"/>
          <a:lstStyle/>
          <a:p>
            <a:pPr/>
          </a:p>
        </p:txBody>
      </p:sp>
      <p:sp>
        <p:nvSpPr>
          <p:cNvPr id="214" name="Straight Connector 9"/>
          <p:cNvSpPr/>
          <p:nvPr/>
        </p:nvSpPr>
        <p:spPr>
          <a:xfrm>
            <a:off x="352757" y="7191983"/>
            <a:ext cx="9340186" cy="11"/>
          </a:xfrm>
          <a:prstGeom prst="line">
            <a:avLst/>
          </a:prstGeom>
          <a:ln w="12700">
            <a:solidFill>
              <a:srgbClr val="BB3123"/>
            </a:solidFill>
          </a:ln>
          <a:effectLst>
            <a:outerShdw sx="100000" sy="100000" kx="0" ky="0" algn="b" rotWithShape="0" blurRad="25400" dist="12700" dir="5400000">
              <a:srgbClr val="000000">
                <a:alpha val="38000"/>
              </a:srgbClr>
            </a:outerShdw>
          </a:effectLst>
        </p:spPr>
        <p:txBody>
          <a:bodyPr lIns="45718" tIns="45718" rIns="45718" bIns="45718"/>
          <a:lstStyle/>
          <a:p>
            <a:pPr/>
          </a:p>
        </p:txBody>
      </p:sp>
      <p:sp>
        <p:nvSpPr>
          <p:cNvPr id="215" name="Body Level One…"/>
          <p:cNvSpPr txBox="1"/>
          <p:nvPr>
            <p:ph type="body" idx="1"/>
          </p:nvPr>
        </p:nvSpPr>
        <p:spPr>
          <a:xfrm>
            <a:off x="352760" y="2157301"/>
            <a:ext cx="9340182" cy="4767044"/>
          </a:xfrm>
          <a:prstGeom prst="rect">
            <a:avLst/>
          </a:prstGeom>
        </p:spPr>
        <p:txBody>
          <a:bodyPr/>
          <a:lstStyle>
            <a:lvl1pPr marL="424542" indent="-424542" defTabSz="1003907">
              <a:spcBef>
                <a:spcPts val="1700"/>
              </a:spcBef>
              <a:tabLst>
                <a:tab pos="9334500" algn="r"/>
              </a:tabLst>
              <a:defRPr sz="2600"/>
            </a:lvl1pPr>
            <a:lvl2pPr marL="424542" indent="-424542" defTabSz="1003907">
              <a:spcBef>
                <a:spcPts val="1700"/>
              </a:spcBef>
              <a:tabLst>
                <a:tab pos="9334500" algn="r"/>
              </a:tabLst>
              <a:defRPr sz="2600"/>
            </a:lvl2pPr>
            <a:lvl3pPr marL="893762" indent="-433387" defTabSz="1003907">
              <a:spcBef>
                <a:spcPts val="1700"/>
              </a:spcBef>
              <a:tabLst>
                <a:tab pos="9334500" algn="r"/>
              </a:tabLst>
              <a:defRPr sz="2600"/>
            </a:lvl3pPr>
            <a:lvl4pPr marL="1318575" indent="-520063" defTabSz="1003907">
              <a:spcBef>
                <a:spcPts val="1700"/>
              </a:spcBef>
              <a:tabLst>
                <a:tab pos="9334500" algn="r"/>
              </a:tabLst>
              <a:defRPr sz="2600"/>
            </a:lvl4pPr>
            <a:lvl5pPr marL="1722434" indent="-577849" defTabSz="1003907">
              <a:spcBef>
                <a:spcPts val="1700"/>
              </a:spcBef>
              <a:tabLst>
                <a:tab pos="9334500" algn="r"/>
              </a:tabLst>
              <a:defRPr sz="2600"/>
            </a:lvl5pPr>
          </a:lstStyle>
          <a:p>
            <a:pPr/>
            <a:r>
              <a:t>Body Level One</a:t>
            </a:r>
          </a:p>
          <a:p>
            <a:pPr lvl="1"/>
            <a:r>
              <a:t>Body Level Two</a:t>
            </a:r>
          </a:p>
          <a:p>
            <a:pPr lvl="2"/>
            <a:r>
              <a:t>Body Level Three</a:t>
            </a:r>
          </a:p>
          <a:p>
            <a:pPr lvl="3"/>
            <a:r>
              <a:t>Body Level Four</a:t>
            </a:r>
          </a:p>
          <a:p>
            <a:pPr lvl="4"/>
            <a:r>
              <a:t>Body Level Five</a:t>
            </a:r>
          </a:p>
        </p:txBody>
      </p:sp>
      <p:sp>
        <p:nvSpPr>
          <p:cNvPr id="216" name="Title Text"/>
          <p:cNvSpPr txBox="1"/>
          <p:nvPr>
            <p:ph type="title"/>
          </p:nvPr>
        </p:nvSpPr>
        <p:spPr>
          <a:xfrm>
            <a:off x="351175" y="1077223"/>
            <a:ext cx="9341765" cy="996742"/>
          </a:xfrm>
          <a:prstGeom prst="rect">
            <a:avLst/>
          </a:prstGeom>
        </p:spPr>
        <p:txBody>
          <a:bodyPr/>
          <a:lstStyle>
            <a:lvl1pPr defTabSz="1003907">
              <a:defRPr sz="4200"/>
            </a:lvl1pPr>
          </a:lstStyle>
          <a:p>
            <a:pPr/>
            <a:r>
              <a:t>Title Text</a:t>
            </a:r>
          </a:p>
        </p:txBody>
      </p:sp>
      <p:sp>
        <p:nvSpPr>
          <p:cNvPr id="217" name="Slide Number"/>
          <p:cNvSpPr txBox="1"/>
          <p:nvPr>
            <p:ph type="sldNum" sz="quarter" idx="2"/>
          </p:nvPr>
        </p:nvSpPr>
        <p:spPr>
          <a:xfrm>
            <a:off x="9565941" y="7235036"/>
            <a:ext cx="127001" cy="127001"/>
          </a:xfrm>
          <a:prstGeom prst="rect">
            <a:avLst/>
          </a:prstGeom>
        </p:spPr>
        <p:txBody>
          <a:bodyPr/>
          <a:lstStyle>
            <a:lvl1pPr defTabSz="1003958">
              <a:defRPr sz="7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24" name="Straight Connector 6"/>
          <p:cNvSpPr/>
          <p:nvPr/>
        </p:nvSpPr>
        <p:spPr>
          <a:xfrm>
            <a:off x="351862" y="959906"/>
            <a:ext cx="9336687" cy="11"/>
          </a:xfrm>
          <a:prstGeom prst="line">
            <a:avLst/>
          </a:prstGeom>
          <a:ln w="12700">
            <a:solidFill>
              <a:srgbClr val="969696"/>
            </a:solidFill>
          </a:ln>
        </p:spPr>
        <p:txBody>
          <a:bodyPr lIns="45718" tIns="45718" rIns="45718" bIns="45718"/>
          <a:lstStyle/>
          <a:p>
            <a:pPr/>
          </a:p>
        </p:txBody>
      </p:sp>
      <p:sp>
        <p:nvSpPr>
          <p:cNvPr id="225" name="Straight Connector 8"/>
          <p:cNvSpPr/>
          <p:nvPr/>
        </p:nvSpPr>
        <p:spPr>
          <a:xfrm>
            <a:off x="351862" y="7182676"/>
            <a:ext cx="9336687" cy="11"/>
          </a:xfrm>
          <a:prstGeom prst="line">
            <a:avLst/>
          </a:prstGeom>
          <a:ln w="12700">
            <a:solidFill>
              <a:srgbClr val="969696"/>
            </a:solidFill>
          </a:ln>
        </p:spPr>
        <p:txBody>
          <a:bodyPr lIns="45718" tIns="45718" rIns="45718" bIns="45718"/>
          <a:lstStyle/>
          <a:p>
            <a:pPr/>
          </a:p>
        </p:txBody>
      </p:sp>
      <p:sp>
        <p:nvSpPr>
          <p:cNvPr id="226" name="Body Level One…"/>
          <p:cNvSpPr txBox="1"/>
          <p:nvPr>
            <p:ph type="body" idx="1"/>
          </p:nvPr>
        </p:nvSpPr>
        <p:spPr>
          <a:xfrm>
            <a:off x="352761" y="2157301"/>
            <a:ext cx="9340182" cy="4767044"/>
          </a:xfrm>
          <a:prstGeom prst="rect">
            <a:avLst/>
          </a:prstGeom>
        </p:spPr>
        <p:txBody>
          <a:bodyPr/>
          <a:lstStyle>
            <a:lvl1pPr marL="424542" indent="-424542" defTabSz="1003907">
              <a:spcBef>
                <a:spcPts val="1700"/>
              </a:spcBef>
              <a:tabLst>
                <a:tab pos="9334500" algn="r"/>
              </a:tabLst>
              <a:defRPr sz="2600"/>
            </a:lvl1pPr>
            <a:lvl2pPr marL="424542" indent="-424542" defTabSz="1003907">
              <a:spcBef>
                <a:spcPts val="1700"/>
              </a:spcBef>
              <a:tabLst>
                <a:tab pos="9334500" algn="r"/>
              </a:tabLst>
              <a:defRPr sz="2600"/>
            </a:lvl2pPr>
            <a:lvl3pPr marL="893762" indent="-433387" defTabSz="1003907">
              <a:spcBef>
                <a:spcPts val="1700"/>
              </a:spcBef>
              <a:tabLst>
                <a:tab pos="9334500" algn="r"/>
              </a:tabLst>
              <a:defRPr sz="2600"/>
            </a:lvl3pPr>
            <a:lvl4pPr marL="1318578" indent="-520065" defTabSz="1003907">
              <a:spcBef>
                <a:spcPts val="1700"/>
              </a:spcBef>
              <a:tabLst>
                <a:tab pos="9334500" algn="r"/>
              </a:tabLst>
              <a:defRPr sz="2600"/>
            </a:lvl4pPr>
            <a:lvl5pPr marL="1722434" indent="-577848" defTabSz="1003907">
              <a:spcBef>
                <a:spcPts val="1700"/>
              </a:spcBef>
              <a:tabLst>
                <a:tab pos="9334500" algn="r"/>
              </a:tabLst>
              <a:defRPr sz="2600"/>
            </a:lvl5pPr>
          </a:lstStyle>
          <a:p>
            <a:pPr/>
            <a:r>
              <a:t>Body Level One</a:t>
            </a:r>
          </a:p>
          <a:p>
            <a:pPr lvl="1"/>
            <a:r>
              <a:t>Body Level Two</a:t>
            </a:r>
          </a:p>
          <a:p>
            <a:pPr lvl="2"/>
            <a:r>
              <a:t>Body Level Three</a:t>
            </a:r>
          </a:p>
          <a:p>
            <a:pPr lvl="3"/>
            <a:r>
              <a:t>Body Level Four</a:t>
            </a:r>
          </a:p>
          <a:p>
            <a:pPr lvl="4"/>
            <a:r>
              <a:t>Body Level Five</a:t>
            </a:r>
          </a:p>
        </p:txBody>
      </p:sp>
      <p:sp>
        <p:nvSpPr>
          <p:cNvPr id="227" name="Rectangle 6"/>
          <p:cNvSpPr/>
          <p:nvPr/>
        </p:nvSpPr>
        <p:spPr>
          <a:xfrm>
            <a:off x="266349" y="7237107"/>
            <a:ext cx="2702862" cy="215774"/>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1000">
                <a:solidFill>
                  <a:srgbClr val="FFFFFF"/>
                </a:solidFill>
              </a:defRPr>
            </a:pPr>
          </a:p>
        </p:txBody>
      </p:sp>
      <p:sp>
        <p:nvSpPr>
          <p:cNvPr id="228" name="Rectangle 7"/>
          <p:cNvSpPr/>
          <p:nvPr/>
        </p:nvSpPr>
        <p:spPr>
          <a:xfrm>
            <a:off x="6867955" y="672945"/>
            <a:ext cx="2825001" cy="215774"/>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1000">
                <a:solidFill>
                  <a:srgbClr val="FFFFFF"/>
                </a:solidFill>
              </a:defRPr>
            </a:pPr>
          </a:p>
        </p:txBody>
      </p:sp>
      <p:sp>
        <p:nvSpPr>
          <p:cNvPr id="229" name="Straight Connector 8"/>
          <p:cNvSpPr/>
          <p:nvPr/>
        </p:nvSpPr>
        <p:spPr>
          <a:xfrm>
            <a:off x="352757" y="972044"/>
            <a:ext cx="9340186" cy="11"/>
          </a:xfrm>
          <a:prstGeom prst="line">
            <a:avLst/>
          </a:prstGeom>
          <a:ln w="12700">
            <a:solidFill>
              <a:srgbClr val="BB3123"/>
            </a:solidFill>
          </a:ln>
          <a:effectLst>
            <a:outerShdw sx="100000" sy="100000" kx="0" ky="0" algn="b" rotWithShape="0" blurRad="25400" dist="12700" dir="5400000">
              <a:srgbClr val="000000">
                <a:alpha val="38000"/>
              </a:srgbClr>
            </a:outerShdw>
          </a:effectLst>
        </p:spPr>
        <p:txBody>
          <a:bodyPr lIns="45718" tIns="45718" rIns="45718" bIns="45718"/>
          <a:lstStyle/>
          <a:p>
            <a:pPr/>
          </a:p>
        </p:txBody>
      </p:sp>
      <p:sp>
        <p:nvSpPr>
          <p:cNvPr id="230" name="Straight Connector 9"/>
          <p:cNvSpPr/>
          <p:nvPr/>
        </p:nvSpPr>
        <p:spPr>
          <a:xfrm>
            <a:off x="352757" y="7191987"/>
            <a:ext cx="9340186" cy="10"/>
          </a:xfrm>
          <a:prstGeom prst="line">
            <a:avLst/>
          </a:prstGeom>
          <a:ln w="12700">
            <a:solidFill>
              <a:srgbClr val="BB3123"/>
            </a:solidFill>
          </a:ln>
          <a:effectLst>
            <a:outerShdw sx="100000" sy="100000" kx="0" ky="0" algn="b" rotWithShape="0" blurRad="25400" dist="12700" dir="5400000">
              <a:srgbClr val="000000">
                <a:alpha val="38000"/>
              </a:srgbClr>
            </a:outerShdw>
          </a:effectLst>
        </p:spPr>
        <p:txBody>
          <a:bodyPr lIns="45718" tIns="45718" rIns="45718" bIns="45718"/>
          <a:lstStyle/>
          <a:p>
            <a:pPr/>
          </a:p>
        </p:txBody>
      </p:sp>
      <p:sp>
        <p:nvSpPr>
          <p:cNvPr id="231" name="Title Text"/>
          <p:cNvSpPr txBox="1"/>
          <p:nvPr>
            <p:ph type="title"/>
          </p:nvPr>
        </p:nvSpPr>
        <p:spPr>
          <a:xfrm>
            <a:off x="351175" y="1077225"/>
            <a:ext cx="9341764" cy="996755"/>
          </a:xfrm>
          <a:prstGeom prst="rect">
            <a:avLst/>
          </a:prstGeom>
        </p:spPr>
        <p:txBody>
          <a:bodyPr/>
          <a:lstStyle>
            <a:lvl1pPr defTabSz="1003907">
              <a:defRPr sz="4200"/>
            </a:lvl1pPr>
          </a:lstStyle>
          <a:p>
            <a:pPr/>
            <a:r>
              <a:t>Title Text</a:t>
            </a:r>
          </a:p>
        </p:txBody>
      </p:sp>
      <p:sp>
        <p:nvSpPr>
          <p:cNvPr id="232" name="Slide Number"/>
          <p:cNvSpPr txBox="1"/>
          <p:nvPr>
            <p:ph type="sldNum" sz="quarter" idx="2"/>
          </p:nvPr>
        </p:nvSpPr>
        <p:spPr>
          <a:xfrm>
            <a:off x="9565941" y="7235035"/>
            <a:ext cx="127001" cy="127001"/>
          </a:xfrm>
          <a:prstGeom prst="rect">
            <a:avLst/>
          </a:prstGeom>
        </p:spPr>
        <p:txBody>
          <a:bodyPr/>
          <a:lstStyle>
            <a:lvl1pPr defTabSz="1003958">
              <a:defRPr sz="7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39" name="Straight Connector 6"/>
          <p:cNvSpPr/>
          <p:nvPr/>
        </p:nvSpPr>
        <p:spPr>
          <a:xfrm>
            <a:off x="351860" y="959909"/>
            <a:ext cx="9336694" cy="11"/>
          </a:xfrm>
          <a:prstGeom prst="line">
            <a:avLst/>
          </a:prstGeom>
          <a:ln w="12700">
            <a:solidFill>
              <a:srgbClr val="969696"/>
            </a:solidFill>
          </a:ln>
        </p:spPr>
        <p:txBody>
          <a:bodyPr lIns="45718" tIns="45718" rIns="45718" bIns="45718"/>
          <a:lstStyle/>
          <a:p>
            <a:pPr/>
          </a:p>
        </p:txBody>
      </p:sp>
      <p:sp>
        <p:nvSpPr>
          <p:cNvPr id="240" name="Straight Connector 8"/>
          <p:cNvSpPr/>
          <p:nvPr/>
        </p:nvSpPr>
        <p:spPr>
          <a:xfrm>
            <a:off x="351860" y="7182676"/>
            <a:ext cx="9336694" cy="11"/>
          </a:xfrm>
          <a:prstGeom prst="line">
            <a:avLst/>
          </a:prstGeom>
          <a:ln w="12700">
            <a:solidFill>
              <a:srgbClr val="969696"/>
            </a:solidFill>
          </a:ln>
        </p:spPr>
        <p:txBody>
          <a:bodyPr lIns="45718" tIns="45718" rIns="45718" bIns="45718"/>
          <a:lstStyle/>
          <a:p>
            <a:pPr/>
          </a:p>
        </p:txBody>
      </p:sp>
      <p:sp>
        <p:nvSpPr>
          <p:cNvPr id="241" name="Rectangle 6"/>
          <p:cNvSpPr/>
          <p:nvPr/>
        </p:nvSpPr>
        <p:spPr>
          <a:xfrm>
            <a:off x="266349" y="7237107"/>
            <a:ext cx="2702868" cy="215774"/>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1000">
                <a:solidFill>
                  <a:srgbClr val="FFFFFF"/>
                </a:solidFill>
              </a:defRPr>
            </a:pPr>
          </a:p>
        </p:txBody>
      </p:sp>
      <p:sp>
        <p:nvSpPr>
          <p:cNvPr id="242" name="Rectangle 7"/>
          <p:cNvSpPr/>
          <p:nvPr/>
        </p:nvSpPr>
        <p:spPr>
          <a:xfrm>
            <a:off x="6867955" y="672942"/>
            <a:ext cx="2825001" cy="215774"/>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1000">
                <a:solidFill>
                  <a:srgbClr val="FFFFFF"/>
                </a:solidFill>
              </a:defRPr>
            </a:pPr>
          </a:p>
        </p:txBody>
      </p:sp>
      <p:sp>
        <p:nvSpPr>
          <p:cNvPr id="243" name="Straight Connector 8"/>
          <p:cNvSpPr/>
          <p:nvPr/>
        </p:nvSpPr>
        <p:spPr>
          <a:xfrm>
            <a:off x="352757" y="972044"/>
            <a:ext cx="9340186" cy="11"/>
          </a:xfrm>
          <a:prstGeom prst="line">
            <a:avLst/>
          </a:prstGeom>
          <a:ln w="12700">
            <a:solidFill>
              <a:srgbClr val="BB3123"/>
            </a:solidFill>
          </a:ln>
          <a:effectLst>
            <a:outerShdw sx="100000" sy="100000" kx="0" ky="0" algn="b" rotWithShape="0" blurRad="25400" dist="12700" dir="5400000">
              <a:srgbClr val="000000">
                <a:alpha val="38000"/>
              </a:srgbClr>
            </a:outerShdw>
          </a:effectLst>
        </p:spPr>
        <p:txBody>
          <a:bodyPr lIns="45718" tIns="45718" rIns="45718" bIns="45718"/>
          <a:lstStyle/>
          <a:p>
            <a:pPr/>
          </a:p>
        </p:txBody>
      </p:sp>
      <p:sp>
        <p:nvSpPr>
          <p:cNvPr id="244" name="Straight Connector 9"/>
          <p:cNvSpPr/>
          <p:nvPr/>
        </p:nvSpPr>
        <p:spPr>
          <a:xfrm>
            <a:off x="352757" y="7191983"/>
            <a:ext cx="9340186" cy="11"/>
          </a:xfrm>
          <a:prstGeom prst="line">
            <a:avLst/>
          </a:prstGeom>
          <a:ln w="12700">
            <a:solidFill>
              <a:srgbClr val="BB3123"/>
            </a:solidFill>
          </a:ln>
          <a:effectLst>
            <a:outerShdw sx="100000" sy="100000" kx="0" ky="0" algn="b" rotWithShape="0" blurRad="25400" dist="12700" dir="5400000">
              <a:srgbClr val="000000">
                <a:alpha val="38000"/>
              </a:srgbClr>
            </a:outerShdw>
          </a:effectLst>
        </p:spPr>
        <p:txBody>
          <a:bodyPr lIns="45718" tIns="45718" rIns="45718" bIns="45718"/>
          <a:lstStyle/>
          <a:p>
            <a:pPr/>
          </a:p>
        </p:txBody>
      </p:sp>
      <p:sp>
        <p:nvSpPr>
          <p:cNvPr id="245" name="Body Level One…"/>
          <p:cNvSpPr txBox="1"/>
          <p:nvPr>
            <p:ph type="body" idx="1"/>
          </p:nvPr>
        </p:nvSpPr>
        <p:spPr>
          <a:xfrm>
            <a:off x="352760" y="2157301"/>
            <a:ext cx="9340182" cy="4767044"/>
          </a:xfrm>
          <a:prstGeom prst="rect">
            <a:avLst/>
          </a:prstGeom>
        </p:spPr>
        <p:txBody>
          <a:bodyPr/>
          <a:lstStyle>
            <a:lvl1pPr marL="424542" indent="-424542" defTabSz="1003907">
              <a:spcBef>
                <a:spcPts val="1700"/>
              </a:spcBef>
              <a:tabLst>
                <a:tab pos="9334500" algn="r"/>
              </a:tabLst>
              <a:defRPr sz="2600"/>
            </a:lvl1pPr>
            <a:lvl2pPr marL="424542" indent="-424542" defTabSz="1003907">
              <a:spcBef>
                <a:spcPts val="1700"/>
              </a:spcBef>
              <a:tabLst>
                <a:tab pos="9334500" algn="r"/>
              </a:tabLst>
              <a:defRPr sz="2600"/>
            </a:lvl2pPr>
            <a:lvl3pPr marL="893762" indent="-433387" defTabSz="1003907">
              <a:spcBef>
                <a:spcPts val="1700"/>
              </a:spcBef>
              <a:tabLst>
                <a:tab pos="9334500" algn="r"/>
              </a:tabLst>
              <a:defRPr sz="2600"/>
            </a:lvl3pPr>
            <a:lvl4pPr marL="1318575" indent="-520063" defTabSz="1003907">
              <a:spcBef>
                <a:spcPts val="1700"/>
              </a:spcBef>
              <a:tabLst>
                <a:tab pos="9334500" algn="r"/>
              </a:tabLst>
              <a:defRPr sz="2600"/>
            </a:lvl4pPr>
            <a:lvl5pPr marL="1722434" indent="-577849" defTabSz="1003907">
              <a:spcBef>
                <a:spcPts val="1700"/>
              </a:spcBef>
              <a:tabLst>
                <a:tab pos="9334500" algn="r"/>
              </a:tabLst>
              <a:defRPr sz="2600"/>
            </a:lvl5pPr>
          </a:lstStyle>
          <a:p>
            <a:pPr/>
            <a:r>
              <a:t>Body Level One</a:t>
            </a:r>
          </a:p>
          <a:p>
            <a:pPr lvl="1"/>
            <a:r>
              <a:t>Body Level Two</a:t>
            </a:r>
          </a:p>
          <a:p>
            <a:pPr lvl="2"/>
            <a:r>
              <a:t>Body Level Three</a:t>
            </a:r>
          </a:p>
          <a:p>
            <a:pPr lvl="3"/>
            <a:r>
              <a:t>Body Level Four</a:t>
            </a:r>
          </a:p>
          <a:p>
            <a:pPr lvl="4"/>
            <a:r>
              <a:t>Body Level Five</a:t>
            </a:r>
          </a:p>
        </p:txBody>
      </p:sp>
      <p:sp>
        <p:nvSpPr>
          <p:cNvPr id="246" name="Title Text"/>
          <p:cNvSpPr txBox="1"/>
          <p:nvPr>
            <p:ph type="title"/>
          </p:nvPr>
        </p:nvSpPr>
        <p:spPr>
          <a:xfrm>
            <a:off x="351175" y="1077223"/>
            <a:ext cx="9341765" cy="996742"/>
          </a:xfrm>
          <a:prstGeom prst="rect">
            <a:avLst/>
          </a:prstGeom>
        </p:spPr>
        <p:txBody>
          <a:bodyPr/>
          <a:lstStyle>
            <a:lvl1pPr defTabSz="1003907">
              <a:defRPr sz="4200"/>
            </a:lvl1pPr>
          </a:lstStyle>
          <a:p>
            <a:pPr/>
            <a:r>
              <a:t>Title Text</a:t>
            </a:r>
          </a:p>
        </p:txBody>
      </p:sp>
      <p:sp>
        <p:nvSpPr>
          <p:cNvPr id="247" name="Slide Number"/>
          <p:cNvSpPr txBox="1"/>
          <p:nvPr>
            <p:ph type="sldNum" sz="quarter" idx="2"/>
          </p:nvPr>
        </p:nvSpPr>
        <p:spPr>
          <a:xfrm>
            <a:off x="9565941" y="7235036"/>
            <a:ext cx="127001" cy="127001"/>
          </a:xfrm>
          <a:prstGeom prst="rect">
            <a:avLst/>
          </a:prstGeom>
        </p:spPr>
        <p:txBody>
          <a:bodyPr/>
          <a:lstStyle>
            <a:lvl1pPr defTabSz="1003958">
              <a:defRPr sz="7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254" name="Picture 2" descr="Picture 2"/>
          <p:cNvPicPr>
            <a:picLocks noChangeAspect="1"/>
          </p:cNvPicPr>
          <p:nvPr/>
        </p:nvPicPr>
        <p:blipFill>
          <a:blip r:embed="rId2">
            <a:extLst/>
          </a:blip>
          <a:stretch>
            <a:fillRect/>
          </a:stretch>
        </p:blipFill>
        <p:spPr>
          <a:xfrm>
            <a:off x="10583" y="-3"/>
            <a:ext cx="10024535" cy="7518404"/>
          </a:xfrm>
          <a:prstGeom prst="rect">
            <a:avLst/>
          </a:prstGeom>
          <a:ln w="12700">
            <a:miter lim="400000"/>
          </a:ln>
        </p:spPr>
      </p:pic>
      <p:sp>
        <p:nvSpPr>
          <p:cNvPr id="255" name="Title Text"/>
          <p:cNvSpPr txBox="1"/>
          <p:nvPr>
            <p:ph type="title"/>
          </p:nvPr>
        </p:nvSpPr>
        <p:spPr>
          <a:xfrm>
            <a:off x="511809" y="511251"/>
            <a:ext cx="9022082" cy="1283141"/>
          </a:xfrm>
          <a:prstGeom prst="rect">
            <a:avLst/>
          </a:prstGeom>
        </p:spPr>
        <p:txBody>
          <a:bodyPr lIns="50122" tIns="50122" rIns="50122" bIns="50122"/>
          <a:lstStyle>
            <a:lvl1pPr algn="l" defTabSz="1002451">
              <a:defRPr sz="3000">
                <a:solidFill>
                  <a:srgbClr val="2F5897"/>
                </a:solidFill>
                <a:latin typeface="Trebuchet MS"/>
                <a:ea typeface="Trebuchet MS"/>
                <a:cs typeface="Trebuchet MS"/>
                <a:sym typeface="Trebuchet MS"/>
              </a:defRPr>
            </a:lvl1pPr>
          </a:lstStyle>
          <a:p>
            <a:pPr/>
            <a:r>
              <a:t>Title Text</a:t>
            </a:r>
          </a:p>
        </p:txBody>
      </p:sp>
      <p:sp>
        <p:nvSpPr>
          <p:cNvPr id="256" name="Body Level One…"/>
          <p:cNvSpPr txBox="1"/>
          <p:nvPr>
            <p:ph type="body" idx="1"/>
          </p:nvPr>
        </p:nvSpPr>
        <p:spPr>
          <a:xfrm>
            <a:off x="511809" y="1914406"/>
            <a:ext cx="9022082" cy="4618829"/>
          </a:xfrm>
          <a:prstGeom prst="rect">
            <a:avLst/>
          </a:prstGeom>
        </p:spPr>
        <p:txBody>
          <a:bodyPr lIns="50122" tIns="50122" rIns="50122" bIns="50122"/>
          <a:lstStyle>
            <a:lvl1pPr marL="363680" indent="-249380" defTabSz="1002451">
              <a:lnSpc>
                <a:spcPct val="100000"/>
              </a:lnSpc>
              <a:spcBef>
                <a:spcPts val="500"/>
              </a:spcBef>
              <a:buClr>
                <a:srgbClr val="58B7DD"/>
              </a:buClr>
              <a:tabLst/>
              <a:defRPr b="0" sz="2400">
                <a:solidFill>
                  <a:srgbClr val="011E40"/>
                </a:solidFill>
                <a:latin typeface="Trebuchet MS"/>
                <a:ea typeface="Trebuchet MS"/>
                <a:cs typeface="Trebuchet MS"/>
                <a:sym typeface="Trebuchet MS"/>
              </a:defRPr>
            </a:lvl1pPr>
            <a:lvl2pPr marL="685480" indent="-274319" defTabSz="1002451">
              <a:lnSpc>
                <a:spcPct val="100000"/>
              </a:lnSpc>
              <a:spcBef>
                <a:spcPts val="500"/>
              </a:spcBef>
              <a:buClr>
                <a:srgbClr val="58B7DD"/>
              </a:buClr>
              <a:tabLst/>
              <a:defRPr b="0" sz="2400">
                <a:solidFill>
                  <a:srgbClr val="011E40"/>
                </a:solidFill>
                <a:latin typeface="Trebuchet MS"/>
                <a:ea typeface="Trebuchet MS"/>
                <a:cs typeface="Trebuchet MS"/>
                <a:sym typeface="Trebuchet MS"/>
              </a:defRPr>
            </a:lvl2pPr>
            <a:lvl3pPr marL="1081087" indent="-304800" defTabSz="1002451">
              <a:lnSpc>
                <a:spcPct val="100000"/>
              </a:lnSpc>
              <a:spcBef>
                <a:spcPts val="500"/>
              </a:spcBef>
              <a:buClr>
                <a:srgbClr val="58B7DD"/>
              </a:buClr>
              <a:buChar char="•"/>
              <a:tabLst/>
              <a:defRPr b="0" sz="2400">
                <a:solidFill>
                  <a:srgbClr val="011E40"/>
                </a:solidFill>
                <a:latin typeface="Trebuchet MS"/>
                <a:ea typeface="Trebuchet MS"/>
                <a:cs typeface="Trebuchet MS"/>
                <a:sym typeface="Trebuchet MS"/>
              </a:defRPr>
            </a:lvl3pPr>
            <a:lvl4pPr marL="1393825" indent="-342900" defTabSz="1002451">
              <a:lnSpc>
                <a:spcPct val="100000"/>
              </a:lnSpc>
              <a:spcBef>
                <a:spcPts val="500"/>
              </a:spcBef>
              <a:buClr>
                <a:srgbClr val="58B7DD"/>
              </a:buClr>
              <a:buChar char="•"/>
              <a:tabLst/>
              <a:defRPr b="0" sz="2400">
                <a:solidFill>
                  <a:srgbClr val="011E40"/>
                </a:solidFill>
                <a:latin typeface="Trebuchet MS"/>
                <a:ea typeface="Trebuchet MS"/>
                <a:cs typeface="Trebuchet MS"/>
                <a:sym typeface="Trebuchet MS"/>
              </a:defRPr>
            </a:lvl4pPr>
            <a:lvl5pPr marL="1717448" indent="-391884" defTabSz="1002451">
              <a:lnSpc>
                <a:spcPct val="100000"/>
              </a:lnSpc>
              <a:spcBef>
                <a:spcPts val="500"/>
              </a:spcBef>
              <a:buClr>
                <a:srgbClr val="58B7DD"/>
              </a:buClr>
              <a:buChar char="•"/>
              <a:tabLst/>
              <a:defRPr b="0" sz="2400">
                <a:solidFill>
                  <a:srgbClr val="011E4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257" name="Slide Number"/>
          <p:cNvSpPr txBox="1"/>
          <p:nvPr>
            <p:ph type="sldNum" sz="quarter" idx="2"/>
          </p:nvPr>
        </p:nvSpPr>
        <p:spPr>
          <a:xfrm>
            <a:off x="9314385" y="6903203"/>
            <a:ext cx="219506" cy="227245"/>
          </a:xfrm>
          <a:prstGeom prst="rect">
            <a:avLst/>
          </a:prstGeom>
        </p:spPr>
        <p:txBody>
          <a:bodyPr lIns="50122" tIns="50122" rIns="50122" bIns="50122"/>
          <a:lstStyle>
            <a:lvl1pPr defTabSz="501224">
              <a:defRPr>
                <a:solidFill>
                  <a:srgbClr val="88899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Slide">
    <p:spTree>
      <p:nvGrpSpPr>
        <p:cNvPr id="1" name=""/>
        <p:cNvGrpSpPr/>
        <p:nvPr/>
      </p:nvGrpSpPr>
      <p:grpSpPr>
        <a:xfrm>
          <a:off x="0" y="0"/>
          <a:ext cx="0" cy="0"/>
          <a:chOff x="0" y="0"/>
          <a:chExt cx="0" cy="0"/>
        </a:xfrm>
      </p:grpSpPr>
      <p:sp>
        <p:nvSpPr>
          <p:cNvPr id="30" name="Straight Connector 6"/>
          <p:cNvSpPr/>
          <p:nvPr/>
        </p:nvSpPr>
        <p:spPr>
          <a:xfrm>
            <a:off x="1061999" y="1457994"/>
            <a:ext cx="7920002" cy="10"/>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31" name="Straight Connector 7"/>
          <p:cNvSpPr/>
          <p:nvPr/>
        </p:nvSpPr>
        <p:spPr>
          <a:xfrm>
            <a:off x="1061999" y="6062397"/>
            <a:ext cx="7920002" cy="10"/>
          </a:xfrm>
          <a:prstGeom prst="line">
            <a:avLst/>
          </a:prstGeom>
          <a:ln w="19050">
            <a:solidFill>
              <a:srgbClr val="969696"/>
            </a:solidFill>
          </a:ln>
        </p:spPr>
        <p:txBody>
          <a:bodyPr lIns="45718" tIns="45718" rIns="45718" bIns="45718"/>
          <a:lstStyle/>
          <a:p>
            <a:pPr/>
          </a:p>
        </p:txBody>
      </p:sp>
      <p:sp>
        <p:nvSpPr>
          <p:cNvPr id="32" name="Straight Connector 9"/>
          <p:cNvSpPr/>
          <p:nvPr/>
        </p:nvSpPr>
        <p:spPr>
          <a:xfrm>
            <a:off x="1061999" y="6062397"/>
            <a:ext cx="7920002" cy="10"/>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pic>
        <p:nvPicPr>
          <p:cNvPr id="33" name="Picture 11" descr="Picture 11"/>
          <p:cNvPicPr>
            <a:picLocks noChangeAspect="1"/>
          </p:cNvPicPr>
          <p:nvPr/>
        </p:nvPicPr>
        <p:blipFill>
          <a:blip r:embed="rId2">
            <a:extLst/>
          </a:blip>
          <a:stretch>
            <a:fillRect/>
          </a:stretch>
        </p:blipFill>
        <p:spPr>
          <a:xfrm>
            <a:off x="2083729" y="82888"/>
            <a:ext cx="5876546" cy="1231395"/>
          </a:xfrm>
          <a:prstGeom prst="rect">
            <a:avLst/>
          </a:prstGeom>
          <a:ln w="12700">
            <a:miter lim="400000"/>
          </a:ln>
        </p:spPr>
      </p:pic>
      <p:sp>
        <p:nvSpPr>
          <p:cNvPr id="34" name="Slide Number"/>
          <p:cNvSpPr txBox="1"/>
          <p:nvPr>
            <p:ph type="sldNum" sz="quarter" idx="2"/>
          </p:nvPr>
        </p:nvSpPr>
        <p:spPr>
          <a:xfrm>
            <a:off x="7199417" y="6904942"/>
            <a:ext cx="2344017" cy="127001"/>
          </a:xfrm>
          <a:prstGeom prst="rect">
            <a:avLst/>
          </a:prstGeom>
          <a:solidFill>
            <a:srgbClr val="FFFFFF"/>
          </a:solidFill>
        </p:spPr>
        <p:txBody>
          <a:bodyPr wrap="square"/>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264" name="Picture 2" descr="Picture 2"/>
          <p:cNvPicPr>
            <a:picLocks noChangeAspect="1"/>
          </p:cNvPicPr>
          <p:nvPr/>
        </p:nvPicPr>
        <p:blipFill>
          <a:blip r:embed="rId2">
            <a:extLst/>
          </a:blip>
          <a:stretch>
            <a:fillRect/>
          </a:stretch>
        </p:blipFill>
        <p:spPr>
          <a:xfrm>
            <a:off x="10583" y="-3"/>
            <a:ext cx="10024535" cy="7518404"/>
          </a:xfrm>
          <a:prstGeom prst="rect">
            <a:avLst/>
          </a:prstGeom>
          <a:ln w="12700">
            <a:miter lim="400000"/>
          </a:ln>
        </p:spPr>
      </p:pic>
      <p:sp>
        <p:nvSpPr>
          <p:cNvPr id="265" name="Title Text"/>
          <p:cNvSpPr txBox="1"/>
          <p:nvPr>
            <p:ph type="title"/>
          </p:nvPr>
        </p:nvSpPr>
        <p:spPr>
          <a:xfrm>
            <a:off x="511809" y="511666"/>
            <a:ext cx="9022082" cy="1282660"/>
          </a:xfrm>
          <a:prstGeom prst="rect">
            <a:avLst/>
          </a:prstGeom>
        </p:spPr>
        <p:txBody>
          <a:bodyPr lIns="50122" tIns="50122" rIns="50122" bIns="50122"/>
          <a:lstStyle>
            <a:lvl1pPr algn="l" defTabSz="1002451">
              <a:defRPr sz="3000">
                <a:solidFill>
                  <a:srgbClr val="2F5897"/>
                </a:solidFill>
                <a:latin typeface="Trebuchet MS"/>
                <a:ea typeface="Trebuchet MS"/>
                <a:cs typeface="Trebuchet MS"/>
                <a:sym typeface="Trebuchet MS"/>
              </a:defRPr>
            </a:lvl1pPr>
          </a:lstStyle>
          <a:p>
            <a:pPr/>
            <a:r>
              <a:t>Title Text</a:t>
            </a:r>
          </a:p>
        </p:txBody>
      </p:sp>
      <p:sp>
        <p:nvSpPr>
          <p:cNvPr id="266" name="Slide Number"/>
          <p:cNvSpPr txBox="1"/>
          <p:nvPr>
            <p:ph type="sldNum" sz="quarter" idx="2"/>
          </p:nvPr>
        </p:nvSpPr>
        <p:spPr>
          <a:xfrm>
            <a:off x="9314385" y="6903203"/>
            <a:ext cx="219506" cy="227245"/>
          </a:xfrm>
          <a:prstGeom prst="rect">
            <a:avLst/>
          </a:prstGeom>
        </p:spPr>
        <p:txBody>
          <a:bodyPr lIns="50122" tIns="50122" rIns="50122" bIns="50122"/>
          <a:lstStyle>
            <a:lvl1pPr defTabSz="501224">
              <a:defRPr>
                <a:solidFill>
                  <a:srgbClr val="88899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73" name="Straight Connector 6"/>
          <p:cNvSpPr/>
          <p:nvPr/>
        </p:nvSpPr>
        <p:spPr>
          <a:xfrm>
            <a:off x="351860" y="959906"/>
            <a:ext cx="9336694" cy="11"/>
          </a:xfrm>
          <a:prstGeom prst="line">
            <a:avLst/>
          </a:prstGeom>
          <a:ln w="12700">
            <a:solidFill>
              <a:srgbClr val="969696"/>
            </a:solidFill>
          </a:ln>
        </p:spPr>
        <p:txBody>
          <a:bodyPr lIns="45718" tIns="45718" rIns="45718" bIns="45718"/>
          <a:lstStyle/>
          <a:p>
            <a:pPr/>
          </a:p>
        </p:txBody>
      </p:sp>
      <p:sp>
        <p:nvSpPr>
          <p:cNvPr id="274" name="Straight Connector 8"/>
          <p:cNvSpPr/>
          <p:nvPr/>
        </p:nvSpPr>
        <p:spPr>
          <a:xfrm>
            <a:off x="351860" y="7182676"/>
            <a:ext cx="9336694" cy="11"/>
          </a:xfrm>
          <a:prstGeom prst="line">
            <a:avLst/>
          </a:prstGeom>
          <a:ln w="12700">
            <a:solidFill>
              <a:srgbClr val="969696"/>
            </a:solidFill>
          </a:ln>
        </p:spPr>
        <p:txBody>
          <a:bodyPr lIns="45718" tIns="45718" rIns="45718" bIns="45718"/>
          <a:lstStyle/>
          <a:p>
            <a:pPr/>
          </a:p>
        </p:txBody>
      </p:sp>
      <p:sp>
        <p:nvSpPr>
          <p:cNvPr id="275" name="Rectangle 6"/>
          <p:cNvSpPr/>
          <p:nvPr/>
        </p:nvSpPr>
        <p:spPr>
          <a:xfrm>
            <a:off x="266346" y="7237107"/>
            <a:ext cx="2702874" cy="215774"/>
          </a:xfrm>
          <a:prstGeom prst="rect">
            <a:avLst/>
          </a:prstGeom>
          <a:solidFill>
            <a:srgbClr val="FFFFFF"/>
          </a:solidFill>
          <a:ln w="3175">
            <a:solidFill>
              <a:srgbClr val="FFFFFF"/>
            </a:solidFill>
          </a:ln>
        </p:spPr>
        <p:txBody>
          <a:bodyPr lIns="45718" tIns="45718" rIns="45718" bIns="45718" anchor="ctr"/>
          <a:lstStyle/>
          <a:p>
            <a:pPr algn="ctr">
              <a:spcBef>
                <a:spcPts val="600"/>
              </a:spcBef>
              <a:defRPr b="1" sz="1000">
                <a:solidFill>
                  <a:srgbClr val="FFFFFF"/>
                </a:solidFill>
              </a:defRPr>
            </a:pPr>
          </a:p>
        </p:txBody>
      </p:sp>
      <p:sp>
        <p:nvSpPr>
          <p:cNvPr id="276" name="Rectangle 7"/>
          <p:cNvSpPr/>
          <p:nvPr/>
        </p:nvSpPr>
        <p:spPr>
          <a:xfrm>
            <a:off x="6867955" y="672944"/>
            <a:ext cx="2825000" cy="215773"/>
          </a:xfrm>
          <a:prstGeom prst="rect">
            <a:avLst/>
          </a:prstGeom>
          <a:solidFill>
            <a:srgbClr val="FFFFFF"/>
          </a:solidFill>
          <a:ln w="3175">
            <a:solidFill>
              <a:srgbClr val="FFFFFF"/>
            </a:solidFill>
          </a:ln>
        </p:spPr>
        <p:txBody>
          <a:bodyPr lIns="45718" tIns="45718" rIns="45718" bIns="45718" anchor="ctr"/>
          <a:lstStyle/>
          <a:p>
            <a:pPr algn="ctr">
              <a:spcBef>
                <a:spcPts val="600"/>
              </a:spcBef>
              <a:defRPr b="1" sz="1000">
                <a:solidFill>
                  <a:srgbClr val="FFFFFF"/>
                </a:solidFill>
              </a:defRPr>
            </a:pPr>
          </a:p>
        </p:txBody>
      </p:sp>
      <p:sp>
        <p:nvSpPr>
          <p:cNvPr id="277" name="Straight Connector 8"/>
          <p:cNvSpPr/>
          <p:nvPr/>
        </p:nvSpPr>
        <p:spPr>
          <a:xfrm>
            <a:off x="352762" y="972044"/>
            <a:ext cx="9340176" cy="11"/>
          </a:xfrm>
          <a:prstGeom prst="line">
            <a:avLst/>
          </a:prstGeom>
          <a:ln w="12700">
            <a:solidFill>
              <a:srgbClr val="BB3123"/>
            </a:solidFill>
          </a:ln>
          <a:effectLst>
            <a:outerShdw sx="100000" sy="100000" kx="0" ky="0" algn="b" rotWithShape="0" blurRad="25400" dist="12700" dir="5400000">
              <a:srgbClr val="000000">
                <a:alpha val="38000"/>
              </a:srgbClr>
            </a:outerShdw>
          </a:effectLst>
        </p:spPr>
        <p:txBody>
          <a:bodyPr lIns="45718" tIns="45718" rIns="45718" bIns="45718"/>
          <a:lstStyle/>
          <a:p>
            <a:pPr/>
          </a:p>
        </p:txBody>
      </p:sp>
      <p:sp>
        <p:nvSpPr>
          <p:cNvPr id="278" name="Straight Connector 9"/>
          <p:cNvSpPr/>
          <p:nvPr/>
        </p:nvSpPr>
        <p:spPr>
          <a:xfrm>
            <a:off x="352762" y="7191983"/>
            <a:ext cx="9340176" cy="11"/>
          </a:xfrm>
          <a:prstGeom prst="line">
            <a:avLst/>
          </a:prstGeom>
          <a:ln w="12700">
            <a:solidFill>
              <a:srgbClr val="BB3123"/>
            </a:solidFill>
          </a:ln>
          <a:effectLst>
            <a:outerShdw sx="100000" sy="100000" kx="0" ky="0" algn="b" rotWithShape="0" blurRad="25400" dist="12700" dir="5400000">
              <a:srgbClr val="000000">
                <a:alpha val="38000"/>
              </a:srgbClr>
            </a:outerShdw>
          </a:effectLst>
        </p:spPr>
        <p:txBody>
          <a:bodyPr lIns="45718" tIns="45718" rIns="45718" bIns="45718"/>
          <a:lstStyle/>
          <a:p>
            <a:pPr/>
          </a:p>
        </p:txBody>
      </p:sp>
      <p:sp>
        <p:nvSpPr>
          <p:cNvPr id="279" name="Body Level One…"/>
          <p:cNvSpPr txBox="1"/>
          <p:nvPr>
            <p:ph type="body" idx="1"/>
          </p:nvPr>
        </p:nvSpPr>
        <p:spPr>
          <a:xfrm>
            <a:off x="352760" y="2157302"/>
            <a:ext cx="9340182" cy="4767044"/>
          </a:xfrm>
          <a:prstGeom prst="rect">
            <a:avLst/>
          </a:prstGeom>
        </p:spPr>
        <p:txBody>
          <a:bodyPr/>
          <a:lstStyle>
            <a:lvl1pPr marL="424542" indent="-424542">
              <a:defRPr sz="2600"/>
            </a:lvl1pPr>
            <a:lvl2pPr marL="424542" indent="-424542">
              <a:defRPr sz="2600"/>
            </a:lvl2pPr>
            <a:lvl3pPr marL="893762" indent="-433387">
              <a:defRPr sz="2600"/>
            </a:lvl3pPr>
            <a:lvl4pPr marL="1318576" indent="-520063">
              <a:defRPr sz="2600"/>
            </a:lvl4pPr>
            <a:lvl5pPr marL="1722434" indent="-577849">
              <a:defRPr sz="2600"/>
            </a:lvl5pPr>
          </a:lstStyle>
          <a:p>
            <a:pPr/>
            <a:r>
              <a:t>Body Level One</a:t>
            </a:r>
          </a:p>
          <a:p>
            <a:pPr lvl="1"/>
            <a:r>
              <a:t>Body Level Two</a:t>
            </a:r>
          </a:p>
          <a:p>
            <a:pPr lvl="2"/>
            <a:r>
              <a:t>Body Level Three</a:t>
            </a:r>
          </a:p>
          <a:p>
            <a:pPr lvl="3"/>
            <a:r>
              <a:t>Body Level Four</a:t>
            </a:r>
          </a:p>
          <a:p>
            <a:pPr lvl="4"/>
            <a:r>
              <a:t>Body Level Five</a:t>
            </a:r>
          </a:p>
        </p:txBody>
      </p:sp>
      <p:sp>
        <p:nvSpPr>
          <p:cNvPr id="280" name="Title Text"/>
          <p:cNvSpPr txBox="1"/>
          <p:nvPr>
            <p:ph type="title"/>
          </p:nvPr>
        </p:nvSpPr>
        <p:spPr>
          <a:xfrm>
            <a:off x="351175" y="1077225"/>
            <a:ext cx="9341765" cy="996755"/>
          </a:xfrm>
          <a:prstGeom prst="rect">
            <a:avLst/>
          </a:prstGeom>
        </p:spPr>
        <p:txBody>
          <a:bodyPr/>
          <a:lstStyle>
            <a:lvl1pPr>
              <a:defRPr sz="4200"/>
            </a:lvl1pPr>
          </a:lstStyle>
          <a:p>
            <a:pPr/>
            <a:r>
              <a:t>Title Text</a:t>
            </a:r>
          </a:p>
        </p:txBody>
      </p:sp>
      <p:sp>
        <p:nvSpPr>
          <p:cNvPr id="281" name="Slide Number"/>
          <p:cNvSpPr txBox="1"/>
          <p:nvPr>
            <p:ph type="sldNum" sz="quarter" idx="2"/>
          </p:nvPr>
        </p:nvSpPr>
        <p:spPr>
          <a:xfrm>
            <a:off x="9565941" y="7235036"/>
            <a:ext cx="127001" cy="127001"/>
          </a:xfrm>
          <a:prstGeom prst="rect">
            <a:avLst/>
          </a:prstGeom>
        </p:spPr>
        <p:txBody>
          <a:bodyPr/>
          <a:lstStyle>
            <a:lvl1pPr>
              <a:defRPr sz="7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88" name="Straight Connector 10"/>
          <p:cNvSpPr/>
          <p:nvPr/>
        </p:nvSpPr>
        <p:spPr>
          <a:xfrm>
            <a:off x="513548" y="974936"/>
            <a:ext cx="7336222" cy="12"/>
          </a:xfrm>
          <a:prstGeom prst="line">
            <a:avLst/>
          </a:prstGeom>
          <a:ln w="3175">
            <a:solidFill>
              <a:srgbClr val="0054A0"/>
            </a:solidFill>
          </a:ln>
        </p:spPr>
        <p:txBody>
          <a:bodyPr lIns="45718" tIns="45718" rIns="45718" bIns="45718"/>
          <a:lstStyle/>
          <a:p>
            <a:pPr/>
          </a:p>
        </p:txBody>
      </p:sp>
      <p:sp>
        <p:nvSpPr>
          <p:cNvPr id="289" name="Straight Connector 11"/>
          <p:cNvSpPr/>
          <p:nvPr/>
        </p:nvSpPr>
        <p:spPr>
          <a:xfrm>
            <a:off x="513550" y="7113188"/>
            <a:ext cx="9016860" cy="10"/>
          </a:xfrm>
          <a:prstGeom prst="line">
            <a:avLst/>
          </a:prstGeom>
          <a:ln w="3175">
            <a:solidFill>
              <a:srgbClr val="0054A0"/>
            </a:solidFill>
          </a:ln>
        </p:spPr>
        <p:txBody>
          <a:bodyPr lIns="45718" tIns="45718" rIns="45718" bIns="45718"/>
          <a:lstStyle/>
          <a:p>
            <a:pPr/>
          </a:p>
        </p:txBody>
      </p:sp>
      <p:pic>
        <p:nvPicPr>
          <p:cNvPr id="290" name="Picture 1" descr="Picture 1"/>
          <p:cNvPicPr>
            <a:picLocks noChangeAspect="1"/>
          </p:cNvPicPr>
          <p:nvPr/>
        </p:nvPicPr>
        <p:blipFill>
          <a:blip r:embed="rId2">
            <a:extLst/>
          </a:blip>
          <a:stretch>
            <a:fillRect/>
          </a:stretch>
        </p:blipFill>
        <p:spPr>
          <a:xfrm>
            <a:off x="7933372" y="340832"/>
            <a:ext cx="1586203" cy="638233"/>
          </a:xfrm>
          <a:prstGeom prst="rect">
            <a:avLst/>
          </a:prstGeom>
          <a:ln w="12700">
            <a:miter lim="400000"/>
          </a:ln>
        </p:spPr>
      </p:pic>
      <p:sp>
        <p:nvSpPr>
          <p:cNvPr id="291" name="Footer Placeholder 11"/>
          <p:cNvSpPr txBox="1"/>
          <p:nvPr/>
        </p:nvSpPr>
        <p:spPr>
          <a:xfrm>
            <a:off x="428274" y="7113027"/>
            <a:ext cx="3286676" cy="235784"/>
          </a:xfrm>
          <a:prstGeom prst="rect">
            <a:avLst/>
          </a:prstGeom>
          <a:ln w="12700">
            <a:miter lim="400000"/>
          </a:ln>
          <a:extLst>
            <a:ext uri="{C572A759-6A51-4108-AA02-DFA0A04FC94B}">
              <ma14:wrappingTextBoxFlag xmlns:ma14="http://schemas.microsoft.com/office/mac/drawingml/2011/main" val="1"/>
            </a:ext>
          </a:extLst>
        </p:spPr>
        <p:txBody>
          <a:bodyPr lIns="50119" tIns="50119" rIns="50119" bIns="50119" anchor="ctr">
            <a:spAutoFit/>
          </a:bodyPr>
          <a:lstStyle>
            <a:lvl1pPr defTabSz="1002451">
              <a:defRPr sz="1000">
                <a:solidFill>
                  <a:srgbClr val="595959"/>
                </a:solidFill>
                <a:latin typeface="Arial"/>
                <a:ea typeface="Arial"/>
                <a:cs typeface="Arial"/>
                <a:sym typeface="Arial"/>
              </a:defRPr>
            </a:lvl1pPr>
          </a:lstStyle>
          <a:p>
            <a:pPr/>
            <a:r>
              <a:t>TSCPA Health Care Conference November 2016</a:t>
            </a:r>
          </a:p>
        </p:txBody>
      </p:sp>
      <p:sp>
        <p:nvSpPr>
          <p:cNvPr id="292" name="Title Text"/>
          <p:cNvSpPr txBox="1"/>
          <p:nvPr>
            <p:ph type="title"/>
          </p:nvPr>
        </p:nvSpPr>
        <p:spPr>
          <a:xfrm>
            <a:off x="513548" y="240768"/>
            <a:ext cx="9016860" cy="716852"/>
          </a:xfrm>
          <a:prstGeom prst="rect">
            <a:avLst/>
          </a:prstGeom>
        </p:spPr>
        <p:txBody>
          <a:bodyPr anchor="b"/>
          <a:lstStyle>
            <a:lvl1pPr algn="l" defTabSz="1002451">
              <a:defRPr b="0" sz="3400">
                <a:solidFill>
                  <a:srgbClr val="0054A0"/>
                </a:solidFill>
                <a:latin typeface="Arial"/>
                <a:ea typeface="Arial"/>
                <a:cs typeface="Arial"/>
                <a:sym typeface="Arial"/>
              </a:defRPr>
            </a:lvl1pPr>
          </a:lstStyle>
          <a:p>
            <a:pPr/>
            <a:r>
              <a:t>Title Text</a:t>
            </a:r>
          </a:p>
        </p:txBody>
      </p:sp>
      <p:sp>
        <p:nvSpPr>
          <p:cNvPr id="293" name="Body Level One…"/>
          <p:cNvSpPr txBox="1"/>
          <p:nvPr>
            <p:ph type="body" idx="1"/>
          </p:nvPr>
        </p:nvSpPr>
        <p:spPr>
          <a:xfrm>
            <a:off x="513548" y="1122746"/>
            <a:ext cx="9022083" cy="5794186"/>
          </a:xfrm>
          <a:prstGeom prst="rect">
            <a:avLst/>
          </a:prstGeom>
        </p:spPr>
        <p:txBody>
          <a:bodyPr lIns="50119" tIns="50119" rIns="50119" bIns="50119"/>
          <a:lstStyle>
            <a:lvl1pPr marL="248329" indent="-248329"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1pPr>
            <a:lvl2pPr marL="699290" indent="-353214"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2pPr>
            <a:lvl3pPr marL="1086644" indent="-340517"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3pPr>
            <a:lvl4pPr marL="1520821" indent="-438146"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4pPr>
            <a:lvl5pPr marL="1824830" indent="-340517" defTabSz="1002451">
              <a:lnSpc>
                <a:spcPct val="100000"/>
              </a:lnSpc>
              <a:spcBef>
                <a:spcPts val="1300"/>
              </a:spcBef>
              <a:buClr>
                <a:srgbClr val="0054A0"/>
              </a:buClr>
              <a:buFontTx/>
              <a:tabLst/>
              <a:defRPr b="0" sz="3000">
                <a:solidFill>
                  <a:srgbClr val="595959"/>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94" name="Slide Number"/>
          <p:cNvSpPr txBox="1"/>
          <p:nvPr>
            <p:ph type="sldNum" sz="quarter" idx="2"/>
          </p:nvPr>
        </p:nvSpPr>
        <p:spPr>
          <a:xfrm>
            <a:off x="9373062" y="7113034"/>
            <a:ext cx="254201" cy="235784"/>
          </a:xfrm>
          <a:prstGeom prst="rect">
            <a:avLst/>
          </a:prstGeom>
        </p:spPr>
        <p:txBody>
          <a:bodyPr lIns="50119" tIns="50119" rIns="50119" bIns="50119"/>
          <a:lstStyle>
            <a:lvl1pPr defTabSz="1002451">
              <a:defRPr i="1" sz="10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301" name="Picture 11" descr="Picture 11"/>
          <p:cNvPicPr>
            <a:picLocks noChangeAspect="1"/>
          </p:cNvPicPr>
          <p:nvPr/>
        </p:nvPicPr>
        <p:blipFill>
          <a:blip r:embed="rId2">
            <a:extLst/>
          </a:blip>
          <a:stretch>
            <a:fillRect/>
          </a:stretch>
        </p:blipFill>
        <p:spPr>
          <a:xfrm>
            <a:off x="3010492" y="62753"/>
            <a:ext cx="4018366" cy="842022"/>
          </a:xfrm>
          <a:prstGeom prst="rect">
            <a:avLst/>
          </a:prstGeom>
          <a:ln w="12700">
            <a:miter lim="400000"/>
          </a:ln>
        </p:spPr>
      </p:pic>
      <p:sp>
        <p:nvSpPr>
          <p:cNvPr id="30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3" name="Title Text"/>
          <p:cNvSpPr txBox="1"/>
          <p:nvPr>
            <p:ph type="title"/>
          </p:nvPr>
        </p:nvSpPr>
        <p:spPr>
          <a:prstGeom prst="rect">
            <a:avLst/>
          </a:prstGeom>
        </p:spPr>
        <p:txBody>
          <a:bodyPr/>
          <a:lstStyle/>
          <a:p>
            <a:pPr/>
            <a:r>
              <a:t>Title Text</a:t>
            </a:r>
          </a:p>
        </p:txBody>
      </p:sp>
      <p:sp>
        <p:nvSpPr>
          <p:cNvPr id="304" name="Slide Number"/>
          <p:cNvSpPr txBox="1"/>
          <p:nvPr>
            <p:ph type="sldNum" sz="quarter" idx="2"/>
          </p:nvPr>
        </p:nvSpPr>
        <p:spPr>
          <a:xfrm>
            <a:off x="9560929" y="7242509"/>
            <a:ext cx="141884" cy="1270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311" name="Picture 2" descr="Picture 2"/>
          <p:cNvPicPr>
            <a:picLocks noChangeAspect="1"/>
          </p:cNvPicPr>
          <p:nvPr/>
        </p:nvPicPr>
        <p:blipFill>
          <a:blip r:embed="rId2">
            <a:extLst/>
          </a:blip>
          <a:stretch>
            <a:fillRect/>
          </a:stretch>
        </p:blipFill>
        <p:spPr>
          <a:xfrm>
            <a:off x="10583" y="-3"/>
            <a:ext cx="10024535" cy="7518404"/>
          </a:xfrm>
          <a:prstGeom prst="rect">
            <a:avLst/>
          </a:prstGeom>
          <a:ln w="12700">
            <a:miter lim="400000"/>
          </a:ln>
        </p:spPr>
      </p:pic>
      <p:sp>
        <p:nvSpPr>
          <p:cNvPr id="312" name="Title Text"/>
          <p:cNvSpPr txBox="1"/>
          <p:nvPr>
            <p:ph type="title"/>
          </p:nvPr>
        </p:nvSpPr>
        <p:spPr>
          <a:xfrm>
            <a:off x="511809" y="511251"/>
            <a:ext cx="9022082" cy="1283141"/>
          </a:xfrm>
          <a:prstGeom prst="rect">
            <a:avLst/>
          </a:prstGeom>
        </p:spPr>
        <p:txBody>
          <a:bodyPr lIns="50122" tIns="50122" rIns="50122" bIns="50122"/>
          <a:lstStyle>
            <a:lvl1pPr algn="l" defTabSz="1002451">
              <a:defRPr sz="3000">
                <a:solidFill>
                  <a:srgbClr val="2F5897"/>
                </a:solidFill>
                <a:latin typeface="Trebuchet MS"/>
                <a:ea typeface="Trebuchet MS"/>
                <a:cs typeface="Trebuchet MS"/>
                <a:sym typeface="Trebuchet MS"/>
              </a:defRPr>
            </a:lvl1pPr>
          </a:lstStyle>
          <a:p>
            <a:pPr/>
            <a:r>
              <a:t>Title Text</a:t>
            </a:r>
          </a:p>
        </p:txBody>
      </p:sp>
      <p:sp>
        <p:nvSpPr>
          <p:cNvPr id="313" name="Body Level One…"/>
          <p:cNvSpPr txBox="1"/>
          <p:nvPr>
            <p:ph type="body" idx="1"/>
          </p:nvPr>
        </p:nvSpPr>
        <p:spPr>
          <a:xfrm>
            <a:off x="511809" y="1914406"/>
            <a:ext cx="9022082" cy="4618829"/>
          </a:xfrm>
          <a:prstGeom prst="rect">
            <a:avLst/>
          </a:prstGeom>
        </p:spPr>
        <p:txBody>
          <a:bodyPr lIns="50122" tIns="50122" rIns="50122" bIns="50122"/>
          <a:lstStyle>
            <a:lvl1pPr marL="363680" indent="-249380" defTabSz="1002451">
              <a:lnSpc>
                <a:spcPct val="100000"/>
              </a:lnSpc>
              <a:spcBef>
                <a:spcPts val="500"/>
              </a:spcBef>
              <a:buClr>
                <a:srgbClr val="58B7DD"/>
              </a:buClr>
              <a:tabLst/>
              <a:defRPr b="0" sz="2400">
                <a:solidFill>
                  <a:srgbClr val="011E40"/>
                </a:solidFill>
                <a:latin typeface="Trebuchet MS"/>
                <a:ea typeface="Trebuchet MS"/>
                <a:cs typeface="Trebuchet MS"/>
                <a:sym typeface="Trebuchet MS"/>
              </a:defRPr>
            </a:lvl1pPr>
            <a:lvl2pPr marL="685480" indent="-274319" defTabSz="1002451">
              <a:lnSpc>
                <a:spcPct val="100000"/>
              </a:lnSpc>
              <a:spcBef>
                <a:spcPts val="500"/>
              </a:spcBef>
              <a:buClr>
                <a:srgbClr val="58B7DD"/>
              </a:buClr>
              <a:tabLst/>
              <a:defRPr b="0" sz="2400">
                <a:solidFill>
                  <a:srgbClr val="011E40"/>
                </a:solidFill>
                <a:latin typeface="Trebuchet MS"/>
                <a:ea typeface="Trebuchet MS"/>
                <a:cs typeface="Trebuchet MS"/>
                <a:sym typeface="Trebuchet MS"/>
              </a:defRPr>
            </a:lvl2pPr>
            <a:lvl3pPr marL="1081087" indent="-304800" defTabSz="1002451">
              <a:lnSpc>
                <a:spcPct val="100000"/>
              </a:lnSpc>
              <a:spcBef>
                <a:spcPts val="500"/>
              </a:spcBef>
              <a:buClr>
                <a:srgbClr val="58B7DD"/>
              </a:buClr>
              <a:buChar char="•"/>
              <a:tabLst/>
              <a:defRPr b="0" sz="2400">
                <a:solidFill>
                  <a:srgbClr val="011E40"/>
                </a:solidFill>
                <a:latin typeface="Trebuchet MS"/>
                <a:ea typeface="Trebuchet MS"/>
                <a:cs typeface="Trebuchet MS"/>
                <a:sym typeface="Trebuchet MS"/>
              </a:defRPr>
            </a:lvl3pPr>
            <a:lvl4pPr marL="1393825" indent="-342900" defTabSz="1002451">
              <a:lnSpc>
                <a:spcPct val="100000"/>
              </a:lnSpc>
              <a:spcBef>
                <a:spcPts val="500"/>
              </a:spcBef>
              <a:buClr>
                <a:srgbClr val="58B7DD"/>
              </a:buClr>
              <a:buChar char="•"/>
              <a:tabLst/>
              <a:defRPr b="0" sz="2400">
                <a:solidFill>
                  <a:srgbClr val="011E40"/>
                </a:solidFill>
                <a:latin typeface="Trebuchet MS"/>
                <a:ea typeface="Trebuchet MS"/>
                <a:cs typeface="Trebuchet MS"/>
                <a:sym typeface="Trebuchet MS"/>
              </a:defRPr>
            </a:lvl4pPr>
            <a:lvl5pPr marL="1717448" indent="-391884" defTabSz="1002451">
              <a:lnSpc>
                <a:spcPct val="100000"/>
              </a:lnSpc>
              <a:spcBef>
                <a:spcPts val="500"/>
              </a:spcBef>
              <a:buClr>
                <a:srgbClr val="58B7DD"/>
              </a:buClr>
              <a:buChar char="•"/>
              <a:tabLst/>
              <a:defRPr b="0" sz="2400">
                <a:solidFill>
                  <a:srgbClr val="011E4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314" name="Slide Number"/>
          <p:cNvSpPr txBox="1"/>
          <p:nvPr>
            <p:ph type="sldNum" sz="quarter" idx="2"/>
          </p:nvPr>
        </p:nvSpPr>
        <p:spPr>
          <a:xfrm>
            <a:off x="9314385" y="6903203"/>
            <a:ext cx="219506" cy="227245"/>
          </a:xfrm>
          <a:prstGeom prst="rect">
            <a:avLst/>
          </a:prstGeom>
        </p:spPr>
        <p:txBody>
          <a:bodyPr lIns="50122" tIns="50122" rIns="50122" bIns="50122"/>
          <a:lstStyle>
            <a:lvl1pPr defTabSz="501224">
              <a:defRPr>
                <a:solidFill>
                  <a:srgbClr val="88899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21" name="Body Level One…"/>
          <p:cNvSpPr txBox="1"/>
          <p:nvPr>
            <p:ph type="body" idx="1"/>
          </p:nvPr>
        </p:nvSpPr>
        <p:spPr>
          <a:xfrm>
            <a:off x="342900" y="1743075"/>
            <a:ext cx="9359901" cy="5187950"/>
          </a:xfrm>
          <a:prstGeom prst="rect">
            <a:avLst/>
          </a:prstGeom>
        </p:spPr>
        <p:txBody>
          <a:bodyPr/>
          <a:lstStyle>
            <a:lvl1pPr marL="0" indent="0">
              <a:buSzTx/>
              <a:buFontTx/>
              <a:buNone/>
              <a:defRPr b="0" sz="2400">
                <a:latin typeface="+mn-lt"/>
                <a:ea typeface="+mn-ea"/>
                <a:cs typeface="+mn-cs"/>
                <a:sym typeface="Verdana"/>
              </a:defRPr>
            </a:lvl1pPr>
            <a:lvl2pPr marL="205740" indent="-205740">
              <a:buFontTx/>
              <a:defRPr b="0" sz="2400">
                <a:latin typeface="+mn-lt"/>
                <a:ea typeface="+mn-ea"/>
                <a:cs typeface="+mn-cs"/>
                <a:sym typeface="Verdana"/>
              </a:defRPr>
            </a:lvl2pPr>
            <a:lvl3pPr marL="647700" indent="-304800">
              <a:buFontTx/>
              <a:defRPr b="0" sz="2400">
                <a:latin typeface="+mn-lt"/>
                <a:ea typeface="+mn-ea"/>
                <a:cs typeface="+mn-cs"/>
                <a:sym typeface="Verdana"/>
              </a:defRPr>
            </a:lvl3pPr>
            <a:lvl4pPr marL="914400" indent="-342900">
              <a:buFontTx/>
              <a:defRPr b="0" sz="2400">
                <a:latin typeface="+mn-lt"/>
                <a:ea typeface="+mn-ea"/>
                <a:cs typeface="+mn-cs"/>
                <a:sym typeface="Verdana"/>
              </a:defRPr>
            </a:lvl4pPr>
            <a:lvl5pPr marL="1398134" indent="-612322">
              <a:buFontTx/>
              <a:defRPr b="0" sz="2400">
                <a:latin typeface="+mn-lt"/>
                <a:ea typeface="+mn-ea"/>
                <a:cs typeface="+mn-cs"/>
                <a:sym typeface="Verdana"/>
              </a:defRPr>
            </a:lvl5pPr>
          </a:lstStyle>
          <a:p>
            <a:pPr/>
            <a:r>
              <a:t>Body Level One</a:t>
            </a:r>
          </a:p>
          <a:p>
            <a:pPr lvl="1"/>
            <a:r>
              <a:t>Body Level Two</a:t>
            </a:r>
          </a:p>
          <a:p>
            <a:pPr lvl="2"/>
            <a:r>
              <a:t>Body Level Three</a:t>
            </a:r>
          </a:p>
          <a:p>
            <a:pPr lvl="3"/>
            <a:r>
              <a:t>Body Level Four</a:t>
            </a:r>
          </a:p>
          <a:p>
            <a:pPr lvl="4"/>
            <a:r>
              <a:t>Body Level Five</a:t>
            </a:r>
          </a:p>
        </p:txBody>
      </p:sp>
      <p:pic>
        <p:nvPicPr>
          <p:cNvPr id="322" name="Picture 11" descr="Picture 11"/>
          <p:cNvPicPr>
            <a:picLocks noChangeAspect="1"/>
          </p:cNvPicPr>
          <p:nvPr/>
        </p:nvPicPr>
        <p:blipFill>
          <a:blip r:embed="rId2">
            <a:extLst/>
          </a:blip>
          <a:stretch>
            <a:fillRect/>
          </a:stretch>
        </p:blipFill>
        <p:spPr>
          <a:xfrm>
            <a:off x="3010492" y="62753"/>
            <a:ext cx="4018366" cy="842022"/>
          </a:xfrm>
          <a:prstGeom prst="rect">
            <a:avLst/>
          </a:prstGeom>
          <a:ln w="12700">
            <a:miter lim="400000"/>
          </a:ln>
        </p:spPr>
      </p:pic>
      <p:sp>
        <p:nvSpPr>
          <p:cNvPr id="323" name="Title Text"/>
          <p:cNvSpPr txBox="1"/>
          <p:nvPr>
            <p:ph type="title"/>
          </p:nvPr>
        </p:nvSpPr>
        <p:spPr>
          <a:xfrm>
            <a:off x="341313" y="1071562"/>
            <a:ext cx="9361486" cy="626299"/>
          </a:xfrm>
          <a:prstGeom prst="rect">
            <a:avLst/>
          </a:prstGeom>
        </p:spPr>
        <p:txBody>
          <a:bodyPr/>
          <a:lstStyle>
            <a:lvl1pPr algn="l">
              <a:defRPr sz="2700" u="sng">
                <a:solidFill>
                  <a:schemeClr val="accent1"/>
                </a:solidFill>
                <a:latin typeface="+mn-lt"/>
                <a:ea typeface="+mn-ea"/>
                <a:cs typeface="+mn-cs"/>
                <a:sym typeface="Verdana"/>
              </a:defRPr>
            </a:lvl1pPr>
          </a:lstStyle>
          <a:p>
            <a:pPr/>
            <a:r>
              <a:t>Title Text</a:t>
            </a:r>
          </a:p>
        </p:txBody>
      </p:sp>
      <p:sp>
        <p:nvSpPr>
          <p:cNvPr id="3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31" name="Straight Connector 10"/>
          <p:cNvSpPr/>
          <p:nvPr/>
        </p:nvSpPr>
        <p:spPr>
          <a:xfrm>
            <a:off x="513548" y="974936"/>
            <a:ext cx="7336222" cy="12"/>
          </a:xfrm>
          <a:prstGeom prst="line">
            <a:avLst/>
          </a:prstGeom>
          <a:ln w="3175">
            <a:solidFill>
              <a:srgbClr val="0054A0"/>
            </a:solidFill>
          </a:ln>
        </p:spPr>
        <p:txBody>
          <a:bodyPr lIns="45718" tIns="45718" rIns="45718" bIns="45718"/>
          <a:lstStyle/>
          <a:p>
            <a:pPr/>
          </a:p>
        </p:txBody>
      </p:sp>
      <p:sp>
        <p:nvSpPr>
          <p:cNvPr id="332" name="Straight Connector 11"/>
          <p:cNvSpPr/>
          <p:nvPr/>
        </p:nvSpPr>
        <p:spPr>
          <a:xfrm>
            <a:off x="513550" y="7113188"/>
            <a:ext cx="9016860" cy="10"/>
          </a:xfrm>
          <a:prstGeom prst="line">
            <a:avLst/>
          </a:prstGeom>
          <a:ln w="3175">
            <a:solidFill>
              <a:srgbClr val="0054A0"/>
            </a:solidFill>
          </a:ln>
        </p:spPr>
        <p:txBody>
          <a:bodyPr lIns="45718" tIns="45718" rIns="45718" bIns="45718"/>
          <a:lstStyle/>
          <a:p>
            <a:pPr/>
          </a:p>
        </p:txBody>
      </p:sp>
      <p:pic>
        <p:nvPicPr>
          <p:cNvPr id="333" name="Picture 1" descr="Picture 1"/>
          <p:cNvPicPr>
            <a:picLocks noChangeAspect="1"/>
          </p:cNvPicPr>
          <p:nvPr/>
        </p:nvPicPr>
        <p:blipFill>
          <a:blip r:embed="rId2">
            <a:extLst/>
          </a:blip>
          <a:stretch>
            <a:fillRect/>
          </a:stretch>
        </p:blipFill>
        <p:spPr>
          <a:xfrm>
            <a:off x="7933372" y="340832"/>
            <a:ext cx="1586202" cy="638233"/>
          </a:xfrm>
          <a:prstGeom prst="rect">
            <a:avLst/>
          </a:prstGeom>
          <a:ln w="12700">
            <a:miter lim="400000"/>
          </a:ln>
        </p:spPr>
      </p:pic>
      <p:sp>
        <p:nvSpPr>
          <p:cNvPr id="334" name="Footer Placeholder 11"/>
          <p:cNvSpPr txBox="1"/>
          <p:nvPr/>
        </p:nvSpPr>
        <p:spPr>
          <a:xfrm>
            <a:off x="428274" y="7113027"/>
            <a:ext cx="3286676" cy="235784"/>
          </a:xfrm>
          <a:prstGeom prst="rect">
            <a:avLst/>
          </a:prstGeom>
          <a:ln w="12700">
            <a:miter lim="400000"/>
          </a:ln>
          <a:extLst>
            <a:ext uri="{C572A759-6A51-4108-AA02-DFA0A04FC94B}">
              <ma14:wrappingTextBoxFlag xmlns:ma14="http://schemas.microsoft.com/office/mac/drawingml/2011/main" val="1"/>
            </a:ext>
          </a:extLst>
        </p:spPr>
        <p:txBody>
          <a:bodyPr lIns="50119" tIns="50119" rIns="50119" bIns="50119" anchor="ctr">
            <a:spAutoFit/>
          </a:bodyPr>
          <a:lstStyle>
            <a:lvl1pPr defTabSz="1002451">
              <a:defRPr sz="1000">
                <a:solidFill>
                  <a:srgbClr val="595959"/>
                </a:solidFill>
                <a:latin typeface="Arial"/>
                <a:ea typeface="Arial"/>
                <a:cs typeface="Arial"/>
                <a:sym typeface="Arial"/>
              </a:defRPr>
            </a:lvl1pPr>
          </a:lstStyle>
          <a:p>
            <a:pPr/>
            <a:r>
              <a:t>TSCPA Health Care Conference November 2016</a:t>
            </a:r>
          </a:p>
        </p:txBody>
      </p:sp>
      <p:sp>
        <p:nvSpPr>
          <p:cNvPr id="335" name="Title Text"/>
          <p:cNvSpPr txBox="1"/>
          <p:nvPr>
            <p:ph type="title"/>
          </p:nvPr>
        </p:nvSpPr>
        <p:spPr>
          <a:xfrm>
            <a:off x="802451" y="4831267"/>
            <a:ext cx="8520856" cy="1493253"/>
          </a:xfrm>
          <a:prstGeom prst="rect">
            <a:avLst/>
          </a:prstGeom>
        </p:spPr>
        <p:txBody>
          <a:bodyPr anchor="t"/>
          <a:lstStyle>
            <a:lvl1pPr algn="l" defTabSz="1002451">
              <a:defRPr cap="all" sz="4200">
                <a:solidFill>
                  <a:srgbClr val="0054A0"/>
                </a:solidFill>
                <a:latin typeface="Arial"/>
                <a:ea typeface="Arial"/>
                <a:cs typeface="Arial"/>
                <a:sym typeface="Arial"/>
              </a:defRPr>
            </a:lvl1pPr>
          </a:lstStyle>
          <a:p>
            <a:pPr/>
            <a:r>
              <a:t>Title Text</a:t>
            </a:r>
          </a:p>
        </p:txBody>
      </p:sp>
      <p:sp>
        <p:nvSpPr>
          <p:cNvPr id="336" name="Body Level One…"/>
          <p:cNvSpPr txBox="1"/>
          <p:nvPr>
            <p:ph type="body" sz="quarter" idx="1"/>
          </p:nvPr>
        </p:nvSpPr>
        <p:spPr>
          <a:xfrm>
            <a:off x="802451" y="3186618"/>
            <a:ext cx="8520856" cy="1644653"/>
          </a:xfrm>
          <a:prstGeom prst="rect">
            <a:avLst/>
          </a:prstGeom>
        </p:spPr>
        <p:txBody>
          <a:bodyPr lIns="50119" tIns="50119" rIns="50119" bIns="50119" anchor="b"/>
          <a:lstStyle>
            <a:lvl1pPr marL="0" indent="0" defTabSz="1002451">
              <a:lnSpc>
                <a:spcPct val="100000"/>
              </a:lnSpc>
              <a:spcBef>
                <a:spcPts val="600"/>
              </a:spcBef>
              <a:buSzTx/>
              <a:buFontTx/>
              <a:buNone/>
              <a:tabLst/>
              <a:defRPr b="0" sz="2000">
                <a:solidFill>
                  <a:srgbClr val="595959"/>
                </a:solidFill>
                <a:latin typeface="Arial"/>
                <a:ea typeface="Arial"/>
                <a:cs typeface="Arial"/>
                <a:sym typeface="Arial"/>
              </a:defRPr>
            </a:lvl1pPr>
            <a:lvl2pPr marL="0" indent="0" defTabSz="1002451">
              <a:lnSpc>
                <a:spcPct val="100000"/>
              </a:lnSpc>
              <a:spcBef>
                <a:spcPts val="600"/>
              </a:spcBef>
              <a:buSzTx/>
              <a:buFontTx/>
              <a:buNone/>
              <a:tabLst/>
              <a:defRPr b="0" sz="2000">
                <a:solidFill>
                  <a:srgbClr val="595959"/>
                </a:solidFill>
                <a:latin typeface="Arial"/>
                <a:ea typeface="Arial"/>
                <a:cs typeface="Arial"/>
                <a:sym typeface="Arial"/>
              </a:defRPr>
            </a:lvl2pPr>
            <a:lvl3pPr marL="0" indent="0" defTabSz="1002451">
              <a:lnSpc>
                <a:spcPct val="100000"/>
              </a:lnSpc>
              <a:spcBef>
                <a:spcPts val="600"/>
              </a:spcBef>
              <a:buSzTx/>
              <a:buFontTx/>
              <a:buNone/>
              <a:tabLst/>
              <a:defRPr b="0" sz="2000">
                <a:solidFill>
                  <a:srgbClr val="595959"/>
                </a:solidFill>
                <a:latin typeface="Arial"/>
                <a:ea typeface="Arial"/>
                <a:cs typeface="Arial"/>
                <a:sym typeface="Arial"/>
              </a:defRPr>
            </a:lvl3pPr>
            <a:lvl4pPr marL="0" indent="0" defTabSz="1002451">
              <a:lnSpc>
                <a:spcPct val="100000"/>
              </a:lnSpc>
              <a:spcBef>
                <a:spcPts val="600"/>
              </a:spcBef>
              <a:buSzTx/>
              <a:buFontTx/>
              <a:buNone/>
              <a:tabLst/>
              <a:defRPr b="0" sz="2000">
                <a:solidFill>
                  <a:srgbClr val="595959"/>
                </a:solidFill>
                <a:latin typeface="Arial"/>
                <a:ea typeface="Arial"/>
                <a:cs typeface="Arial"/>
                <a:sym typeface="Arial"/>
              </a:defRPr>
            </a:lvl4pPr>
            <a:lvl5pPr marL="0" indent="0" defTabSz="1002451">
              <a:lnSpc>
                <a:spcPct val="100000"/>
              </a:lnSpc>
              <a:spcBef>
                <a:spcPts val="600"/>
              </a:spcBef>
              <a:buSzTx/>
              <a:buFontTx/>
              <a:buNone/>
              <a:tabLst/>
              <a:defRPr b="0" sz="2000">
                <a:solidFill>
                  <a:srgbClr val="595959"/>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37" name="Slide Number"/>
          <p:cNvSpPr txBox="1"/>
          <p:nvPr>
            <p:ph type="sldNum" sz="quarter" idx="2"/>
          </p:nvPr>
        </p:nvSpPr>
        <p:spPr>
          <a:xfrm>
            <a:off x="9373062" y="7113034"/>
            <a:ext cx="254201" cy="235784"/>
          </a:xfrm>
          <a:prstGeom prst="rect">
            <a:avLst/>
          </a:prstGeom>
        </p:spPr>
        <p:txBody>
          <a:bodyPr lIns="50119" tIns="50119" rIns="50119" bIns="50119"/>
          <a:lstStyle>
            <a:lvl1pPr defTabSz="1002451">
              <a:defRPr i="1" sz="10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verOption1">
    <p:spTree>
      <p:nvGrpSpPr>
        <p:cNvPr id="1" name=""/>
        <p:cNvGrpSpPr/>
        <p:nvPr/>
      </p:nvGrpSpPr>
      <p:grpSpPr>
        <a:xfrm>
          <a:off x="0" y="0"/>
          <a:ext cx="0" cy="0"/>
          <a:chOff x="0" y="0"/>
          <a:chExt cx="0" cy="0"/>
        </a:xfrm>
      </p:grpSpPr>
      <p:pic>
        <p:nvPicPr>
          <p:cNvPr id="344" name="Picture 11" descr="Picture 11"/>
          <p:cNvPicPr>
            <a:picLocks noChangeAspect="1"/>
          </p:cNvPicPr>
          <p:nvPr/>
        </p:nvPicPr>
        <p:blipFill>
          <a:blip r:embed="rId2">
            <a:extLst/>
          </a:blip>
          <a:stretch>
            <a:fillRect/>
          </a:stretch>
        </p:blipFill>
        <p:spPr>
          <a:xfrm>
            <a:off x="10583" y="-3"/>
            <a:ext cx="10024535" cy="7518404"/>
          </a:xfrm>
          <a:prstGeom prst="rect">
            <a:avLst/>
          </a:prstGeom>
          <a:ln w="12700">
            <a:miter lim="400000"/>
          </a:ln>
        </p:spPr>
      </p:pic>
      <p:sp>
        <p:nvSpPr>
          <p:cNvPr id="345" name="Body Level One…"/>
          <p:cNvSpPr txBox="1"/>
          <p:nvPr>
            <p:ph type="body" sz="quarter" idx="1"/>
          </p:nvPr>
        </p:nvSpPr>
        <p:spPr>
          <a:xfrm>
            <a:off x="721063" y="5122626"/>
            <a:ext cx="4048736" cy="1936759"/>
          </a:xfrm>
          <a:prstGeom prst="rect">
            <a:avLst/>
          </a:prstGeom>
        </p:spPr>
        <p:txBody>
          <a:bodyPr lIns="50119" tIns="50119" rIns="50119" bIns="50119"/>
          <a:lstStyle>
            <a:lvl1pPr marL="0" indent="0" defTabSz="1002451">
              <a:lnSpc>
                <a:spcPct val="100000"/>
              </a:lnSpc>
              <a:spcBef>
                <a:spcPts val="600"/>
              </a:spcBef>
              <a:buSzTx/>
              <a:buFontTx/>
              <a:buNone/>
              <a:tabLst/>
              <a:defRPr b="0" sz="1800">
                <a:solidFill>
                  <a:srgbClr val="BFBFBF"/>
                </a:solidFill>
                <a:latin typeface="Arial"/>
                <a:ea typeface="Arial"/>
                <a:cs typeface="Arial"/>
                <a:sym typeface="Arial"/>
              </a:defRPr>
            </a:lvl1pPr>
            <a:lvl2pPr marL="0" indent="0" defTabSz="1002451">
              <a:lnSpc>
                <a:spcPct val="100000"/>
              </a:lnSpc>
              <a:spcBef>
                <a:spcPts val="600"/>
              </a:spcBef>
              <a:buSzTx/>
              <a:buFontTx/>
              <a:buNone/>
              <a:tabLst/>
              <a:defRPr b="0" sz="1800">
                <a:solidFill>
                  <a:srgbClr val="BFBFBF"/>
                </a:solidFill>
                <a:latin typeface="Arial"/>
                <a:ea typeface="Arial"/>
                <a:cs typeface="Arial"/>
                <a:sym typeface="Arial"/>
              </a:defRPr>
            </a:lvl2pPr>
            <a:lvl3pPr marL="0" indent="0" defTabSz="1002451">
              <a:lnSpc>
                <a:spcPct val="100000"/>
              </a:lnSpc>
              <a:spcBef>
                <a:spcPts val="600"/>
              </a:spcBef>
              <a:buSzTx/>
              <a:buFontTx/>
              <a:buNone/>
              <a:tabLst/>
              <a:defRPr b="0" sz="1800">
                <a:solidFill>
                  <a:srgbClr val="BFBFBF"/>
                </a:solidFill>
                <a:latin typeface="Arial"/>
                <a:ea typeface="Arial"/>
                <a:cs typeface="Arial"/>
                <a:sym typeface="Arial"/>
              </a:defRPr>
            </a:lvl3pPr>
            <a:lvl4pPr marL="0" indent="0" defTabSz="1002451">
              <a:lnSpc>
                <a:spcPct val="100000"/>
              </a:lnSpc>
              <a:spcBef>
                <a:spcPts val="600"/>
              </a:spcBef>
              <a:buSzTx/>
              <a:buFontTx/>
              <a:buNone/>
              <a:tabLst/>
              <a:defRPr b="0" sz="1800">
                <a:solidFill>
                  <a:srgbClr val="BFBFBF"/>
                </a:solidFill>
                <a:latin typeface="Arial"/>
                <a:ea typeface="Arial"/>
                <a:cs typeface="Arial"/>
                <a:sym typeface="Arial"/>
              </a:defRPr>
            </a:lvl4pPr>
            <a:lvl5pPr marL="0" indent="0" defTabSz="1002451">
              <a:lnSpc>
                <a:spcPct val="100000"/>
              </a:lnSpc>
              <a:spcBef>
                <a:spcPts val="600"/>
              </a:spcBef>
              <a:buSzTx/>
              <a:buFontTx/>
              <a:buNone/>
              <a:tabLst/>
              <a:defRPr b="0" sz="1800">
                <a:solidFill>
                  <a:srgbClr val="BFBFB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46" name="Text Placeholder 4"/>
          <p:cNvSpPr/>
          <p:nvPr>
            <p:ph type="body" sz="quarter" idx="13"/>
          </p:nvPr>
        </p:nvSpPr>
        <p:spPr>
          <a:xfrm>
            <a:off x="721065" y="4386422"/>
            <a:ext cx="8603569" cy="355313"/>
          </a:xfrm>
          <a:prstGeom prst="rect">
            <a:avLst/>
          </a:prstGeom>
        </p:spPr>
        <p:txBody>
          <a:bodyPr lIns="50119" tIns="50119" rIns="50119" bIns="50119" anchor="b"/>
          <a:lstStyle/>
          <a:p>
            <a:pPr marL="283463" indent="-283463" defTabSz="622422">
              <a:spcBef>
                <a:spcPts val="1100"/>
              </a:spcBef>
              <a:tabLst>
                <a:tab pos="5791200" algn="r"/>
              </a:tabLst>
              <a:defRPr sz="1736"/>
            </a:pPr>
          </a:p>
        </p:txBody>
      </p:sp>
      <p:sp>
        <p:nvSpPr>
          <p:cNvPr id="347" name="Text Placeholder 2"/>
          <p:cNvSpPr/>
          <p:nvPr>
            <p:ph type="body" sz="quarter" idx="14"/>
          </p:nvPr>
        </p:nvSpPr>
        <p:spPr>
          <a:xfrm>
            <a:off x="721064" y="3025219"/>
            <a:ext cx="8578289" cy="1349991"/>
          </a:xfrm>
          <a:prstGeom prst="rect">
            <a:avLst/>
          </a:prstGeom>
        </p:spPr>
        <p:txBody>
          <a:bodyPr lIns="50119" tIns="50119" rIns="50119" bIns="50119" anchor="b"/>
          <a:lstStyle/>
          <a:p>
            <a:pPr/>
          </a:p>
        </p:txBody>
      </p:sp>
      <p:sp>
        <p:nvSpPr>
          <p:cNvPr id="348" name="Slide Number"/>
          <p:cNvSpPr txBox="1"/>
          <p:nvPr>
            <p:ph type="sldNum" sz="quarter" idx="2"/>
          </p:nvPr>
        </p:nvSpPr>
        <p:spPr>
          <a:xfrm>
            <a:off x="6912379" y="6831918"/>
            <a:ext cx="282454" cy="273053"/>
          </a:xfrm>
          <a:prstGeom prst="rect">
            <a:avLst/>
          </a:prstGeom>
        </p:spPr>
        <p:txBody>
          <a:bodyPr lIns="50119" tIns="50119" rIns="50119" bIns="50119"/>
          <a:lstStyle>
            <a:lvl1pPr defTabSz="1002451">
              <a:defRPr sz="1200">
                <a:solidFill>
                  <a:srgbClr val="59595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355" name="Straight Connector 10"/>
          <p:cNvSpPr/>
          <p:nvPr/>
        </p:nvSpPr>
        <p:spPr>
          <a:xfrm>
            <a:off x="513548" y="974936"/>
            <a:ext cx="7336222" cy="12"/>
          </a:xfrm>
          <a:prstGeom prst="line">
            <a:avLst/>
          </a:prstGeom>
          <a:ln w="3175">
            <a:solidFill>
              <a:srgbClr val="0054A0"/>
            </a:solidFill>
          </a:ln>
        </p:spPr>
        <p:txBody>
          <a:bodyPr lIns="45718" tIns="45718" rIns="45718" bIns="45718"/>
          <a:lstStyle/>
          <a:p>
            <a:pPr/>
          </a:p>
        </p:txBody>
      </p:sp>
      <p:sp>
        <p:nvSpPr>
          <p:cNvPr id="356" name="Straight Connector 11"/>
          <p:cNvSpPr/>
          <p:nvPr/>
        </p:nvSpPr>
        <p:spPr>
          <a:xfrm>
            <a:off x="513550" y="7113188"/>
            <a:ext cx="9016860" cy="10"/>
          </a:xfrm>
          <a:prstGeom prst="line">
            <a:avLst/>
          </a:prstGeom>
          <a:ln w="3175">
            <a:solidFill>
              <a:srgbClr val="0054A0"/>
            </a:solidFill>
          </a:ln>
        </p:spPr>
        <p:txBody>
          <a:bodyPr lIns="45718" tIns="45718" rIns="45718" bIns="45718"/>
          <a:lstStyle/>
          <a:p>
            <a:pPr/>
          </a:p>
        </p:txBody>
      </p:sp>
      <p:pic>
        <p:nvPicPr>
          <p:cNvPr id="357" name="Picture 1" descr="Picture 1"/>
          <p:cNvPicPr>
            <a:picLocks noChangeAspect="1"/>
          </p:cNvPicPr>
          <p:nvPr/>
        </p:nvPicPr>
        <p:blipFill>
          <a:blip r:embed="rId2">
            <a:extLst/>
          </a:blip>
          <a:stretch>
            <a:fillRect/>
          </a:stretch>
        </p:blipFill>
        <p:spPr>
          <a:xfrm>
            <a:off x="7933372" y="340832"/>
            <a:ext cx="1586202" cy="638233"/>
          </a:xfrm>
          <a:prstGeom prst="rect">
            <a:avLst/>
          </a:prstGeom>
          <a:ln w="12700">
            <a:miter lim="400000"/>
          </a:ln>
        </p:spPr>
      </p:pic>
      <p:sp>
        <p:nvSpPr>
          <p:cNvPr id="358" name="Footer Placeholder 11"/>
          <p:cNvSpPr txBox="1"/>
          <p:nvPr/>
        </p:nvSpPr>
        <p:spPr>
          <a:xfrm>
            <a:off x="428274" y="7113027"/>
            <a:ext cx="3286676" cy="235784"/>
          </a:xfrm>
          <a:prstGeom prst="rect">
            <a:avLst/>
          </a:prstGeom>
          <a:ln w="12700">
            <a:miter lim="400000"/>
          </a:ln>
          <a:extLst>
            <a:ext uri="{C572A759-6A51-4108-AA02-DFA0A04FC94B}">
              <ma14:wrappingTextBoxFlag xmlns:ma14="http://schemas.microsoft.com/office/mac/drawingml/2011/main" val="1"/>
            </a:ext>
          </a:extLst>
        </p:spPr>
        <p:txBody>
          <a:bodyPr lIns="50119" tIns="50119" rIns="50119" bIns="50119" anchor="ctr">
            <a:spAutoFit/>
          </a:bodyPr>
          <a:lstStyle>
            <a:lvl1pPr defTabSz="1002451">
              <a:defRPr sz="1000">
                <a:solidFill>
                  <a:srgbClr val="595959"/>
                </a:solidFill>
                <a:latin typeface="Arial"/>
                <a:ea typeface="Arial"/>
                <a:cs typeface="Arial"/>
                <a:sym typeface="Arial"/>
              </a:defRPr>
            </a:lvl1pPr>
          </a:lstStyle>
          <a:p>
            <a:pPr/>
            <a:r>
              <a:t>TSCPA Health Care Conference November 2016</a:t>
            </a:r>
          </a:p>
        </p:txBody>
      </p:sp>
      <p:sp>
        <p:nvSpPr>
          <p:cNvPr id="359" name="Title Text"/>
          <p:cNvSpPr txBox="1"/>
          <p:nvPr>
            <p:ph type="title"/>
          </p:nvPr>
        </p:nvSpPr>
        <p:spPr>
          <a:xfrm>
            <a:off x="513548" y="240768"/>
            <a:ext cx="9016860" cy="716852"/>
          </a:xfrm>
          <a:prstGeom prst="rect">
            <a:avLst/>
          </a:prstGeom>
        </p:spPr>
        <p:txBody>
          <a:bodyPr anchor="b"/>
          <a:lstStyle>
            <a:lvl1pPr algn="l" defTabSz="1002451">
              <a:defRPr b="0" sz="3400">
                <a:solidFill>
                  <a:srgbClr val="0054A0"/>
                </a:solidFill>
                <a:latin typeface="Arial"/>
                <a:ea typeface="Arial"/>
                <a:cs typeface="Arial"/>
                <a:sym typeface="Arial"/>
              </a:defRPr>
            </a:lvl1pPr>
          </a:lstStyle>
          <a:p>
            <a:pPr/>
            <a:r>
              <a:t>Title Text</a:t>
            </a:r>
          </a:p>
        </p:txBody>
      </p:sp>
      <p:sp>
        <p:nvSpPr>
          <p:cNvPr id="360" name="Body Level One…"/>
          <p:cNvSpPr txBox="1"/>
          <p:nvPr>
            <p:ph type="body" idx="1"/>
          </p:nvPr>
        </p:nvSpPr>
        <p:spPr>
          <a:xfrm>
            <a:off x="513548" y="1122746"/>
            <a:ext cx="9022083" cy="5794186"/>
          </a:xfrm>
          <a:prstGeom prst="rect">
            <a:avLst/>
          </a:prstGeom>
        </p:spPr>
        <p:txBody>
          <a:bodyPr lIns="50119" tIns="50119" rIns="50119" bIns="50119"/>
          <a:lstStyle>
            <a:lvl1pPr marL="248329" indent="-248329"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1pPr>
            <a:lvl2pPr marL="699290" indent="-353214"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2pPr>
            <a:lvl3pPr marL="1086644" indent="-340517"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3pPr>
            <a:lvl4pPr marL="1520821" indent="-438146"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4pPr>
            <a:lvl5pPr marL="1824830" indent="-340517" defTabSz="1002451">
              <a:lnSpc>
                <a:spcPct val="100000"/>
              </a:lnSpc>
              <a:spcBef>
                <a:spcPts val="1300"/>
              </a:spcBef>
              <a:buClr>
                <a:srgbClr val="0054A0"/>
              </a:buClr>
              <a:buFontTx/>
              <a:tabLst/>
              <a:defRPr b="0" sz="3000">
                <a:solidFill>
                  <a:srgbClr val="595959"/>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61" name="Slide Number"/>
          <p:cNvSpPr txBox="1"/>
          <p:nvPr>
            <p:ph type="sldNum" sz="quarter" idx="2"/>
          </p:nvPr>
        </p:nvSpPr>
        <p:spPr>
          <a:xfrm>
            <a:off x="9373062" y="7113034"/>
            <a:ext cx="254201" cy="235784"/>
          </a:xfrm>
          <a:prstGeom prst="rect">
            <a:avLst/>
          </a:prstGeom>
        </p:spPr>
        <p:txBody>
          <a:bodyPr lIns="50119" tIns="50119" rIns="50119" bIns="50119"/>
          <a:lstStyle>
            <a:lvl1pPr defTabSz="1002451">
              <a:defRPr i="1" sz="10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368" name="Straight Connector 10"/>
          <p:cNvSpPr/>
          <p:nvPr/>
        </p:nvSpPr>
        <p:spPr>
          <a:xfrm>
            <a:off x="513548" y="974936"/>
            <a:ext cx="7336222" cy="12"/>
          </a:xfrm>
          <a:prstGeom prst="line">
            <a:avLst/>
          </a:prstGeom>
          <a:ln w="3175">
            <a:solidFill>
              <a:srgbClr val="0054A0"/>
            </a:solidFill>
          </a:ln>
        </p:spPr>
        <p:txBody>
          <a:bodyPr lIns="45718" tIns="45718" rIns="45718" bIns="45718"/>
          <a:lstStyle/>
          <a:p>
            <a:pPr/>
          </a:p>
        </p:txBody>
      </p:sp>
      <p:sp>
        <p:nvSpPr>
          <p:cNvPr id="369" name="Straight Connector 11"/>
          <p:cNvSpPr/>
          <p:nvPr/>
        </p:nvSpPr>
        <p:spPr>
          <a:xfrm>
            <a:off x="513550" y="7113188"/>
            <a:ext cx="9016860" cy="10"/>
          </a:xfrm>
          <a:prstGeom prst="line">
            <a:avLst/>
          </a:prstGeom>
          <a:ln w="3175">
            <a:solidFill>
              <a:srgbClr val="0054A0"/>
            </a:solidFill>
          </a:ln>
        </p:spPr>
        <p:txBody>
          <a:bodyPr lIns="45718" tIns="45718" rIns="45718" bIns="45718"/>
          <a:lstStyle/>
          <a:p>
            <a:pPr/>
          </a:p>
        </p:txBody>
      </p:sp>
      <p:pic>
        <p:nvPicPr>
          <p:cNvPr id="370" name="Picture 1" descr="Picture 1"/>
          <p:cNvPicPr>
            <a:picLocks noChangeAspect="1"/>
          </p:cNvPicPr>
          <p:nvPr/>
        </p:nvPicPr>
        <p:blipFill>
          <a:blip r:embed="rId2">
            <a:extLst/>
          </a:blip>
          <a:stretch>
            <a:fillRect/>
          </a:stretch>
        </p:blipFill>
        <p:spPr>
          <a:xfrm>
            <a:off x="7933372" y="340832"/>
            <a:ext cx="1586201" cy="638233"/>
          </a:xfrm>
          <a:prstGeom prst="rect">
            <a:avLst/>
          </a:prstGeom>
          <a:ln w="12700">
            <a:miter lim="400000"/>
          </a:ln>
        </p:spPr>
      </p:pic>
      <p:sp>
        <p:nvSpPr>
          <p:cNvPr id="371" name="Footer Placeholder 11"/>
          <p:cNvSpPr txBox="1"/>
          <p:nvPr/>
        </p:nvSpPr>
        <p:spPr>
          <a:xfrm>
            <a:off x="428274" y="7113027"/>
            <a:ext cx="3286676" cy="235784"/>
          </a:xfrm>
          <a:prstGeom prst="rect">
            <a:avLst/>
          </a:prstGeom>
          <a:ln w="12700">
            <a:miter lim="400000"/>
          </a:ln>
          <a:extLst>
            <a:ext uri="{C572A759-6A51-4108-AA02-DFA0A04FC94B}">
              <ma14:wrappingTextBoxFlag xmlns:ma14="http://schemas.microsoft.com/office/mac/drawingml/2011/main" val="1"/>
            </a:ext>
          </a:extLst>
        </p:spPr>
        <p:txBody>
          <a:bodyPr lIns="50119" tIns="50119" rIns="50119" bIns="50119" anchor="ctr">
            <a:spAutoFit/>
          </a:bodyPr>
          <a:lstStyle>
            <a:lvl1pPr defTabSz="1002451">
              <a:defRPr sz="1000">
                <a:solidFill>
                  <a:srgbClr val="595959"/>
                </a:solidFill>
                <a:latin typeface="Arial"/>
                <a:ea typeface="Arial"/>
                <a:cs typeface="Arial"/>
                <a:sym typeface="Arial"/>
              </a:defRPr>
            </a:lvl1pPr>
          </a:lstStyle>
          <a:p>
            <a:pPr/>
            <a:r>
              <a:t>TSCPA Health Care Conference November 2016</a:t>
            </a:r>
          </a:p>
        </p:txBody>
      </p:sp>
      <p:sp>
        <p:nvSpPr>
          <p:cNvPr id="372" name="Title Text"/>
          <p:cNvSpPr txBox="1"/>
          <p:nvPr>
            <p:ph type="title"/>
          </p:nvPr>
        </p:nvSpPr>
        <p:spPr>
          <a:xfrm>
            <a:off x="513548" y="240768"/>
            <a:ext cx="9016860" cy="716852"/>
          </a:xfrm>
          <a:prstGeom prst="rect">
            <a:avLst/>
          </a:prstGeom>
        </p:spPr>
        <p:txBody>
          <a:bodyPr anchor="b"/>
          <a:lstStyle>
            <a:lvl1pPr algn="l" defTabSz="1002451">
              <a:defRPr b="0" sz="3400">
                <a:solidFill>
                  <a:srgbClr val="0054A0"/>
                </a:solidFill>
                <a:latin typeface="Arial"/>
                <a:ea typeface="Arial"/>
                <a:cs typeface="Arial"/>
                <a:sym typeface="Arial"/>
              </a:defRPr>
            </a:lvl1pPr>
          </a:lstStyle>
          <a:p>
            <a:pPr/>
            <a:r>
              <a:t>Title Text</a:t>
            </a:r>
          </a:p>
        </p:txBody>
      </p:sp>
      <p:sp>
        <p:nvSpPr>
          <p:cNvPr id="373" name="Body Level One…"/>
          <p:cNvSpPr txBox="1"/>
          <p:nvPr>
            <p:ph type="body" idx="1"/>
          </p:nvPr>
        </p:nvSpPr>
        <p:spPr>
          <a:xfrm>
            <a:off x="513548" y="1122746"/>
            <a:ext cx="9022083" cy="5794186"/>
          </a:xfrm>
          <a:prstGeom prst="rect">
            <a:avLst/>
          </a:prstGeom>
        </p:spPr>
        <p:txBody>
          <a:bodyPr lIns="50119" tIns="50119" rIns="50119" bIns="50119"/>
          <a:lstStyle>
            <a:lvl1pPr marL="248329" indent="-248329"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1pPr>
            <a:lvl2pPr marL="699290" indent="-353214"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2pPr>
            <a:lvl3pPr marL="1086644" indent="-340517"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3pPr>
            <a:lvl4pPr marL="1520821" indent="-438146"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4pPr>
            <a:lvl5pPr marL="1824830" indent="-340517" defTabSz="1002451">
              <a:lnSpc>
                <a:spcPct val="100000"/>
              </a:lnSpc>
              <a:spcBef>
                <a:spcPts val="1300"/>
              </a:spcBef>
              <a:buClr>
                <a:srgbClr val="0054A0"/>
              </a:buClr>
              <a:buFontTx/>
              <a:tabLst/>
              <a:defRPr b="0" sz="3000">
                <a:solidFill>
                  <a:srgbClr val="595959"/>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74" name="Slide Number"/>
          <p:cNvSpPr txBox="1"/>
          <p:nvPr>
            <p:ph type="sldNum" sz="quarter" idx="2"/>
          </p:nvPr>
        </p:nvSpPr>
        <p:spPr>
          <a:xfrm>
            <a:off x="9373062" y="7113034"/>
            <a:ext cx="254201" cy="235784"/>
          </a:xfrm>
          <a:prstGeom prst="rect">
            <a:avLst/>
          </a:prstGeom>
        </p:spPr>
        <p:txBody>
          <a:bodyPr lIns="50119" tIns="50119" rIns="50119" bIns="50119"/>
          <a:lstStyle>
            <a:lvl1pPr defTabSz="1002451">
              <a:defRPr i="1" sz="10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41" name="Title Text"/>
          <p:cNvSpPr txBox="1"/>
          <p:nvPr>
            <p:ph type="title"/>
          </p:nvPr>
        </p:nvSpPr>
        <p:spPr>
          <a:xfrm>
            <a:off x="1062037" y="3032680"/>
            <a:ext cx="7920002" cy="738665"/>
          </a:xfrm>
          <a:prstGeom prst="rect">
            <a:avLst/>
          </a:prstGeom>
        </p:spPr>
        <p:txBody>
          <a:bodyPr anchor="b"/>
          <a:lstStyle>
            <a:lvl1pPr>
              <a:defRPr sz="4800"/>
            </a:lvl1pPr>
          </a:lstStyle>
          <a:p>
            <a:pPr/>
            <a:r>
              <a:t>Title Text</a:t>
            </a:r>
          </a:p>
        </p:txBody>
      </p:sp>
      <p:sp>
        <p:nvSpPr>
          <p:cNvPr id="42" name="Body Level One…"/>
          <p:cNvSpPr txBox="1"/>
          <p:nvPr>
            <p:ph type="body" sz="quarter" idx="1"/>
          </p:nvPr>
        </p:nvSpPr>
        <p:spPr>
          <a:xfrm>
            <a:off x="1065524" y="4038058"/>
            <a:ext cx="7920002" cy="230500"/>
          </a:xfrm>
          <a:prstGeom prst="rect">
            <a:avLst/>
          </a:prstGeom>
        </p:spPr>
        <p:txBody>
          <a:bodyPr/>
          <a:lstStyle>
            <a:lvl1pPr algn="ctr">
              <a:defRPr sz="1400"/>
            </a:lvl1pPr>
            <a:lvl2pPr algn="ctr">
              <a:defRPr sz="1400"/>
            </a:lvl2pPr>
            <a:lvl3pPr marL="660400" indent="-200025" algn="ctr">
              <a:defRPr sz="1400"/>
            </a:lvl3pPr>
            <a:lvl4pPr marL="998537" indent="-200025" algn="ctr">
              <a:defRPr sz="1400"/>
            </a:lvl4pPr>
            <a:lvl5pPr marL="1344612" indent="-200025" algn="ctr">
              <a:defRPr sz="1400"/>
            </a:lvl5pPr>
          </a:lstStyle>
          <a:p>
            <a:pPr/>
            <a:r>
              <a:t>Body Level One</a:t>
            </a:r>
          </a:p>
          <a:p>
            <a:pPr lvl="1"/>
            <a:r>
              <a:t>Body Level Two</a:t>
            </a:r>
          </a:p>
          <a:p>
            <a:pPr lvl="2"/>
            <a:r>
              <a:t>Body Level Three</a:t>
            </a:r>
          </a:p>
          <a:p>
            <a:pPr lvl="3"/>
            <a:r>
              <a:t>Body Level Four</a:t>
            </a:r>
          </a:p>
          <a:p>
            <a:pPr lvl="4"/>
            <a:r>
              <a:t>Body Level Five</a:t>
            </a:r>
          </a:p>
        </p:txBody>
      </p:sp>
      <p:sp>
        <p:nvSpPr>
          <p:cNvPr id="43" name="Straight Connector 6"/>
          <p:cNvSpPr/>
          <p:nvPr/>
        </p:nvSpPr>
        <p:spPr>
          <a:xfrm>
            <a:off x="1061999" y="1457994"/>
            <a:ext cx="7920002" cy="10"/>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44" name="Straight Connector 7"/>
          <p:cNvSpPr/>
          <p:nvPr/>
        </p:nvSpPr>
        <p:spPr>
          <a:xfrm>
            <a:off x="1061999" y="6062397"/>
            <a:ext cx="7920002" cy="10"/>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45" name="Slide Number"/>
          <p:cNvSpPr txBox="1"/>
          <p:nvPr>
            <p:ph type="sldNum" sz="quarter" idx="2"/>
          </p:nvPr>
        </p:nvSpPr>
        <p:spPr>
          <a:xfrm>
            <a:off x="8836531" y="7004410"/>
            <a:ext cx="141883" cy="1270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81" name="Straight Connector 10"/>
          <p:cNvSpPr/>
          <p:nvPr/>
        </p:nvSpPr>
        <p:spPr>
          <a:xfrm>
            <a:off x="513548" y="974936"/>
            <a:ext cx="7336222" cy="12"/>
          </a:xfrm>
          <a:prstGeom prst="line">
            <a:avLst/>
          </a:prstGeom>
          <a:ln w="3175">
            <a:solidFill>
              <a:srgbClr val="0054A0"/>
            </a:solidFill>
          </a:ln>
        </p:spPr>
        <p:txBody>
          <a:bodyPr lIns="45718" tIns="45718" rIns="45718" bIns="45718"/>
          <a:lstStyle/>
          <a:p>
            <a:pPr/>
          </a:p>
        </p:txBody>
      </p:sp>
      <p:sp>
        <p:nvSpPr>
          <p:cNvPr id="382" name="Straight Connector 11"/>
          <p:cNvSpPr/>
          <p:nvPr/>
        </p:nvSpPr>
        <p:spPr>
          <a:xfrm>
            <a:off x="513550" y="7113188"/>
            <a:ext cx="9016860" cy="10"/>
          </a:xfrm>
          <a:prstGeom prst="line">
            <a:avLst/>
          </a:prstGeom>
          <a:ln w="3175">
            <a:solidFill>
              <a:srgbClr val="0054A0"/>
            </a:solidFill>
          </a:ln>
        </p:spPr>
        <p:txBody>
          <a:bodyPr lIns="45718" tIns="45718" rIns="45718" bIns="45718"/>
          <a:lstStyle/>
          <a:p>
            <a:pPr/>
          </a:p>
        </p:txBody>
      </p:sp>
      <p:pic>
        <p:nvPicPr>
          <p:cNvPr id="383" name="Picture 1" descr="Picture 1"/>
          <p:cNvPicPr>
            <a:picLocks noChangeAspect="1"/>
          </p:cNvPicPr>
          <p:nvPr/>
        </p:nvPicPr>
        <p:blipFill>
          <a:blip r:embed="rId2">
            <a:extLst/>
          </a:blip>
          <a:stretch>
            <a:fillRect/>
          </a:stretch>
        </p:blipFill>
        <p:spPr>
          <a:xfrm>
            <a:off x="7933372" y="340832"/>
            <a:ext cx="1586201" cy="638233"/>
          </a:xfrm>
          <a:prstGeom prst="rect">
            <a:avLst/>
          </a:prstGeom>
          <a:ln w="12700">
            <a:miter lim="400000"/>
          </a:ln>
        </p:spPr>
      </p:pic>
      <p:sp>
        <p:nvSpPr>
          <p:cNvPr id="384" name="Footer Placeholder 11"/>
          <p:cNvSpPr txBox="1"/>
          <p:nvPr/>
        </p:nvSpPr>
        <p:spPr>
          <a:xfrm>
            <a:off x="428274" y="7113027"/>
            <a:ext cx="3286676" cy="235784"/>
          </a:xfrm>
          <a:prstGeom prst="rect">
            <a:avLst/>
          </a:prstGeom>
          <a:ln w="12700">
            <a:miter lim="400000"/>
          </a:ln>
          <a:extLst>
            <a:ext uri="{C572A759-6A51-4108-AA02-DFA0A04FC94B}">
              <ma14:wrappingTextBoxFlag xmlns:ma14="http://schemas.microsoft.com/office/mac/drawingml/2011/main" val="1"/>
            </a:ext>
          </a:extLst>
        </p:spPr>
        <p:txBody>
          <a:bodyPr lIns="50119" tIns="50119" rIns="50119" bIns="50119" anchor="ctr">
            <a:spAutoFit/>
          </a:bodyPr>
          <a:lstStyle>
            <a:lvl1pPr defTabSz="1002451">
              <a:defRPr sz="1000">
                <a:solidFill>
                  <a:srgbClr val="595959"/>
                </a:solidFill>
                <a:latin typeface="Arial"/>
                <a:ea typeface="Arial"/>
                <a:cs typeface="Arial"/>
                <a:sym typeface="Arial"/>
              </a:defRPr>
            </a:lvl1pPr>
          </a:lstStyle>
          <a:p>
            <a:pPr/>
            <a:r>
              <a:t>TSCPA Health Care Conference November 2016</a:t>
            </a:r>
          </a:p>
        </p:txBody>
      </p:sp>
      <p:sp>
        <p:nvSpPr>
          <p:cNvPr id="385" name="Title Text"/>
          <p:cNvSpPr txBox="1"/>
          <p:nvPr>
            <p:ph type="title"/>
          </p:nvPr>
        </p:nvSpPr>
        <p:spPr>
          <a:xfrm>
            <a:off x="802451" y="4831267"/>
            <a:ext cx="8520856" cy="1493252"/>
          </a:xfrm>
          <a:prstGeom prst="rect">
            <a:avLst/>
          </a:prstGeom>
        </p:spPr>
        <p:txBody>
          <a:bodyPr anchor="t"/>
          <a:lstStyle>
            <a:lvl1pPr algn="l" defTabSz="1002451">
              <a:defRPr cap="all" sz="4200">
                <a:solidFill>
                  <a:srgbClr val="0054A0"/>
                </a:solidFill>
                <a:latin typeface="Arial"/>
                <a:ea typeface="Arial"/>
                <a:cs typeface="Arial"/>
                <a:sym typeface="Arial"/>
              </a:defRPr>
            </a:lvl1pPr>
          </a:lstStyle>
          <a:p>
            <a:pPr/>
            <a:r>
              <a:t>Title Text</a:t>
            </a:r>
          </a:p>
        </p:txBody>
      </p:sp>
      <p:sp>
        <p:nvSpPr>
          <p:cNvPr id="386" name="Body Level One…"/>
          <p:cNvSpPr txBox="1"/>
          <p:nvPr>
            <p:ph type="body" sz="quarter" idx="1"/>
          </p:nvPr>
        </p:nvSpPr>
        <p:spPr>
          <a:xfrm>
            <a:off x="802451" y="3186618"/>
            <a:ext cx="8520856" cy="1644653"/>
          </a:xfrm>
          <a:prstGeom prst="rect">
            <a:avLst/>
          </a:prstGeom>
        </p:spPr>
        <p:txBody>
          <a:bodyPr lIns="50119" tIns="50119" rIns="50119" bIns="50119" anchor="b"/>
          <a:lstStyle>
            <a:lvl1pPr marL="0" indent="0" defTabSz="1002451">
              <a:lnSpc>
                <a:spcPct val="100000"/>
              </a:lnSpc>
              <a:spcBef>
                <a:spcPts val="600"/>
              </a:spcBef>
              <a:buSzTx/>
              <a:buFontTx/>
              <a:buNone/>
              <a:tabLst/>
              <a:defRPr b="0" sz="2000">
                <a:solidFill>
                  <a:srgbClr val="595959"/>
                </a:solidFill>
                <a:latin typeface="Arial"/>
                <a:ea typeface="Arial"/>
                <a:cs typeface="Arial"/>
                <a:sym typeface="Arial"/>
              </a:defRPr>
            </a:lvl1pPr>
            <a:lvl2pPr marL="0" indent="0" defTabSz="1002451">
              <a:lnSpc>
                <a:spcPct val="100000"/>
              </a:lnSpc>
              <a:spcBef>
                <a:spcPts val="600"/>
              </a:spcBef>
              <a:buSzTx/>
              <a:buFontTx/>
              <a:buNone/>
              <a:tabLst/>
              <a:defRPr b="0" sz="2000">
                <a:solidFill>
                  <a:srgbClr val="595959"/>
                </a:solidFill>
                <a:latin typeface="Arial"/>
                <a:ea typeface="Arial"/>
                <a:cs typeface="Arial"/>
                <a:sym typeface="Arial"/>
              </a:defRPr>
            </a:lvl2pPr>
            <a:lvl3pPr marL="0" indent="0" defTabSz="1002451">
              <a:lnSpc>
                <a:spcPct val="100000"/>
              </a:lnSpc>
              <a:spcBef>
                <a:spcPts val="600"/>
              </a:spcBef>
              <a:buSzTx/>
              <a:buFontTx/>
              <a:buNone/>
              <a:tabLst/>
              <a:defRPr b="0" sz="2000">
                <a:solidFill>
                  <a:srgbClr val="595959"/>
                </a:solidFill>
                <a:latin typeface="Arial"/>
                <a:ea typeface="Arial"/>
                <a:cs typeface="Arial"/>
                <a:sym typeface="Arial"/>
              </a:defRPr>
            </a:lvl3pPr>
            <a:lvl4pPr marL="0" indent="0" defTabSz="1002451">
              <a:lnSpc>
                <a:spcPct val="100000"/>
              </a:lnSpc>
              <a:spcBef>
                <a:spcPts val="600"/>
              </a:spcBef>
              <a:buSzTx/>
              <a:buFontTx/>
              <a:buNone/>
              <a:tabLst/>
              <a:defRPr b="0" sz="2000">
                <a:solidFill>
                  <a:srgbClr val="595959"/>
                </a:solidFill>
                <a:latin typeface="Arial"/>
                <a:ea typeface="Arial"/>
                <a:cs typeface="Arial"/>
                <a:sym typeface="Arial"/>
              </a:defRPr>
            </a:lvl4pPr>
            <a:lvl5pPr marL="0" indent="0" defTabSz="1002451">
              <a:lnSpc>
                <a:spcPct val="100000"/>
              </a:lnSpc>
              <a:spcBef>
                <a:spcPts val="600"/>
              </a:spcBef>
              <a:buSzTx/>
              <a:buFontTx/>
              <a:buNone/>
              <a:tabLst/>
              <a:defRPr b="0" sz="2000">
                <a:solidFill>
                  <a:srgbClr val="595959"/>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87" name="Slide Number"/>
          <p:cNvSpPr txBox="1"/>
          <p:nvPr>
            <p:ph type="sldNum" sz="quarter" idx="2"/>
          </p:nvPr>
        </p:nvSpPr>
        <p:spPr>
          <a:xfrm>
            <a:off x="9373062" y="7113034"/>
            <a:ext cx="254201" cy="235784"/>
          </a:xfrm>
          <a:prstGeom prst="rect">
            <a:avLst/>
          </a:prstGeom>
        </p:spPr>
        <p:txBody>
          <a:bodyPr lIns="50119" tIns="50119" rIns="50119" bIns="50119"/>
          <a:lstStyle>
            <a:lvl1pPr defTabSz="1002451">
              <a:defRPr i="1" sz="10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394" name="Picture 2" descr="Picture 2"/>
          <p:cNvPicPr>
            <a:picLocks noChangeAspect="1"/>
          </p:cNvPicPr>
          <p:nvPr/>
        </p:nvPicPr>
        <p:blipFill>
          <a:blip r:embed="rId2">
            <a:extLst/>
          </a:blip>
          <a:stretch>
            <a:fillRect/>
          </a:stretch>
        </p:blipFill>
        <p:spPr>
          <a:xfrm>
            <a:off x="10583" y="-3"/>
            <a:ext cx="10024535" cy="7518404"/>
          </a:xfrm>
          <a:prstGeom prst="rect">
            <a:avLst/>
          </a:prstGeom>
          <a:ln w="12700">
            <a:miter lim="400000"/>
          </a:ln>
        </p:spPr>
      </p:pic>
      <p:sp>
        <p:nvSpPr>
          <p:cNvPr id="395" name="Title Text"/>
          <p:cNvSpPr txBox="1"/>
          <p:nvPr>
            <p:ph type="title"/>
          </p:nvPr>
        </p:nvSpPr>
        <p:spPr>
          <a:xfrm>
            <a:off x="511809" y="511666"/>
            <a:ext cx="9022082" cy="1282660"/>
          </a:xfrm>
          <a:prstGeom prst="rect">
            <a:avLst/>
          </a:prstGeom>
        </p:spPr>
        <p:txBody>
          <a:bodyPr lIns="50122" tIns="50122" rIns="50122" bIns="50122"/>
          <a:lstStyle>
            <a:lvl1pPr algn="l" defTabSz="1002451">
              <a:defRPr sz="3000">
                <a:solidFill>
                  <a:srgbClr val="2F5897"/>
                </a:solidFill>
                <a:latin typeface="Trebuchet MS"/>
                <a:ea typeface="Trebuchet MS"/>
                <a:cs typeface="Trebuchet MS"/>
                <a:sym typeface="Trebuchet MS"/>
              </a:defRPr>
            </a:lvl1pPr>
          </a:lstStyle>
          <a:p>
            <a:pPr/>
            <a:r>
              <a:t>Title Text</a:t>
            </a:r>
          </a:p>
        </p:txBody>
      </p:sp>
      <p:sp>
        <p:nvSpPr>
          <p:cNvPr id="396" name="Slide Number"/>
          <p:cNvSpPr txBox="1"/>
          <p:nvPr>
            <p:ph type="sldNum" sz="quarter" idx="2"/>
          </p:nvPr>
        </p:nvSpPr>
        <p:spPr>
          <a:xfrm>
            <a:off x="9314385" y="6903203"/>
            <a:ext cx="219506" cy="227245"/>
          </a:xfrm>
          <a:prstGeom prst="rect">
            <a:avLst/>
          </a:prstGeom>
        </p:spPr>
        <p:txBody>
          <a:bodyPr lIns="50122" tIns="50122" rIns="50122" bIns="50122"/>
          <a:lstStyle>
            <a:lvl1pPr defTabSz="501224">
              <a:defRPr>
                <a:solidFill>
                  <a:srgbClr val="88899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403" name="Straight Connector 6"/>
          <p:cNvSpPr/>
          <p:nvPr/>
        </p:nvSpPr>
        <p:spPr>
          <a:xfrm>
            <a:off x="361699" y="965807"/>
            <a:ext cx="9317027" cy="11"/>
          </a:xfrm>
          <a:prstGeom prst="line">
            <a:avLst/>
          </a:prstGeom>
          <a:ln w="3175">
            <a:solidFill>
              <a:srgbClr val="969696"/>
            </a:solidFill>
          </a:ln>
        </p:spPr>
        <p:txBody>
          <a:bodyPr lIns="45718" tIns="45718" rIns="45718" bIns="45718"/>
          <a:lstStyle/>
          <a:p>
            <a:pPr/>
          </a:p>
        </p:txBody>
      </p:sp>
      <p:sp>
        <p:nvSpPr>
          <p:cNvPr id="404" name="Straight Connector 8"/>
          <p:cNvSpPr/>
          <p:nvPr/>
        </p:nvSpPr>
        <p:spPr>
          <a:xfrm>
            <a:off x="361699" y="7175464"/>
            <a:ext cx="9317027" cy="10"/>
          </a:xfrm>
          <a:prstGeom prst="line">
            <a:avLst/>
          </a:prstGeom>
          <a:ln w="3175">
            <a:solidFill>
              <a:srgbClr val="969696"/>
            </a:solidFill>
          </a:ln>
        </p:spPr>
        <p:txBody>
          <a:bodyPr lIns="45718" tIns="45718" rIns="45718" bIns="45718"/>
          <a:lstStyle/>
          <a:p>
            <a:pPr/>
          </a:p>
        </p:txBody>
      </p:sp>
      <p:sp>
        <p:nvSpPr>
          <p:cNvPr id="405" name="Rectangle 6"/>
          <p:cNvSpPr/>
          <p:nvPr/>
        </p:nvSpPr>
        <p:spPr>
          <a:xfrm>
            <a:off x="276371" y="7229778"/>
            <a:ext cx="2697173" cy="215321"/>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900">
                <a:solidFill>
                  <a:srgbClr val="FFFFFF"/>
                </a:solidFill>
              </a:defRPr>
            </a:pPr>
          </a:p>
        </p:txBody>
      </p:sp>
      <p:sp>
        <p:nvSpPr>
          <p:cNvPr id="406" name="Rectangle 7"/>
          <p:cNvSpPr/>
          <p:nvPr/>
        </p:nvSpPr>
        <p:spPr>
          <a:xfrm>
            <a:off x="6864067" y="679445"/>
            <a:ext cx="2819035" cy="215321"/>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900">
                <a:solidFill>
                  <a:srgbClr val="FFFFFF"/>
                </a:solidFill>
              </a:defRPr>
            </a:pPr>
          </a:p>
        </p:txBody>
      </p:sp>
      <p:sp>
        <p:nvSpPr>
          <p:cNvPr id="407" name="Straight Connector 8"/>
          <p:cNvSpPr/>
          <p:nvPr/>
        </p:nvSpPr>
        <p:spPr>
          <a:xfrm>
            <a:off x="362600" y="977917"/>
            <a:ext cx="9320502" cy="11"/>
          </a:xfrm>
          <a:prstGeom prst="line">
            <a:avLst/>
          </a:prstGeom>
          <a:ln w="3175">
            <a:solidFill>
              <a:srgbClr val="BB3123"/>
            </a:solidFill>
          </a:ln>
          <a:effectLst>
            <a:outerShdw sx="100000" sy="100000" kx="0" ky="0" algn="b" rotWithShape="0" blurRad="12700" dist="0" dir="5400000">
              <a:srgbClr val="000000">
                <a:alpha val="38000"/>
              </a:srgbClr>
            </a:outerShdw>
          </a:effectLst>
        </p:spPr>
        <p:txBody>
          <a:bodyPr lIns="45718" tIns="45718" rIns="45718" bIns="45718"/>
          <a:lstStyle/>
          <a:p>
            <a:pPr/>
          </a:p>
        </p:txBody>
      </p:sp>
      <p:sp>
        <p:nvSpPr>
          <p:cNvPr id="408" name="Straight Connector 9"/>
          <p:cNvSpPr/>
          <p:nvPr/>
        </p:nvSpPr>
        <p:spPr>
          <a:xfrm>
            <a:off x="362600" y="7184751"/>
            <a:ext cx="9320502" cy="10"/>
          </a:xfrm>
          <a:prstGeom prst="line">
            <a:avLst/>
          </a:prstGeom>
          <a:ln w="3175">
            <a:solidFill>
              <a:srgbClr val="BB3123"/>
            </a:solidFill>
          </a:ln>
          <a:effectLst>
            <a:outerShdw sx="100000" sy="100000" kx="0" ky="0" algn="b" rotWithShape="0" blurRad="12700" dist="0" dir="5400000">
              <a:srgbClr val="000000">
                <a:alpha val="38000"/>
              </a:srgbClr>
            </a:outerShdw>
          </a:effectLst>
        </p:spPr>
        <p:txBody>
          <a:bodyPr lIns="45718" tIns="45718" rIns="45718" bIns="45718"/>
          <a:lstStyle/>
          <a:p>
            <a:pPr/>
          </a:p>
        </p:txBody>
      </p:sp>
      <p:sp>
        <p:nvSpPr>
          <p:cNvPr id="409" name="Body Level One…"/>
          <p:cNvSpPr txBox="1"/>
          <p:nvPr>
            <p:ph type="body" idx="1"/>
          </p:nvPr>
        </p:nvSpPr>
        <p:spPr>
          <a:xfrm>
            <a:off x="362600" y="2160676"/>
            <a:ext cx="9320501" cy="4757002"/>
          </a:xfrm>
          <a:prstGeom prst="rect">
            <a:avLst/>
          </a:prstGeom>
        </p:spPr>
        <p:txBody>
          <a:bodyPr/>
          <a:lstStyle>
            <a:lvl1pPr marL="391884" indent="-391884" defTabSz="1003907">
              <a:spcBef>
                <a:spcPts val="1700"/>
              </a:spcBef>
              <a:tabLst>
                <a:tab pos="9334500" algn="r"/>
              </a:tabLst>
              <a:defRPr sz="2400"/>
            </a:lvl1pPr>
            <a:lvl2pPr marL="391884" indent="-391884" defTabSz="1003907">
              <a:spcBef>
                <a:spcPts val="1700"/>
              </a:spcBef>
              <a:tabLst>
                <a:tab pos="9334500" algn="r"/>
              </a:tabLst>
              <a:defRPr sz="2400"/>
            </a:lvl2pPr>
            <a:lvl3pPr marL="860424" indent="-400049" defTabSz="1003907">
              <a:spcBef>
                <a:spcPts val="1700"/>
              </a:spcBef>
              <a:tabLst>
                <a:tab pos="9334500" algn="r"/>
              </a:tabLst>
              <a:defRPr sz="2400"/>
            </a:lvl3pPr>
            <a:lvl4pPr marL="1278570" indent="-480058" defTabSz="1003907">
              <a:spcBef>
                <a:spcPts val="1700"/>
              </a:spcBef>
              <a:tabLst>
                <a:tab pos="9334500" algn="r"/>
              </a:tabLst>
              <a:defRPr sz="2400"/>
            </a:lvl4pPr>
            <a:lvl5pPr marL="1677984" indent="-533399" defTabSz="1003907">
              <a:spcBef>
                <a:spcPts val="1700"/>
              </a:spcBef>
              <a:tabLst>
                <a:tab pos="9334500" algn="r"/>
              </a:tabLst>
              <a:defRPr sz="2400"/>
            </a:lvl5pPr>
          </a:lstStyle>
          <a:p>
            <a:pPr/>
            <a:r>
              <a:t>Body Level One</a:t>
            </a:r>
          </a:p>
          <a:p>
            <a:pPr lvl="1"/>
            <a:r>
              <a:t>Body Level Two</a:t>
            </a:r>
          </a:p>
          <a:p>
            <a:pPr lvl="2"/>
            <a:r>
              <a:t>Body Level Three</a:t>
            </a:r>
          </a:p>
          <a:p>
            <a:pPr lvl="3"/>
            <a:r>
              <a:t>Body Level Four</a:t>
            </a:r>
          </a:p>
          <a:p>
            <a:pPr lvl="4"/>
            <a:r>
              <a:t>Body Level Five</a:t>
            </a:r>
          </a:p>
        </p:txBody>
      </p:sp>
      <p:sp>
        <p:nvSpPr>
          <p:cNvPr id="410" name="Title Text"/>
          <p:cNvSpPr txBox="1"/>
          <p:nvPr>
            <p:ph type="title"/>
          </p:nvPr>
        </p:nvSpPr>
        <p:spPr>
          <a:xfrm>
            <a:off x="361019" y="1082874"/>
            <a:ext cx="9322083" cy="994643"/>
          </a:xfrm>
          <a:prstGeom prst="rect">
            <a:avLst/>
          </a:prstGeom>
        </p:spPr>
        <p:txBody>
          <a:bodyPr/>
          <a:lstStyle>
            <a:lvl1pPr defTabSz="1003907">
              <a:defRPr sz="4000"/>
            </a:lvl1pPr>
          </a:lstStyle>
          <a:p>
            <a:pPr/>
            <a:r>
              <a:t>Title Text</a:t>
            </a:r>
          </a:p>
        </p:txBody>
      </p:sp>
      <p:sp>
        <p:nvSpPr>
          <p:cNvPr id="411" name="Slide Number"/>
          <p:cNvSpPr txBox="1"/>
          <p:nvPr>
            <p:ph type="sldNum" sz="quarter" idx="2"/>
          </p:nvPr>
        </p:nvSpPr>
        <p:spPr>
          <a:xfrm>
            <a:off x="9556102" y="7227579"/>
            <a:ext cx="127001" cy="127001"/>
          </a:xfrm>
          <a:prstGeom prst="rect">
            <a:avLst/>
          </a:prstGeom>
        </p:spPr>
        <p:txBody>
          <a:bodyPr/>
          <a:lstStyle>
            <a:lvl1pPr defTabSz="1003958">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418" name="Straight Connector 10"/>
          <p:cNvSpPr/>
          <p:nvPr/>
        </p:nvSpPr>
        <p:spPr>
          <a:xfrm>
            <a:off x="513548" y="974936"/>
            <a:ext cx="7336222" cy="12"/>
          </a:xfrm>
          <a:prstGeom prst="line">
            <a:avLst/>
          </a:prstGeom>
          <a:ln w="3175">
            <a:solidFill>
              <a:srgbClr val="0054A0"/>
            </a:solidFill>
          </a:ln>
        </p:spPr>
        <p:txBody>
          <a:bodyPr lIns="45718" tIns="45718" rIns="45718" bIns="45718"/>
          <a:lstStyle/>
          <a:p>
            <a:pPr/>
          </a:p>
        </p:txBody>
      </p:sp>
      <p:sp>
        <p:nvSpPr>
          <p:cNvPr id="419" name="Straight Connector 11"/>
          <p:cNvSpPr/>
          <p:nvPr/>
        </p:nvSpPr>
        <p:spPr>
          <a:xfrm>
            <a:off x="513550" y="7113188"/>
            <a:ext cx="9016860" cy="10"/>
          </a:xfrm>
          <a:prstGeom prst="line">
            <a:avLst/>
          </a:prstGeom>
          <a:ln w="3175">
            <a:solidFill>
              <a:srgbClr val="0054A0"/>
            </a:solidFill>
          </a:ln>
        </p:spPr>
        <p:txBody>
          <a:bodyPr lIns="45718" tIns="45718" rIns="45718" bIns="45718"/>
          <a:lstStyle/>
          <a:p>
            <a:pPr/>
          </a:p>
        </p:txBody>
      </p:sp>
      <p:pic>
        <p:nvPicPr>
          <p:cNvPr id="420" name="Picture 1" descr="Picture 1"/>
          <p:cNvPicPr>
            <a:picLocks noChangeAspect="1"/>
          </p:cNvPicPr>
          <p:nvPr/>
        </p:nvPicPr>
        <p:blipFill>
          <a:blip r:embed="rId2">
            <a:extLst/>
          </a:blip>
          <a:stretch>
            <a:fillRect/>
          </a:stretch>
        </p:blipFill>
        <p:spPr>
          <a:xfrm>
            <a:off x="7933372" y="340832"/>
            <a:ext cx="1586200" cy="638233"/>
          </a:xfrm>
          <a:prstGeom prst="rect">
            <a:avLst/>
          </a:prstGeom>
          <a:ln w="12700">
            <a:miter lim="400000"/>
          </a:ln>
        </p:spPr>
      </p:pic>
      <p:sp>
        <p:nvSpPr>
          <p:cNvPr id="421" name="Footer Placeholder 11"/>
          <p:cNvSpPr txBox="1"/>
          <p:nvPr/>
        </p:nvSpPr>
        <p:spPr>
          <a:xfrm>
            <a:off x="428274" y="7113027"/>
            <a:ext cx="3286676" cy="235784"/>
          </a:xfrm>
          <a:prstGeom prst="rect">
            <a:avLst/>
          </a:prstGeom>
          <a:ln w="12700">
            <a:miter lim="400000"/>
          </a:ln>
          <a:extLst>
            <a:ext uri="{C572A759-6A51-4108-AA02-DFA0A04FC94B}">
              <ma14:wrappingTextBoxFlag xmlns:ma14="http://schemas.microsoft.com/office/mac/drawingml/2011/main" val="1"/>
            </a:ext>
          </a:extLst>
        </p:spPr>
        <p:txBody>
          <a:bodyPr lIns="50119" tIns="50119" rIns="50119" bIns="50119" anchor="ctr">
            <a:spAutoFit/>
          </a:bodyPr>
          <a:lstStyle>
            <a:lvl1pPr defTabSz="1002451">
              <a:defRPr sz="1000">
                <a:solidFill>
                  <a:srgbClr val="595959"/>
                </a:solidFill>
                <a:latin typeface="Arial"/>
                <a:ea typeface="Arial"/>
                <a:cs typeface="Arial"/>
                <a:sym typeface="Arial"/>
              </a:defRPr>
            </a:lvl1pPr>
          </a:lstStyle>
          <a:p>
            <a:pPr/>
            <a:r>
              <a:t>TSCPA Health Care Conference November 2016</a:t>
            </a:r>
          </a:p>
        </p:txBody>
      </p:sp>
      <p:sp>
        <p:nvSpPr>
          <p:cNvPr id="422" name="Title Text"/>
          <p:cNvSpPr txBox="1"/>
          <p:nvPr>
            <p:ph type="title"/>
          </p:nvPr>
        </p:nvSpPr>
        <p:spPr>
          <a:xfrm>
            <a:off x="513548" y="240768"/>
            <a:ext cx="9016860" cy="716852"/>
          </a:xfrm>
          <a:prstGeom prst="rect">
            <a:avLst/>
          </a:prstGeom>
        </p:spPr>
        <p:txBody>
          <a:bodyPr anchor="b"/>
          <a:lstStyle>
            <a:lvl1pPr algn="l" defTabSz="1002451">
              <a:defRPr b="0" sz="3400">
                <a:solidFill>
                  <a:srgbClr val="0054A0"/>
                </a:solidFill>
                <a:latin typeface="Arial"/>
                <a:ea typeface="Arial"/>
                <a:cs typeface="Arial"/>
                <a:sym typeface="Arial"/>
              </a:defRPr>
            </a:lvl1pPr>
          </a:lstStyle>
          <a:p>
            <a:pPr/>
            <a:r>
              <a:t>Title Text</a:t>
            </a:r>
          </a:p>
        </p:txBody>
      </p:sp>
      <p:sp>
        <p:nvSpPr>
          <p:cNvPr id="423" name="Body Level One…"/>
          <p:cNvSpPr txBox="1"/>
          <p:nvPr>
            <p:ph type="body" idx="1"/>
          </p:nvPr>
        </p:nvSpPr>
        <p:spPr>
          <a:xfrm>
            <a:off x="513548" y="1122746"/>
            <a:ext cx="9022083" cy="5794186"/>
          </a:xfrm>
          <a:prstGeom prst="rect">
            <a:avLst/>
          </a:prstGeom>
        </p:spPr>
        <p:txBody>
          <a:bodyPr lIns="50119" tIns="50119" rIns="50119" bIns="50119"/>
          <a:lstStyle>
            <a:lvl1pPr marL="248329" indent="-248329"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1pPr>
            <a:lvl2pPr marL="699290" indent="-353214"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2pPr>
            <a:lvl3pPr marL="1086644" indent="-340517"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3pPr>
            <a:lvl4pPr marL="1520821" indent="-438146"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4pPr>
            <a:lvl5pPr marL="1824830" indent="-340517" defTabSz="1002451">
              <a:lnSpc>
                <a:spcPct val="100000"/>
              </a:lnSpc>
              <a:spcBef>
                <a:spcPts val="1300"/>
              </a:spcBef>
              <a:buClr>
                <a:srgbClr val="0054A0"/>
              </a:buClr>
              <a:buFontTx/>
              <a:tabLst/>
              <a:defRPr b="0" sz="3000">
                <a:solidFill>
                  <a:srgbClr val="595959"/>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24" name="Slide Number"/>
          <p:cNvSpPr txBox="1"/>
          <p:nvPr>
            <p:ph type="sldNum" sz="quarter" idx="2"/>
          </p:nvPr>
        </p:nvSpPr>
        <p:spPr>
          <a:xfrm>
            <a:off x="9373062" y="7113034"/>
            <a:ext cx="254201" cy="235784"/>
          </a:xfrm>
          <a:prstGeom prst="rect">
            <a:avLst/>
          </a:prstGeom>
        </p:spPr>
        <p:txBody>
          <a:bodyPr lIns="50119" tIns="50119" rIns="50119" bIns="50119"/>
          <a:lstStyle>
            <a:lvl1pPr defTabSz="1002451">
              <a:defRPr i="1" sz="10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431" name="Straight Connector 6"/>
          <p:cNvSpPr/>
          <p:nvPr/>
        </p:nvSpPr>
        <p:spPr>
          <a:xfrm>
            <a:off x="341999" y="954000"/>
            <a:ext cx="9356402" cy="1"/>
          </a:xfrm>
          <a:prstGeom prst="line">
            <a:avLst/>
          </a:prstGeom>
          <a:ln w="19050">
            <a:solidFill>
              <a:srgbClr val="969696"/>
            </a:solidFill>
          </a:ln>
        </p:spPr>
        <p:txBody>
          <a:bodyPr lIns="45718" tIns="45718" rIns="45718" bIns="45718"/>
          <a:lstStyle/>
          <a:p>
            <a:pPr>
              <a:defRPr>
                <a:latin typeface="+mj-lt"/>
                <a:ea typeface="+mj-ea"/>
                <a:cs typeface="+mj-cs"/>
                <a:sym typeface="Helvetica"/>
              </a:defRPr>
            </a:pPr>
          </a:p>
        </p:txBody>
      </p:sp>
      <p:sp>
        <p:nvSpPr>
          <p:cNvPr id="432" name="Straight Connector 8"/>
          <p:cNvSpPr/>
          <p:nvPr/>
        </p:nvSpPr>
        <p:spPr>
          <a:xfrm>
            <a:off x="341999" y="7189909"/>
            <a:ext cx="9356402" cy="1"/>
          </a:xfrm>
          <a:prstGeom prst="line">
            <a:avLst/>
          </a:prstGeom>
          <a:ln w="19050">
            <a:solidFill>
              <a:srgbClr val="969696"/>
            </a:solidFill>
          </a:ln>
        </p:spPr>
        <p:txBody>
          <a:bodyPr lIns="45718" tIns="45718" rIns="45718" bIns="45718"/>
          <a:lstStyle/>
          <a:p>
            <a:pPr>
              <a:defRPr>
                <a:latin typeface="+mj-lt"/>
                <a:ea typeface="+mj-ea"/>
                <a:cs typeface="+mj-cs"/>
                <a:sym typeface="Helvetica"/>
              </a:defRPr>
            </a:pPr>
          </a:p>
        </p:txBody>
      </p:sp>
      <p:sp>
        <p:nvSpPr>
          <p:cNvPr id="433" name="Rectangle 6"/>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434" name="Rectangle 7"/>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435" name="Straight Connector 8"/>
          <p:cNvSpPr/>
          <p:nvPr/>
        </p:nvSpPr>
        <p:spPr>
          <a:xfrm>
            <a:off x="342901" y="966164"/>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defRPr>
                <a:latin typeface="+mj-lt"/>
                <a:ea typeface="+mj-ea"/>
                <a:cs typeface="+mj-cs"/>
                <a:sym typeface="Helvetica"/>
              </a:defRPr>
            </a:pPr>
          </a:p>
        </p:txBody>
      </p:sp>
      <p:sp>
        <p:nvSpPr>
          <p:cNvPr id="436" name="Straight Connector 9"/>
          <p:cNvSpPr/>
          <p:nvPr/>
        </p:nvSpPr>
        <p:spPr>
          <a:xfrm>
            <a:off x="342901" y="7199235"/>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defRPr>
                <a:latin typeface="+mj-lt"/>
                <a:ea typeface="+mj-ea"/>
                <a:cs typeface="+mj-cs"/>
                <a:sym typeface="Helvetica"/>
              </a:defRPr>
            </a:pPr>
          </a:p>
        </p:txBody>
      </p:sp>
      <p:sp>
        <p:nvSpPr>
          <p:cNvPr id="43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38" name="Title Text"/>
          <p:cNvSpPr txBox="1"/>
          <p:nvPr>
            <p:ph type="title"/>
          </p:nvPr>
        </p:nvSpPr>
        <p:spPr>
          <a:prstGeom prst="rect">
            <a:avLst/>
          </a:prstGeom>
        </p:spPr>
        <p:txBody>
          <a:bodyPr/>
          <a:lstStyle/>
          <a:p>
            <a:pPr/>
            <a:r>
              <a:t>Title Text</a:t>
            </a:r>
          </a:p>
        </p:txBody>
      </p:sp>
      <p:sp>
        <p:nvSpPr>
          <p:cNvPr id="439" name="Slide Number"/>
          <p:cNvSpPr txBox="1"/>
          <p:nvPr>
            <p:ph type="sldNum" sz="quarter" idx="2"/>
          </p:nvPr>
        </p:nvSpPr>
        <p:spPr>
          <a:xfrm>
            <a:off x="9560917" y="7242509"/>
            <a:ext cx="141883" cy="1270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5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61" name="Straight Connector 6"/>
          <p:cNvSpPr/>
          <p:nvPr/>
        </p:nvSpPr>
        <p:spPr>
          <a:xfrm>
            <a:off x="341997" y="953996"/>
            <a:ext cx="9356406" cy="11"/>
          </a:xfrm>
          <a:prstGeom prst="line">
            <a:avLst/>
          </a:prstGeom>
          <a:ln w="19050">
            <a:solidFill>
              <a:srgbClr val="969696"/>
            </a:solidFill>
          </a:ln>
        </p:spPr>
        <p:txBody>
          <a:bodyPr lIns="45718" tIns="45718" rIns="45718" bIns="45718"/>
          <a:lstStyle/>
          <a:p>
            <a:pPr/>
          </a:p>
        </p:txBody>
      </p:sp>
      <p:sp>
        <p:nvSpPr>
          <p:cNvPr id="62" name="Straight Connector 8"/>
          <p:cNvSpPr/>
          <p:nvPr/>
        </p:nvSpPr>
        <p:spPr>
          <a:xfrm>
            <a:off x="341997" y="7189905"/>
            <a:ext cx="9356406" cy="11"/>
          </a:xfrm>
          <a:prstGeom prst="line">
            <a:avLst/>
          </a:prstGeom>
          <a:ln w="19050">
            <a:solidFill>
              <a:srgbClr val="969696"/>
            </a:solidFill>
          </a:ln>
        </p:spPr>
        <p:txBody>
          <a:bodyPr lIns="45718" tIns="45718" rIns="45718" bIns="45718"/>
          <a:lstStyle/>
          <a:p>
            <a:pPr/>
          </a:p>
        </p:txBody>
      </p:sp>
      <p:sp>
        <p:nvSpPr>
          <p:cNvPr id="63" name="Body Level One…"/>
          <p:cNvSpPr txBox="1"/>
          <p:nvPr>
            <p:ph type="body" sz="half" idx="1"/>
          </p:nvPr>
        </p:nvSpPr>
        <p:spPr>
          <a:xfrm>
            <a:off x="342900" y="1892343"/>
            <a:ext cx="4608003" cy="5038684"/>
          </a:xfrm>
          <a:prstGeom prst="rect">
            <a:avLst/>
          </a:prstGeom>
        </p:spPr>
        <p:txBody>
          <a:bodyPr/>
          <a:lstStyle>
            <a:lvl3pPr marL="860425" indent="-400050"/>
            <a:lvl4pPr marL="1198562" indent="-400050"/>
            <a:lvl5pPr marL="1544637" indent="-400050"/>
          </a:lstStyle>
          <a:p>
            <a:pPr/>
            <a:r>
              <a:t>Body Level One</a:t>
            </a:r>
          </a:p>
          <a:p>
            <a:pPr lvl="1"/>
            <a:r>
              <a:t>Body Level Two</a:t>
            </a:r>
          </a:p>
          <a:p>
            <a:pPr lvl="2"/>
            <a:r>
              <a:t>Body Level Three</a:t>
            </a:r>
          </a:p>
          <a:p>
            <a:pPr lvl="3"/>
            <a:r>
              <a:t>Body Level Four</a:t>
            </a:r>
          </a:p>
          <a:p>
            <a:pPr lvl="4"/>
            <a:r>
              <a:t>Body Level Five</a:t>
            </a:r>
          </a:p>
        </p:txBody>
      </p:sp>
      <p:sp>
        <p:nvSpPr>
          <p:cNvPr id="64" name="Rectangle 7"/>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65" name="Rectangle 8"/>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66" name="Straight Connector 9"/>
          <p:cNvSpPr/>
          <p:nvPr/>
        </p:nvSpPr>
        <p:spPr>
          <a:xfrm>
            <a:off x="342901" y="973086"/>
            <a:ext cx="9359898" cy="1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67" name="Straight Connector 10"/>
          <p:cNvSpPr/>
          <p:nvPr/>
        </p:nvSpPr>
        <p:spPr>
          <a:xfrm>
            <a:off x="335465" y="7195961"/>
            <a:ext cx="9359898" cy="1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pic>
        <p:nvPicPr>
          <p:cNvPr id="68" name="Picture 12" descr="Picture 12"/>
          <p:cNvPicPr>
            <a:picLocks noChangeAspect="1"/>
          </p:cNvPicPr>
          <p:nvPr/>
        </p:nvPicPr>
        <p:blipFill>
          <a:blip r:embed="rId2">
            <a:extLst/>
          </a:blip>
          <a:stretch>
            <a:fillRect/>
          </a:stretch>
        </p:blipFill>
        <p:spPr>
          <a:xfrm>
            <a:off x="3010492" y="62753"/>
            <a:ext cx="4018366" cy="842022"/>
          </a:xfrm>
          <a:prstGeom prst="rect">
            <a:avLst/>
          </a:prstGeom>
          <a:ln w="12700">
            <a:miter lim="400000"/>
          </a:ln>
        </p:spPr>
      </p:pic>
      <p:sp>
        <p:nvSpPr>
          <p:cNvPr id="69" name="Title Text"/>
          <p:cNvSpPr txBox="1"/>
          <p:nvPr>
            <p:ph type="title"/>
          </p:nvPr>
        </p:nvSpPr>
        <p:spPr>
          <a:xfrm>
            <a:off x="341313" y="1071562"/>
            <a:ext cx="8061326" cy="722313"/>
          </a:xfrm>
          <a:prstGeom prst="rect">
            <a:avLst/>
          </a:prstGeom>
        </p:spPr>
        <p:txBody>
          <a:bodyPr anchor="b"/>
          <a:lstStyle>
            <a:lvl1pPr algn="l">
              <a:defRPr sz="1800" u="sng">
                <a:solidFill>
                  <a:schemeClr val="accent1"/>
                </a:solidFill>
              </a:defRPr>
            </a:lvl1pPr>
          </a:lstStyle>
          <a:p>
            <a:pPr/>
            <a:r>
              <a:t>Title Text</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77" name="Straight Connector 6"/>
          <p:cNvSpPr/>
          <p:nvPr/>
        </p:nvSpPr>
        <p:spPr>
          <a:xfrm>
            <a:off x="341997" y="953996"/>
            <a:ext cx="9356406" cy="11"/>
          </a:xfrm>
          <a:prstGeom prst="line">
            <a:avLst/>
          </a:prstGeom>
          <a:ln w="19050">
            <a:solidFill>
              <a:srgbClr val="969696"/>
            </a:solidFill>
          </a:ln>
        </p:spPr>
        <p:txBody>
          <a:bodyPr lIns="45718" tIns="45718" rIns="45718" bIns="45718"/>
          <a:lstStyle/>
          <a:p>
            <a:pPr/>
          </a:p>
        </p:txBody>
      </p:sp>
      <p:sp>
        <p:nvSpPr>
          <p:cNvPr id="78" name="Straight Connector 8"/>
          <p:cNvSpPr/>
          <p:nvPr/>
        </p:nvSpPr>
        <p:spPr>
          <a:xfrm>
            <a:off x="341997" y="7189905"/>
            <a:ext cx="9356406" cy="11"/>
          </a:xfrm>
          <a:prstGeom prst="line">
            <a:avLst/>
          </a:prstGeom>
          <a:ln w="19050">
            <a:solidFill>
              <a:srgbClr val="969696"/>
            </a:solidFill>
          </a:ln>
        </p:spPr>
        <p:txBody>
          <a:bodyPr lIns="45718" tIns="45718" rIns="45718" bIns="45718"/>
          <a:lstStyle/>
          <a:p>
            <a:pPr/>
          </a:p>
        </p:txBody>
      </p:sp>
      <p:sp>
        <p:nvSpPr>
          <p:cNvPr id="79" name="Rectangle 5"/>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80" name="Rectangle 6"/>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81" name="Straight Connector 7"/>
          <p:cNvSpPr/>
          <p:nvPr/>
        </p:nvSpPr>
        <p:spPr>
          <a:xfrm>
            <a:off x="342901" y="973086"/>
            <a:ext cx="9359898" cy="1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82" name="Straight Connector 8"/>
          <p:cNvSpPr/>
          <p:nvPr/>
        </p:nvSpPr>
        <p:spPr>
          <a:xfrm>
            <a:off x="335465" y="7195961"/>
            <a:ext cx="9359898" cy="1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pic>
        <p:nvPicPr>
          <p:cNvPr id="83" name="Picture 10" descr="Picture 10"/>
          <p:cNvPicPr>
            <a:picLocks noChangeAspect="1"/>
          </p:cNvPicPr>
          <p:nvPr/>
        </p:nvPicPr>
        <p:blipFill>
          <a:blip r:embed="rId2">
            <a:extLst/>
          </a:blip>
          <a:stretch>
            <a:fillRect/>
          </a:stretch>
        </p:blipFill>
        <p:spPr>
          <a:xfrm>
            <a:off x="3010492" y="62753"/>
            <a:ext cx="4018366" cy="842022"/>
          </a:xfrm>
          <a:prstGeom prst="rect">
            <a:avLst/>
          </a:prstGeom>
          <a:ln w="12700">
            <a:miter lim="400000"/>
          </a:ln>
        </p:spPr>
      </p:pic>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 Pager - 2 Columns">
    <p:spTree>
      <p:nvGrpSpPr>
        <p:cNvPr id="1" name=""/>
        <p:cNvGrpSpPr/>
        <p:nvPr/>
      </p:nvGrpSpPr>
      <p:grpSpPr>
        <a:xfrm>
          <a:off x="0" y="0"/>
          <a:ext cx="0" cy="0"/>
          <a:chOff x="0" y="0"/>
          <a:chExt cx="0" cy="0"/>
        </a:xfrm>
      </p:grpSpPr>
      <p:sp>
        <p:nvSpPr>
          <p:cNvPr id="91" name="Straight Connector 6"/>
          <p:cNvSpPr/>
          <p:nvPr/>
        </p:nvSpPr>
        <p:spPr>
          <a:xfrm>
            <a:off x="341997" y="953996"/>
            <a:ext cx="9356406" cy="11"/>
          </a:xfrm>
          <a:prstGeom prst="line">
            <a:avLst/>
          </a:prstGeom>
          <a:ln w="19050">
            <a:solidFill>
              <a:srgbClr val="969696"/>
            </a:solidFill>
          </a:ln>
        </p:spPr>
        <p:txBody>
          <a:bodyPr lIns="45718" tIns="45718" rIns="45718" bIns="45718"/>
          <a:lstStyle/>
          <a:p>
            <a:pPr/>
          </a:p>
        </p:txBody>
      </p:sp>
      <p:sp>
        <p:nvSpPr>
          <p:cNvPr id="92" name="Straight Connector 8"/>
          <p:cNvSpPr/>
          <p:nvPr/>
        </p:nvSpPr>
        <p:spPr>
          <a:xfrm>
            <a:off x="341997" y="7189905"/>
            <a:ext cx="9356406" cy="11"/>
          </a:xfrm>
          <a:prstGeom prst="line">
            <a:avLst/>
          </a:prstGeom>
          <a:ln w="19050">
            <a:solidFill>
              <a:srgbClr val="969696"/>
            </a:solidFill>
          </a:ln>
        </p:spPr>
        <p:txBody>
          <a:bodyPr lIns="45718" tIns="45718" rIns="45718" bIns="45718"/>
          <a:lstStyle/>
          <a:p>
            <a:pPr/>
          </a:p>
        </p:txBody>
      </p:sp>
      <p:sp>
        <p:nvSpPr>
          <p:cNvPr id="93" name="Body Level One…"/>
          <p:cNvSpPr txBox="1"/>
          <p:nvPr>
            <p:ph type="body" sz="quarter" idx="1"/>
          </p:nvPr>
        </p:nvSpPr>
        <p:spPr>
          <a:xfrm>
            <a:off x="342899" y="2129433"/>
            <a:ext cx="1728000" cy="4799154"/>
          </a:xfrm>
          <a:prstGeom prst="rect">
            <a:avLst/>
          </a:prstGeom>
        </p:spPr>
        <p:txBody>
          <a:bodyPr lIns="46798" tIns="46798" rIns="46798" bIns="46798"/>
          <a:lstStyle>
            <a:lvl1pPr>
              <a:spcBef>
                <a:spcPts val="1200"/>
              </a:spcBef>
              <a:defRPr sz="1000"/>
            </a:lvl1pPr>
            <a:lvl2pPr>
              <a:spcBef>
                <a:spcPts val="1200"/>
              </a:spcBef>
              <a:defRPr sz="1000"/>
            </a:lvl2pPr>
            <a:lvl3pPr marL="0" indent="0">
              <a:spcBef>
                <a:spcPts val="1200"/>
              </a:spcBef>
              <a:buSzTx/>
              <a:buNone/>
              <a:defRPr sz="1000"/>
            </a:lvl3pPr>
            <a:lvl4pPr marL="358756" indent="-358756">
              <a:spcBef>
                <a:spcPts val="1200"/>
              </a:spcBef>
              <a:buChar char="►"/>
              <a:defRPr sz="1000"/>
            </a:lvl4pPr>
            <a:lvl5pPr marL="0" indent="0">
              <a:spcBef>
                <a:spcPts val="1200"/>
              </a:spcBef>
              <a:buSzTx/>
              <a:buNone/>
              <a:defRPr sz="1000"/>
            </a:lvl5pPr>
          </a:lstStyle>
          <a:p>
            <a:pPr/>
            <a:r>
              <a:t>Body Level One</a:t>
            </a:r>
          </a:p>
          <a:p>
            <a:pPr lvl="1"/>
            <a:r>
              <a:t>Body Level Two</a:t>
            </a:r>
          </a:p>
          <a:p>
            <a:pPr lvl="2"/>
            <a:r>
              <a:t>Body Level Three</a:t>
            </a:r>
          </a:p>
          <a:p>
            <a:pPr lvl="3"/>
            <a:r>
              <a:t>Body Level Four</a:t>
            </a:r>
          </a:p>
          <a:p>
            <a:pPr lvl="4"/>
            <a:r>
              <a:t>Body Level Five</a:t>
            </a:r>
          </a:p>
        </p:txBody>
      </p:sp>
      <p:graphicFrame>
        <p:nvGraphicFramePr>
          <p:cNvPr id="94" name="Table 5"/>
          <p:cNvGraphicFramePr/>
          <p:nvPr/>
        </p:nvGraphicFramePr>
        <p:xfrm>
          <a:off x="342896" y="1912479"/>
          <a:ext cx="9359904" cy="5058313"/>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738995"/>
                <a:gridCol w="7620906"/>
              </a:tblGrid>
              <a:tr h="243840">
                <a:tc>
                  <a:txBody>
                    <a:bodyPr/>
                    <a:lstStyle/>
                    <a:p>
                      <a:pPr algn="l" defTabSz="1003908">
                        <a:defRPr b="0" sz="1800">
                          <a:solidFill>
                            <a:srgbClr val="000000"/>
                          </a:solidFill>
                        </a:defRPr>
                      </a:pPr>
                      <a:r>
                        <a:rPr b="1" sz="1000">
                          <a:solidFill>
                            <a:srgbClr val="FFFFFF"/>
                          </a:solidFill>
                        </a:rPr>
                        <a:t>Candidate</a:t>
                      </a:r>
                    </a:p>
                  </a:txBody>
                  <a:tcPr marL="45720" marR="45720" marT="45720" marB="45720" anchor="t" anchorCtr="0" horzOverflow="overflow">
                    <a:lnL>
                      <a:solidFill>
                        <a:srgbClr val="183358"/>
                      </a:solidFill>
                    </a:lnL>
                    <a:lnR w="12700">
                      <a:miter lim="400000"/>
                    </a:lnR>
                    <a:lnT>
                      <a:solidFill>
                        <a:srgbClr val="183358"/>
                      </a:solidFill>
                    </a:lnT>
                    <a:lnB>
                      <a:solidFill>
                        <a:srgbClr val="183358"/>
                      </a:solidFill>
                    </a:lnB>
                  </a:tcPr>
                </a:tc>
                <a:tc>
                  <a:txBody>
                    <a:bodyPr/>
                    <a:lstStyle/>
                    <a:p>
                      <a:pPr algn="l" defTabSz="1003908">
                        <a:defRPr b="0" sz="1800">
                          <a:solidFill>
                            <a:srgbClr val="000000"/>
                          </a:solidFill>
                        </a:defRPr>
                      </a:pPr>
                      <a:r>
                        <a:rPr b="1" sz="1000">
                          <a:solidFill>
                            <a:srgbClr val="FFFFFF"/>
                          </a:solidFill>
                        </a:rPr>
                        <a:t>Career Summary</a:t>
                      </a:r>
                    </a:p>
                  </a:txBody>
                  <a:tcPr marL="45720" marR="45720" marT="45720" marB="45720" anchor="t" anchorCtr="0" horzOverflow="overflow">
                    <a:lnL w="12700">
                      <a:miter lim="400000"/>
                    </a:lnL>
                    <a:lnR>
                      <a:solidFill>
                        <a:srgbClr val="183358"/>
                      </a:solidFill>
                    </a:lnR>
                    <a:lnT>
                      <a:solidFill>
                        <a:srgbClr val="183358"/>
                      </a:solidFill>
                    </a:lnT>
                    <a:lnB>
                      <a:solidFill>
                        <a:srgbClr val="183358"/>
                      </a:solidFill>
                    </a:lnB>
                  </a:tcPr>
                </a:tc>
              </a:tr>
              <a:tr h="4814470">
                <a:tc>
                  <a:txBody>
                    <a:bodyPr/>
                    <a:lstStyle/>
                    <a:p>
                      <a:pPr algn="l" defTabSz="1003908">
                        <a:defRPr sz="1000"/>
                      </a:pPr>
                    </a:p>
                  </a:txBody>
                  <a:tcPr marL="45720" marR="45720" marT="45720" marB="45720" anchor="t" anchorCtr="0" horzOverflow="overflow">
                    <a:lnL>
                      <a:solidFill>
                        <a:srgbClr val="183358"/>
                      </a:solidFill>
                    </a:lnL>
                    <a:lnR w="12700">
                      <a:miter lim="400000"/>
                    </a:lnR>
                    <a:lnT>
                      <a:solidFill>
                        <a:srgbClr val="183358"/>
                      </a:solidFill>
                    </a:lnT>
                    <a:lnB>
                      <a:solidFill>
                        <a:srgbClr val="183358"/>
                      </a:solidFill>
                    </a:lnB>
                    <a:noFill/>
                  </a:tcPr>
                </a:tc>
                <a:tc>
                  <a:txBody>
                    <a:bodyPr/>
                    <a:lstStyle/>
                    <a:p>
                      <a:pPr algn="l" defTabSz="1003908">
                        <a:defRPr sz="1000"/>
                      </a:pPr>
                    </a:p>
                  </a:txBody>
                  <a:tcPr marL="45720" marR="45720" marT="45720" marB="45720" anchor="t" anchorCtr="0" horzOverflow="overflow">
                    <a:lnL w="12700">
                      <a:miter lim="400000"/>
                    </a:lnL>
                    <a:lnR>
                      <a:solidFill>
                        <a:srgbClr val="183358"/>
                      </a:solidFill>
                    </a:lnR>
                    <a:lnT>
                      <a:solidFill>
                        <a:srgbClr val="183358"/>
                      </a:solidFill>
                    </a:lnT>
                    <a:lnB>
                      <a:solidFill>
                        <a:srgbClr val="183358"/>
                      </a:solidFill>
                    </a:lnB>
                    <a:noFill/>
                  </a:tcPr>
                </a:tc>
              </a:tr>
            </a:tbl>
          </a:graphicData>
        </a:graphic>
      </p:graphicFrame>
      <p:sp>
        <p:nvSpPr>
          <p:cNvPr id="95" name="Text Placeholder 10"/>
          <p:cNvSpPr/>
          <p:nvPr>
            <p:ph type="body" idx="13"/>
          </p:nvPr>
        </p:nvSpPr>
        <p:spPr>
          <a:xfrm>
            <a:off x="2070797" y="2129433"/>
            <a:ext cx="7632004" cy="4799154"/>
          </a:xfrm>
          <a:prstGeom prst="rect">
            <a:avLst/>
          </a:prstGeom>
        </p:spPr>
        <p:txBody>
          <a:bodyPr lIns="46798" tIns="46798" rIns="46798" bIns="46798"/>
          <a:lstStyle/>
          <a:p>
            <a:pPr/>
          </a:p>
        </p:txBody>
      </p:sp>
      <p:sp>
        <p:nvSpPr>
          <p:cNvPr id="96" name="Rectangle 8"/>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97" name="Rectangle 9"/>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98" name="Straight Connector 12"/>
          <p:cNvSpPr/>
          <p:nvPr/>
        </p:nvSpPr>
        <p:spPr>
          <a:xfrm>
            <a:off x="342901" y="973086"/>
            <a:ext cx="9359898" cy="1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99" name="Straight Connector 13"/>
          <p:cNvSpPr/>
          <p:nvPr/>
        </p:nvSpPr>
        <p:spPr>
          <a:xfrm>
            <a:off x="335465" y="7195961"/>
            <a:ext cx="9359898" cy="1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00" name="Title 1"/>
          <p:cNvSpPr txBox="1"/>
          <p:nvPr/>
        </p:nvSpPr>
        <p:spPr>
          <a:xfrm>
            <a:off x="341313" y="1514474"/>
            <a:ext cx="8061326"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sz="1800">
                <a:solidFill>
                  <a:schemeClr val="accent1"/>
                </a:solidFill>
              </a:defRPr>
            </a:lvl1pPr>
          </a:lstStyle>
          <a:p>
            <a:pPr/>
            <a:r>
              <a:t>Click to edit Master title style</a:t>
            </a:r>
          </a:p>
        </p:txBody>
      </p:sp>
      <p:pic>
        <p:nvPicPr>
          <p:cNvPr id="101" name="Picture 15" descr="Picture 15"/>
          <p:cNvPicPr>
            <a:picLocks noChangeAspect="1"/>
          </p:cNvPicPr>
          <p:nvPr/>
        </p:nvPicPr>
        <p:blipFill>
          <a:blip r:embed="rId2">
            <a:extLst/>
          </a:blip>
          <a:stretch>
            <a:fillRect/>
          </a:stretch>
        </p:blipFill>
        <p:spPr>
          <a:xfrm>
            <a:off x="3010492" y="62753"/>
            <a:ext cx="4018366" cy="842022"/>
          </a:xfrm>
          <a:prstGeom prst="rect">
            <a:avLst/>
          </a:prstGeom>
          <a:ln w="12700">
            <a:miter lim="400000"/>
          </a:ln>
        </p:spPr>
      </p:pic>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 Pager - 3 Columns">
    <p:spTree>
      <p:nvGrpSpPr>
        <p:cNvPr id="1" name=""/>
        <p:cNvGrpSpPr/>
        <p:nvPr/>
      </p:nvGrpSpPr>
      <p:grpSpPr>
        <a:xfrm>
          <a:off x="0" y="0"/>
          <a:ext cx="0" cy="0"/>
          <a:chOff x="0" y="0"/>
          <a:chExt cx="0" cy="0"/>
        </a:xfrm>
      </p:grpSpPr>
      <p:sp>
        <p:nvSpPr>
          <p:cNvPr id="109" name="Straight Connector 6"/>
          <p:cNvSpPr/>
          <p:nvPr/>
        </p:nvSpPr>
        <p:spPr>
          <a:xfrm>
            <a:off x="341997" y="953996"/>
            <a:ext cx="9356406" cy="11"/>
          </a:xfrm>
          <a:prstGeom prst="line">
            <a:avLst/>
          </a:prstGeom>
          <a:ln w="19050">
            <a:solidFill>
              <a:srgbClr val="969696"/>
            </a:solidFill>
          </a:ln>
        </p:spPr>
        <p:txBody>
          <a:bodyPr lIns="45718" tIns="45718" rIns="45718" bIns="45718"/>
          <a:lstStyle/>
          <a:p>
            <a:pPr/>
          </a:p>
        </p:txBody>
      </p:sp>
      <p:sp>
        <p:nvSpPr>
          <p:cNvPr id="110" name="Straight Connector 8"/>
          <p:cNvSpPr/>
          <p:nvPr/>
        </p:nvSpPr>
        <p:spPr>
          <a:xfrm>
            <a:off x="341997" y="7189905"/>
            <a:ext cx="9356406" cy="11"/>
          </a:xfrm>
          <a:prstGeom prst="line">
            <a:avLst/>
          </a:prstGeom>
          <a:ln w="19050">
            <a:solidFill>
              <a:srgbClr val="969696"/>
            </a:solidFill>
          </a:ln>
        </p:spPr>
        <p:txBody>
          <a:bodyPr lIns="45718" tIns="45718" rIns="45718" bIns="45718"/>
          <a:lstStyle/>
          <a:p>
            <a:pPr/>
          </a:p>
        </p:txBody>
      </p:sp>
      <p:graphicFrame>
        <p:nvGraphicFramePr>
          <p:cNvPr id="111" name="Table 5"/>
          <p:cNvGraphicFramePr/>
          <p:nvPr/>
        </p:nvGraphicFramePr>
        <p:xfrm>
          <a:off x="342900" y="1912479"/>
          <a:ext cx="9359904" cy="5061216"/>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738994"/>
                <a:gridCol w="4890407"/>
                <a:gridCol w="2730502"/>
              </a:tblGrid>
              <a:tr h="247196">
                <a:tc>
                  <a:txBody>
                    <a:bodyPr/>
                    <a:lstStyle/>
                    <a:p>
                      <a:pPr algn="l" defTabSz="1003908">
                        <a:defRPr b="0" sz="1800">
                          <a:solidFill>
                            <a:srgbClr val="000000"/>
                          </a:solidFill>
                        </a:defRPr>
                      </a:pPr>
                      <a:r>
                        <a:rPr b="1" sz="1000">
                          <a:solidFill>
                            <a:srgbClr val="FFFFFF"/>
                          </a:solidFill>
                        </a:rPr>
                        <a:t>Candidate</a:t>
                      </a:r>
                    </a:p>
                  </a:txBody>
                  <a:tcPr marL="45720" marR="45720" marT="45720" marB="45720" anchor="t" anchorCtr="0" horzOverflow="overflow">
                    <a:lnL>
                      <a:solidFill>
                        <a:srgbClr val="183358"/>
                      </a:solidFill>
                    </a:lnL>
                    <a:lnR w="12700">
                      <a:miter lim="400000"/>
                    </a:lnR>
                    <a:lnT>
                      <a:solidFill>
                        <a:srgbClr val="183358"/>
                      </a:solidFill>
                    </a:lnT>
                    <a:lnB>
                      <a:solidFill>
                        <a:srgbClr val="183358"/>
                      </a:solidFill>
                    </a:lnB>
                  </a:tcPr>
                </a:tc>
                <a:tc>
                  <a:txBody>
                    <a:bodyPr/>
                    <a:lstStyle/>
                    <a:p>
                      <a:pPr algn="l" defTabSz="1003908">
                        <a:defRPr b="0" sz="1800">
                          <a:solidFill>
                            <a:srgbClr val="000000"/>
                          </a:solidFill>
                        </a:defRPr>
                      </a:pPr>
                      <a:r>
                        <a:rPr b="1" sz="1000">
                          <a:solidFill>
                            <a:srgbClr val="FFFFFF"/>
                          </a:solidFill>
                        </a:rPr>
                        <a:t>Career Summary</a:t>
                      </a:r>
                    </a:p>
                  </a:txBody>
                  <a:tcPr marL="45720" marR="45720" marT="45720" marB="45720" anchor="t" anchorCtr="0" horzOverflow="overflow">
                    <a:lnL w="12700">
                      <a:miter lim="400000"/>
                    </a:lnL>
                    <a:lnR w="12700">
                      <a:miter lim="400000"/>
                    </a:lnR>
                    <a:lnT>
                      <a:solidFill>
                        <a:srgbClr val="183358"/>
                      </a:solidFill>
                    </a:lnT>
                    <a:lnB>
                      <a:solidFill>
                        <a:srgbClr val="183358"/>
                      </a:solidFill>
                    </a:lnB>
                  </a:tcPr>
                </a:tc>
                <a:tc>
                  <a:txBody>
                    <a:bodyPr/>
                    <a:lstStyle/>
                    <a:p>
                      <a:pPr algn="l">
                        <a:defRPr b="0" sz="1800">
                          <a:solidFill>
                            <a:srgbClr val="000000"/>
                          </a:solidFill>
                        </a:defRPr>
                      </a:pPr>
                      <a:r>
                        <a:rPr b="1" sz="1000">
                          <a:solidFill>
                            <a:srgbClr val="FFFFFF"/>
                          </a:solidFill>
                        </a:rPr>
                        <a:t>Comments</a:t>
                      </a:r>
                    </a:p>
                  </a:txBody>
                  <a:tcPr marL="45720" marR="45720" marT="45720" marB="45720" anchor="t" anchorCtr="0" horzOverflow="overflow">
                    <a:lnL w="12700">
                      <a:miter lim="400000"/>
                    </a:lnL>
                    <a:lnR>
                      <a:solidFill>
                        <a:srgbClr val="183358"/>
                      </a:solidFill>
                    </a:lnR>
                    <a:lnT>
                      <a:solidFill>
                        <a:srgbClr val="183358"/>
                      </a:solidFill>
                    </a:lnT>
                    <a:lnB>
                      <a:solidFill>
                        <a:srgbClr val="183358"/>
                      </a:solidFill>
                    </a:lnB>
                  </a:tcPr>
                </a:tc>
              </a:tr>
              <a:tr h="4814018">
                <a:tc>
                  <a:txBody>
                    <a:bodyPr/>
                    <a:lstStyle/>
                    <a:p>
                      <a:pPr algn="l" defTabSz="1003908">
                        <a:defRPr sz="1000"/>
                      </a:pPr>
                    </a:p>
                  </a:txBody>
                  <a:tcPr marL="45720" marR="45720" marT="45720" marB="45720" anchor="t" anchorCtr="0" horzOverflow="overflow">
                    <a:lnL>
                      <a:solidFill>
                        <a:srgbClr val="183358"/>
                      </a:solidFill>
                    </a:lnL>
                    <a:lnR w="12700">
                      <a:miter lim="400000"/>
                    </a:lnR>
                    <a:lnT>
                      <a:solidFill>
                        <a:srgbClr val="183358"/>
                      </a:solidFill>
                    </a:lnT>
                    <a:lnB>
                      <a:solidFill>
                        <a:srgbClr val="183358"/>
                      </a:solidFill>
                    </a:lnB>
                    <a:noFill/>
                  </a:tcPr>
                </a:tc>
                <a:tc>
                  <a:txBody>
                    <a:bodyPr/>
                    <a:lstStyle/>
                    <a:p>
                      <a:pPr algn="l" defTabSz="1003908">
                        <a:defRPr sz="1000"/>
                      </a:pPr>
                    </a:p>
                  </a:txBody>
                  <a:tcPr marL="45720" marR="45720" marT="45720" marB="45720" anchor="t" anchorCtr="0" horzOverflow="overflow">
                    <a:lnL w="12700">
                      <a:miter lim="400000"/>
                    </a:lnL>
                    <a:lnR w="12700">
                      <a:miter lim="400000"/>
                    </a:lnR>
                    <a:lnT>
                      <a:solidFill>
                        <a:srgbClr val="183358"/>
                      </a:solidFill>
                    </a:lnT>
                    <a:lnB>
                      <a:solidFill>
                        <a:srgbClr val="183358"/>
                      </a:solidFill>
                    </a:lnB>
                    <a:noFill/>
                  </a:tcPr>
                </a:tc>
                <a:tc>
                  <a:txBody>
                    <a:bodyPr/>
                    <a:lstStyle/>
                    <a:p>
                      <a:pPr algn="l" defTabSz="1003908">
                        <a:defRPr sz="1000"/>
                      </a:pPr>
                    </a:p>
                  </a:txBody>
                  <a:tcPr marL="45720" marR="45720" marT="45720" marB="45720" anchor="t" anchorCtr="0" horzOverflow="overflow">
                    <a:lnL w="12700">
                      <a:miter lim="400000"/>
                    </a:lnL>
                    <a:lnR>
                      <a:solidFill>
                        <a:srgbClr val="183358"/>
                      </a:solidFill>
                    </a:lnR>
                    <a:lnT>
                      <a:solidFill>
                        <a:srgbClr val="183358"/>
                      </a:solidFill>
                    </a:lnT>
                    <a:lnB>
                      <a:solidFill>
                        <a:srgbClr val="183358"/>
                      </a:solidFill>
                    </a:lnB>
                    <a:noFill/>
                  </a:tcPr>
                </a:tc>
              </a:tr>
            </a:tbl>
          </a:graphicData>
        </a:graphic>
      </p:graphicFrame>
      <p:sp>
        <p:nvSpPr>
          <p:cNvPr id="112" name="Body Level One…"/>
          <p:cNvSpPr txBox="1"/>
          <p:nvPr>
            <p:ph type="body" sz="quarter" idx="1"/>
          </p:nvPr>
        </p:nvSpPr>
        <p:spPr>
          <a:xfrm>
            <a:off x="342899" y="2129882"/>
            <a:ext cx="1728000" cy="4798706"/>
          </a:xfrm>
          <a:prstGeom prst="rect">
            <a:avLst/>
          </a:prstGeom>
        </p:spPr>
        <p:txBody>
          <a:bodyPr lIns="46798" tIns="46798" rIns="46798" bIns="46798"/>
          <a:lstStyle>
            <a:lvl1pPr>
              <a:spcBef>
                <a:spcPts val="1200"/>
              </a:spcBef>
              <a:defRPr sz="1000"/>
            </a:lvl1pPr>
            <a:lvl2pPr>
              <a:spcBef>
                <a:spcPts val="1200"/>
              </a:spcBef>
              <a:defRPr sz="1000"/>
            </a:lvl2pPr>
            <a:lvl3pPr marL="0" indent="0">
              <a:spcBef>
                <a:spcPts val="1200"/>
              </a:spcBef>
              <a:buSzTx/>
              <a:buNone/>
              <a:defRPr sz="1000"/>
            </a:lvl3pPr>
            <a:lvl4pPr marL="358756" indent="-358756">
              <a:spcBef>
                <a:spcPts val="1200"/>
              </a:spcBef>
              <a:buChar char="►"/>
              <a:defRPr sz="1000"/>
            </a:lvl4pPr>
            <a:lvl5pPr marL="719962" indent="-400050">
              <a:spcBef>
                <a:spcPts val="1200"/>
              </a:spcBef>
              <a:defRPr sz="1000"/>
            </a:lvl5pPr>
          </a:lstStyle>
          <a:p>
            <a:pPr/>
            <a:r>
              <a:t>Body Level One</a:t>
            </a:r>
          </a:p>
          <a:p>
            <a:pPr lvl="1"/>
            <a:r>
              <a:t>Body Level Two</a:t>
            </a:r>
          </a:p>
          <a:p>
            <a:pPr lvl="2"/>
            <a:r>
              <a:t>Body Level Three</a:t>
            </a:r>
          </a:p>
          <a:p>
            <a:pPr lvl="3"/>
            <a:r>
              <a:t>Body Level Four</a:t>
            </a:r>
          </a:p>
          <a:p>
            <a:pPr lvl="4"/>
            <a:r>
              <a:t>Body Level Five</a:t>
            </a:r>
          </a:p>
        </p:txBody>
      </p:sp>
      <p:sp>
        <p:nvSpPr>
          <p:cNvPr id="113" name="Text Placeholder 10"/>
          <p:cNvSpPr/>
          <p:nvPr>
            <p:ph type="body" sz="half" idx="13"/>
          </p:nvPr>
        </p:nvSpPr>
        <p:spPr>
          <a:xfrm>
            <a:off x="2070847" y="2129882"/>
            <a:ext cx="4896009" cy="4798706"/>
          </a:xfrm>
          <a:prstGeom prst="rect">
            <a:avLst/>
          </a:prstGeom>
        </p:spPr>
        <p:txBody>
          <a:bodyPr lIns="46798" tIns="46798" rIns="46798" bIns="46798"/>
          <a:lstStyle/>
          <a:p>
            <a:pPr/>
          </a:p>
        </p:txBody>
      </p:sp>
      <p:sp>
        <p:nvSpPr>
          <p:cNvPr id="114" name="Text Placeholder 12"/>
          <p:cNvSpPr/>
          <p:nvPr>
            <p:ph type="body" sz="quarter" idx="14"/>
          </p:nvPr>
        </p:nvSpPr>
        <p:spPr>
          <a:xfrm>
            <a:off x="6966801" y="2129882"/>
            <a:ext cx="2736011" cy="4798706"/>
          </a:xfrm>
          <a:prstGeom prst="rect">
            <a:avLst/>
          </a:prstGeom>
        </p:spPr>
        <p:txBody>
          <a:bodyPr lIns="46798" tIns="46798" rIns="46798" bIns="46798"/>
          <a:lstStyle/>
          <a:p>
            <a:pPr/>
          </a:p>
        </p:txBody>
      </p:sp>
      <p:sp>
        <p:nvSpPr>
          <p:cNvPr id="115" name="Rectangle 11"/>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116" name="Rectangle 13"/>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117" name="Straight Connector 14"/>
          <p:cNvSpPr/>
          <p:nvPr/>
        </p:nvSpPr>
        <p:spPr>
          <a:xfrm>
            <a:off x="342901" y="973086"/>
            <a:ext cx="9359898" cy="1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18" name="Straight Connector 15"/>
          <p:cNvSpPr/>
          <p:nvPr/>
        </p:nvSpPr>
        <p:spPr>
          <a:xfrm>
            <a:off x="335465" y="7195961"/>
            <a:ext cx="9359898" cy="1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19" name="Title 1"/>
          <p:cNvSpPr txBox="1"/>
          <p:nvPr/>
        </p:nvSpPr>
        <p:spPr>
          <a:xfrm>
            <a:off x="341313" y="1514474"/>
            <a:ext cx="8061326"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sz="1800">
                <a:solidFill>
                  <a:schemeClr val="accent1"/>
                </a:solidFill>
              </a:defRPr>
            </a:lvl1pPr>
          </a:lstStyle>
          <a:p>
            <a:pPr/>
            <a:r>
              <a:t>Click to edit Master title style</a:t>
            </a:r>
          </a:p>
        </p:txBody>
      </p:sp>
      <p:pic>
        <p:nvPicPr>
          <p:cNvPr id="120" name="Picture 17" descr="Picture 17"/>
          <p:cNvPicPr>
            <a:picLocks noChangeAspect="1"/>
          </p:cNvPicPr>
          <p:nvPr/>
        </p:nvPicPr>
        <p:blipFill>
          <a:blip r:embed="rId2">
            <a:extLst/>
          </a:blip>
          <a:stretch>
            <a:fillRect/>
          </a:stretch>
        </p:blipFill>
        <p:spPr>
          <a:xfrm>
            <a:off x="3010492" y="62753"/>
            <a:ext cx="4018366" cy="842022"/>
          </a:xfrm>
          <a:prstGeom prst="rect">
            <a:avLst/>
          </a:prstGeom>
          <a:ln w="12700">
            <a:miter lim="400000"/>
          </a:ln>
        </p:spPr>
      </p:pic>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 Pager - 4 Columns">
    <p:spTree>
      <p:nvGrpSpPr>
        <p:cNvPr id="1" name=""/>
        <p:cNvGrpSpPr/>
        <p:nvPr/>
      </p:nvGrpSpPr>
      <p:grpSpPr>
        <a:xfrm>
          <a:off x="0" y="0"/>
          <a:ext cx="0" cy="0"/>
          <a:chOff x="0" y="0"/>
          <a:chExt cx="0" cy="0"/>
        </a:xfrm>
      </p:grpSpPr>
      <p:sp>
        <p:nvSpPr>
          <p:cNvPr id="128" name="Straight Connector 6"/>
          <p:cNvSpPr/>
          <p:nvPr/>
        </p:nvSpPr>
        <p:spPr>
          <a:xfrm>
            <a:off x="341997" y="953996"/>
            <a:ext cx="9356406" cy="11"/>
          </a:xfrm>
          <a:prstGeom prst="line">
            <a:avLst/>
          </a:prstGeom>
          <a:ln w="19050">
            <a:solidFill>
              <a:srgbClr val="969696"/>
            </a:solidFill>
          </a:ln>
        </p:spPr>
        <p:txBody>
          <a:bodyPr lIns="45718" tIns="45718" rIns="45718" bIns="45718"/>
          <a:lstStyle/>
          <a:p>
            <a:pPr/>
          </a:p>
        </p:txBody>
      </p:sp>
      <p:sp>
        <p:nvSpPr>
          <p:cNvPr id="129" name="Straight Connector 8"/>
          <p:cNvSpPr/>
          <p:nvPr/>
        </p:nvSpPr>
        <p:spPr>
          <a:xfrm>
            <a:off x="341997" y="7189905"/>
            <a:ext cx="9356406" cy="11"/>
          </a:xfrm>
          <a:prstGeom prst="line">
            <a:avLst/>
          </a:prstGeom>
          <a:ln w="19050">
            <a:solidFill>
              <a:srgbClr val="969696"/>
            </a:solidFill>
          </a:ln>
        </p:spPr>
        <p:txBody>
          <a:bodyPr lIns="45718" tIns="45718" rIns="45718" bIns="45718"/>
          <a:lstStyle/>
          <a:p>
            <a:pPr/>
          </a:p>
        </p:txBody>
      </p:sp>
      <p:graphicFrame>
        <p:nvGraphicFramePr>
          <p:cNvPr id="130" name="Table 5"/>
          <p:cNvGraphicFramePr/>
          <p:nvPr/>
        </p:nvGraphicFramePr>
        <p:xfrm>
          <a:off x="342900" y="1892343"/>
          <a:ext cx="9359900" cy="5087974"/>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738994"/>
                <a:gridCol w="3396343"/>
                <a:gridCol w="2107584"/>
                <a:gridCol w="2116979"/>
              </a:tblGrid>
              <a:tr h="254160">
                <a:tc>
                  <a:txBody>
                    <a:bodyPr/>
                    <a:lstStyle/>
                    <a:p>
                      <a:pPr algn="l" defTabSz="1003908">
                        <a:defRPr b="0" sz="1800">
                          <a:solidFill>
                            <a:srgbClr val="000000"/>
                          </a:solidFill>
                        </a:defRPr>
                      </a:pPr>
                      <a:r>
                        <a:rPr b="1" sz="1000">
                          <a:solidFill>
                            <a:srgbClr val="FFFFFF"/>
                          </a:solidFill>
                        </a:rPr>
                        <a:t>Candidate</a:t>
                      </a:r>
                    </a:p>
                  </a:txBody>
                  <a:tcPr marL="45720" marR="45720" marT="45720" marB="45720" anchor="t" anchorCtr="0" horzOverflow="overflow">
                    <a:lnL>
                      <a:solidFill>
                        <a:srgbClr val="183358"/>
                      </a:solidFill>
                    </a:lnL>
                    <a:lnR w="12700">
                      <a:miter lim="400000"/>
                    </a:lnR>
                    <a:lnT>
                      <a:solidFill>
                        <a:srgbClr val="183358"/>
                      </a:solidFill>
                    </a:lnT>
                    <a:lnB>
                      <a:solidFill>
                        <a:srgbClr val="183358"/>
                      </a:solidFill>
                    </a:lnB>
                  </a:tcPr>
                </a:tc>
                <a:tc>
                  <a:txBody>
                    <a:bodyPr/>
                    <a:lstStyle/>
                    <a:p>
                      <a:pPr algn="l" defTabSz="1003908">
                        <a:defRPr b="0" sz="1800">
                          <a:solidFill>
                            <a:srgbClr val="000000"/>
                          </a:solidFill>
                        </a:defRPr>
                      </a:pPr>
                      <a:r>
                        <a:rPr b="1" sz="1000">
                          <a:solidFill>
                            <a:srgbClr val="FFFFFF"/>
                          </a:solidFill>
                        </a:rPr>
                        <a:t>Career Summary</a:t>
                      </a:r>
                    </a:p>
                  </a:txBody>
                  <a:tcPr marL="45720" marR="45720" marT="45720" marB="45720" anchor="t" anchorCtr="0" horzOverflow="overflow">
                    <a:lnL w="12700">
                      <a:miter lim="400000"/>
                    </a:lnL>
                    <a:lnR w="12700">
                      <a:miter lim="400000"/>
                    </a:lnR>
                    <a:lnT>
                      <a:solidFill>
                        <a:srgbClr val="183358"/>
                      </a:solidFill>
                    </a:lnT>
                    <a:lnB>
                      <a:solidFill>
                        <a:srgbClr val="183358"/>
                      </a:solidFill>
                    </a:lnB>
                  </a:tcPr>
                </a:tc>
                <a:tc>
                  <a:txBody>
                    <a:bodyPr/>
                    <a:lstStyle/>
                    <a:p>
                      <a:pPr algn="l" defTabSz="1003908">
                        <a:defRPr b="0" sz="1800">
                          <a:solidFill>
                            <a:srgbClr val="000000"/>
                          </a:solidFill>
                        </a:defRPr>
                      </a:pPr>
                      <a:r>
                        <a:rPr b="1" sz="1000">
                          <a:solidFill>
                            <a:srgbClr val="FFFFFF"/>
                          </a:solidFill>
                        </a:rPr>
                        <a:t>Current Boards*</a:t>
                      </a:r>
                    </a:p>
                  </a:txBody>
                  <a:tcPr marL="45720" marR="45720" marT="45720" marB="45720" anchor="t" anchorCtr="0" horzOverflow="overflow">
                    <a:lnL w="12700">
                      <a:miter lim="400000"/>
                    </a:lnL>
                    <a:lnR w="12700">
                      <a:miter lim="400000"/>
                    </a:lnR>
                    <a:lnT>
                      <a:solidFill>
                        <a:srgbClr val="183358"/>
                      </a:solidFill>
                    </a:lnT>
                    <a:lnB>
                      <a:solidFill>
                        <a:srgbClr val="183358"/>
                      </a:solidFill>
                    </a:lnB>
                  </a:tcPr>
                </a:tc>
                <a:tc>
                  <a:txBody>
                    <a:bodyPr/>
                    <a:lstStyle/>
                    <a:p>
                      <a:pPr algn="l">
                        <a:defRPr b="0" sz="1800">
                          <a:solidFill>
                            <a:srgbClr val="000000"/>
                          </a:solidFill>
                        </a:defRPr>
                      </a:pPr>
                      <a:r>
                        <a:rPr b="1" sz="1000">
                          <a:solidFill>
                            <a:srgbClr val="FFFFFF"/>
                          </a:solidFill>
                        </a:rPr>
                        <a:t>Comments</a:t>
                      </a:r>
                    </a:p>
                  </a:txBody>
                  <a:tcPr marL="45720" marR="45720" marT="45720" marB="45720" anchor="t" anchorCtr="0" horzOverflow="overflow">
                    <a:lnL w="12700">
                      <a:miter lim="400000"/>
                    </a:lnL>
                    <a:lnR>
                      <a:solidFill>
                        <a:srgbClr val="183358"/>
                      </a:solidFill>
                    </a:lnR>
                    <a:lnT>
                      <a:solidFill>
                        <a:srgbClr val="183358"/>
                      </a:solidFill>
                    </a:lnT>
                    <a:lnB>
                      <a:solidFill>
                        <a:srgbClr val="183358"/>
                      </a:solidFill>
                    </a:lnB>
                  </a:tcPr>
                </a:tc>
              </a:tr>
              <a:tr h="4833805">
                <a:tc>
                  <a:txBody>
                    <a:bodyPr/>
                    <a:lstStyle/>
                    <a:p>
                      <a:pPr algn="l" defTabSz="1003908">
                        <a:defRPr sz="1000"/>
                      </a:pPr>
                    </a:p>
                  </a:txBody>
                  <a:tcPr marL="45720" marR="45720" marT="45720" marB="45720" anchor="t" anchorCtr="0" horzOverflow="overflow">
                    <a:lnL>
                      <a:solidFill>
                        <a:srgbClr val="183358"/>
                      </a:solidFill>
                    </a:lnL>
                    <a:lnR w="12700">
                      <a:miter lim="400000"/>
                    </a:lnR>
                    <a:lnT>
                      <a:solidFill>
                        <a:srgbClr val="183358"/>
                      </a:solidFill>
                    </a:lnT>
                    <a:lnB>
                      <a:solidFill>
                        <a:srgbClr val="183358"/>
                      </a:solidFill>
                    </a:lnB>
                    <a:noFill/>
                  </a:tcPr>
                </a:tc>
                <a:tc>
                  <a:txBody>
                    <a:bodyPr/>
                    <a:lstStyle/>
                    <a:p>
                      <a:pPr algn="l" defTabSz="1003908">
                        <a:defRPr sz="1000"/>
                      </a:pPr>
                    </a:p>
                  </a:txBody>
                  <a:tcPr marL="45720" marR="45720" marT="45720" marB="45720" anchor="t" anchorCtr="0" horzOverflow="overflow">
                    <a:lnL w="12700">
                      <a:miter lim="400000"/>
                    </a:lnL>
                    <a:lnR w="12700">
                      <a:miter lim="400000"/>
                    </a:lnR>
                    <a:lnT>
                      <a:solidFill>
                        <a:srgbClr val="183358"/>
                      </a:solidFill>
                    </a:lnT>
                    <a:lnB>
                      <a:solidFill>
                        <a:srgbClr val="183358"/>
                      </a:solidFill>
                    </a:lnB>
                    <a:noFill/>
                  </a:tcPr>
                </a:tc>
                <a:tc>
                  <a:txBody>
                    <a:bodyPr/>
                    <a:lstStyle/>
                    <a:p>
                      <a:pPr algn="l" defTabSz="1003908">
                        <a:defRPr sz="1000"/>
                      </a:pPr>
                    </a:p>
                  </a:txBody>
                  <a:tcPr marL="45720" marR="45720" marT="45720" marB="45720" anchor="t" anchorCtr="0" horzOverflow="overflow">
                    <a:lnL w="12700">
                      <a:miter lim="400000"/>
                    </a:lnL>
                    <a:lnR w="12700">
                      <a:miter lim="400000"/>
                    </a:lnR>
                    <a:lnT>
                      <a:solidFill>
                        <a:srgbClr val="183358"/>
                      </a:solidFill>
                    </a:lnT>
                    <a:lnB>
                      <a:solidFill>
                        <a:srgbClr val="183358"/>
                      </a:solidFill>
                    </a:lnB>
                    <a:noFill/>
                  </a:tcPr>
                </a:tc>
                <a:tc>
                  <a:txBody>
                    <a:bodyPr/>
                    <a:lstStyle/>
                    <a:p>
                      <a:pPr algn="l" defTabSz="1003908">
                        <a:defRPr sz="1000"/>
                      </a:pPr>
                    </a:p>
                  </a:txBody>
                  <a:tcPr marL="45720" marR="45720" marT="45720" marB="45720" anchor="t" anchorCtr="0" horzOverflow="overflow">
                    <a:lnL w="12700">
                      <a:miter lim="400000"/>
                    </a:lnL>
                    <a:lnR>
                      <a:solidFill>
                        <a:srgbClr val="183358"/>
                      </a:solidFill>
                    </a:lnR>
                    <a:lnT>
                      <a:solidFill>
                        <a:srgbClr val="183358"/>
                      </a:solidFill>
                    </a:lnT>
                    <a:lnB>
                      <a:solidFill>
                        <a:srgbClr val="183358"/>
                      </a:solidFill>
                    </a:lnB>
                    <a:noFill/>
                  </a:tcPr>
                </a:tc>
              </a:tr>
            </a:tbl>
          </a:graphicData>
        </a:graphic>
      </p:graphicFrame>
      <p:sp>
        <p:nvSpPr>
          <p:cNvPr id="131" name="Body Level One…"/>
          <p:cNvSpPr txBox="1"/>
          <p:nvPr>
            <p:ph type="body" sz="half" idx="1"/>
          </p:nvPr>
        </p:nvSpPr>
        <p:spPr>
          <a:xfrm>
            <a:off x="2070852" y="2110158"/>
            <a:ext cx="3384001" cy="4818430"/>
          </a:xfrm>
          <a:prstGeom prst="rect">
            <a:avLst/>
          </a:prstGeom>
        </p:spPr>
        <p:txBody>
          <a:bodyPr lIns="46798" tIns="46798" rIns="46798" bIns="46798"/>
          <a:lstStyle>
            <a:lvl1pPr marL="1439921" indent="-1439921">
              <a:spcBef>
                <a:spcPts val="1200"/>
              </a:spcBef>
              <a:tabLst>
                <a:tab pos="1435100" algn="l"/>
                <a:tab pos="9334500" algn="r"/>
              </a:tabLst>
              <a:defRPr sz="1000">
                <a:latin typeface="+mn-lt"/>
                <a:ea typeface="+mn-ea"/>
                <a:cs typeface="+mn-cs"/>
                <a:sym typeface="Verdana"/>
              </a:defRPr>
            </a:lvl1pPr>
            <a:lvl2pPr marL="1439787" indent="-1439787">
              <a:spcBef>
                <a:spcPts val="1200"/>
              </a:spcBef>
              <a:tabLst>
                <a:tab pos="1435100" algn="l"/>
                <a:tab pos="9334500" algn="r"/>
              </a:tabLst>
              <a:defRPr sz="1000">
                <a:latin typeface="+mn-lt"/>
                <a:ea typeface="+mn-ea"/>
                <a:cs typeface="+mn-cs"/>
                <a:sym typeface="Verdana"/>
              </a:defRPr>
            </a:lvl2pPr>
            <a:lvl3pPr marL="0" indent="0">
              <a:spcBef>
                <a:spcPts val="1200"/>
              </a:spcBef>
              <a:buSzTx/>
              <a:buNone/>
              <a:tabLst>
                <a:tab pos="1435100" algn="l"/>
                <a:tab pos="9334500" algn="r"/>
              </a:tabLst>
              <a:defRPr sz="1000">
                <a:latin typeface="+mn-lt"/>
                <a:ea typeface="+mn-ea"/>
                <a:cs typeface="+mn-cs"/>
                <a:sym typeface="Verdana"/>
              </a:defRPr>
            </a:lvl3pPr>
            <a:lvl4pPr marL="1799906" indent="-359981">
              <a:spcBef>
                <a:spcPts val="1200"/>
              </a:spcBef>
              <a:buChar char="►"/>
              <a:tabLst>
                <a:tab pos="1435100" algn="l"/>
                <a:tab pos="9334500" algn="r"/>
              </a:tabLst>
              <a:defRPr sz="1000">
                <a:latin typeface="+mn-lt"/>
                <a:ea typeface="+mn-ea"/>
                <a:cs typeface="+mn-cs"/>
                <a:sym typeface="Verdana"/>
              </a:defRPr>
            </a:lvl4pPr>
            <a:lvl5pPr marL="2159889" indent="-359978">
              <a:spcBef>
                <a:spcPts val="1200"/>
              </a:spcBef>
              <a:buChar char="―"/>
              <a:tabLst>
                <a:tab pos="1435100" algn="l"/>
                <a:tab pos="9334500" algn="r"/>
              </a:tabLst>
              <a:defRPr sz="1000">
                <a:latin typeface="+mn-lt"/>
                <a:ea typeface="+mn-ea"/>
                <a:cs typeface="+mn-cs"/>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132" name="Text Placeholder 12"/>
          <p:cNvSpPr/>
          <p:nvPr>
            <p:ph type="body" sz="quarter" idx="13"/>
          </p:nvPr>
        </p:nvSpPr>
        <p:spPr>
          <a:xfrm>
            <a:off x="5478833" y="2110158"/>
            <a:ext cx="2088004" cy="4818430"/>
          </a:xfrm>
          <a:prstGeom prst="rect">
            <a:avLst/>
          </a:prstGeom>
        </p:spPr>
        <p:txBody>
          <a:bodyPr lIns="46798" tIns="46798" rIns="46798" bIns="46798"/>
          <a:lstStyle/>
          <a:p>
            <a:pPr/>
          </a:p>
        </p:txBody>
      </p:sp>
      <p:sp>
        <p:nvSpPr>
          <p:cNvPr id="133" name="Text Placeholder 14"/>
          <p:cNvSpPr/>
          <p:nvPr>
            <p:ph type="body" sz="quarter" idx="14"/>
          </p:nvPr>
        </p:nvSpPr>
        <p:spPr>
          <a:xfrm>
            <a:off x="7578797" y="2110158"/>
            <a:ext cx="2124012" cy="4818430"/>
          </a:xfrm>
          <a:prstGeom prst="rect">
            <a:avLst/>
          </a:prstGeom>
        </p:spPr>
        <p:txBody>
          <a:bodyPr lIns="46798" tIns="46798" rIns="46798" bIns="46798"/>
          <a:lstStyle/>
          <a:p>
            <a:pPr/>
          </a:p>
        </p:txBody>
      </p:sp>
      <p:sp>
        <p:nvSpPr>
          <p:cNvPr id="134" name="Text Placeholder 8"/>
          <p:cNvSpPr/>
          <p:nvPr>
            <p:ph type="body" sz="quarter" idx="15"/>
          </p:nvPr>
        </p:nvSpPr>
        <p:spPr>
          <a:xfrm>
            <a:off x="342899" y="2110158"/>
            <a:ext cx="1728000" cy="4818430"/>
          </a:xfrm>
          <a:prstGeom prst="rect">
            <a:avLst/>
          </a:prstGeom>
        </p:spPr>
        <p:txBody>
          <a:bodyPr lIns="46798" tIns="46798" rIns="46798" bIns="46798"/>
          <a:lstStyle/>
          <a:p>
            <a:pPr/>
          </a:p>
        </p:txBody>
      </p:sp>
      <p:sp>
        <p:nvSpPr>
          <p:cNvPr id="135" name="Rectangle 3"/>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136" name="Rectangle 13"/>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137" name="Straight Connector 17"/>
          <p:cNvSpPr/>
          <p:nvPr/>
        </p:nvSpPr>
        <p:spPr>
          <a:xfrm>
            <a:off x="342901" y="973086"/>
            <a:ext cx="9359898" cy="1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38" name="Straight Connector 18"/>
          <p:cNvSpPr/>
          <p:nvPr/>
        </p:nvSpPr>
        <p:spPr>
          <a:xfrm>
            <a:off x="335465" y="7195961"/>
            <a:ext cx="9359898" cy="1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39" name="Title 1"/>
          <p:cNvSpPr txBox="1"/>
          <p:nvPr/>
        </p:nvSpPr>
        <p:spPr>
          <a:xfrm>
            <a:off x="341313" y="1514474"/>
            <a:ext cx="8061326"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sz="1800">
                <a:solidFill>
                  <a:schemeClr val="accent1"/>
                </a:solidFill>
              </a:defRPr>
            </a:lvl1pPr>
          </a:lstStyle>
          <a:p>
            <a:pPr/>
            <a:r>
              <a:t>Click to edit Master title style</a:t>
            </a:r>
          </a:p>
        </p:txBody>
      </p:sp>
      <p:pic>
        <p:nvPicPr>
          <p:cNvPr id="140" name="Picture 21" descr="Picture 21"/>
          <p:cNvPicPr>
            <a:picLocks noChangeAspect="1"/>
          </p:cNvPicPr>
          <p:nvPr/>
        </p:nvPicPr>
        <p:blipFill>
          <a:blip r:embed="rId2">
            <a:extLst/>
          </a:blip>
          <a:stretch>
            <a:fillRect/>
          </a:stretch>
        </p:blipFill>
        <p:spPr>
          <a:xfrm>
            <a:off x="3010492" y="62753"/>
            <a:ext cx="4018366" cy="842022"/>
          </a:xfrm>
          <a:prstGeom prst="rect">
            <a:avLst/>
          </a:prstGeom>
          <a:ln w="12700">
            <a:miter lim="400000"/>
          </a:ln>
        </p:spPr>
      </p:pic>
      <p:sp>
        <p:nvSpPr>
          <p:cNvPr id="1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traight Connector 6"/>
          <p:cNvSpPr/>
          <p:nvPr/>
        </p:nvSpPr>
        <p:spPr>
          <a:xfrm>
            <a:off x="341997" y="953996"/>
            <a:ext cx="9356406" cy="11"/>
          </a:xfrm>
          <a:prstGeom prst="line">
            <a:avLst/>
          </a:prstGeom>
          <a:ln w="19050">
            <a:solidFill>
              <a:srgbClr val="969696"/>
            </a:solidFill>
          </a:ln>
        </p:spPr>
        <p:txBody>
          <a:bodyPr lIns="45718" tIns="45718" rIns="45718" bIns="45718"/>
          <a:lstStyle/>
          <a:p>
            <a:pPr/>
          </a:p>
        </p:txBody>
      </p:sp>
      <p:sp>
        <p:nvSpPr>
          <p:cNvPr id="3" name="Straight Connector 8"/>
          <p:cNvSpPr/>
          <p:nvPr/>
        </p:nvSpPr>
        <p:spPr>
          <a:xfrm>
            <a:off x="341997" y="7189905"/>
            <a:ext cx="9356406" cy="11"/>
          </a:xfrm>
          <a:prstGeom prst="line">
            <a:avLst/>
          </a:prstGeom>
          <a:ln w="19050">
            <a:solidFill>
              <a:srgbClr val="969696"/>
            </a:solidFill>
          </a:ln>
        </p:spPr>
        <p:txBody>
          <a:bodyPr lIns="45718" tIns="45718" rIns="45718" bIns="45718"/>
          <a:lstStyle/>
          <a:p>
            <a:pPr/>
          </a:p>
        </p:txBody>
      </p:sp>
      <p:sp>
        <p:nvSpPr>
          <p:cNvPr id="4" name="Rectangle 6"/>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5" name="Rectangle 7"/>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6" name="Straight Connector 8"/>
          <p:cNvSpPr/>
          <p:nvPr/>
        </p:nvSpPr>
        <p:spPr>
          <a:xfrm>
            <a:off x="342901" y="966159"/>
            <a:ext cx="9359898" cy="1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7" name="Straight Connector 9"/>
          <p:cNvSpPr/>
          <p:nvPr/>
        </p:nvSpPr>
        <p:spPr>
          <a:xfrm>
            <a:off x="342901" y="7199230"/>
            <a:ext cx="9359898" cy="1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8" name="Body Level One…"/>
          <p:cNvSpPr txBox="1"/>
          <p:nvPr>
            <p:ph type="body" idx="1"/>
          </p:nvPr>
        </p:nvSpPr>
        <p:spPr>
          <a:xfrm>
            <a:off x="342900" y="2153920"/>
            <a:ext cx="9359901" cy="477710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 name="Title Text"/>
          <p:cNvSpPr txBox="1"/>
          <p:nvPr>
            <p:ph type="title"/>
          </p:nvPr>
        </p:nvSpPr>
        <p:spPr>
          <a:xfrm>
            <a:off x="341313" y="1071562"/>
            <a:ext cx="9361486" cy="9988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Title Text</a:t>
            </a:r>
          </a:p>
        </p:txBody>
      </p:sp>
      <p:sp>
        <p:nvSpPr>
          <p:cNvPr id="10" name="Slide Number"/>
          <p:cNvSpPr txBox="1"/>
          <p:nvPr>
            <p:ph type="sldNum" sz="quarter" idx="2"/>
          </p:nvPr>
        </p:nvSpPr>
        <p:spPr>
          <a:xfrm>
            <a:off x="9560922" y="7242509"/>
            <a:ext cx="141884" cy="127001"/>
          </a:xfrm>
          <a:prstGeom prst="rect">
            <a:avLst/>
          </a:prstGeom>
          <a:ln w="12700">
            <a:miter lim="400000"/>
          </a:ln>
        </p:spPr>
        <p:txBody>
          <a:bodyPr wrap="none" lIns="0" tIns="0" rIns="0" bIns="0" anchor="ctr">
            <a:spAutoFit/>
          </a:bodyPr>
          <a:lstStyle>
            <a:lvl1pPr algn="r">
              <a:defRPr sz="8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transition xmlns:p14="http://schemas.microsoft.com/office/powerpoint/2010/main" spd="med" advClick="1"/>
  <p:txStyles>
    <p:titleStyle>
      <a:lvl1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1pPr>
      <a:lvl2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2pPr>
      <a:lvl3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3pPr>
      <a:lvl4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4pPr>
      <a:lvl5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5pPr>
      <a:lvl6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6pPr>
      <a:lvl7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7pPr>
      <a:lvl8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8pPr>
      <a:lvl9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9pPr>
    </p:titleStyle>
    <p:bodyStyle>
      <a:lvl1pPr marL="457200" marR="0" indent="-457200"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1pPr>
      <a:lvl2pPr marL="457200" marR="0" indent="-457200"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2pPr>
      <a:lvl3pPr marL="927100" marR="0" indent="-466725" algn="l" defTabSz="1003908" rtl="0" latinLnBrk="0">
        <a:lnSpc>
          <a:spcPct val="104999"/>
        </a:lnSpc>
        <a:spcBef>
          <a:spcPts val="1800"/>
        </a:spcBef>
        <a:spcAft>
          <a:spcPts val="0"/>
        </a:spcAft>
        <a:buClrTx/>
        <a:buSzPct val="100000"/>
        <a:buFont typeface="Arial"/>
        <a:buChar char="o"/>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3pPr>
      <a:lvl4pPr marL="1358581" marR="0" indent="-560069"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4pPr>
      <a:lvl5pPr marL="1766884" marR="0" indent="-622299"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5pPr>
      <a:lvl6pPr marL="2520419" marR="0" indent="-807504"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6pPr>
      <a:lvl7pPr marL="0" marR="0" indent="0" algn="l" defTabSz="1003908" rtl="0" latinLnBrk="0">
        <a:lnSpc>
          <a:spcPct val="104999"/>
        </a:lnSpc>
        <a:spcBef>
          <a:spcPts val="1800"/>
        </a:spcBef>
        <a:spcAft>
          <a:spcPts val="0"/>
        </a:spcAft>
        <a:buClrTx/>
        <a:buSzTx/>
        <a:buFont typeface="Arial"/>
        <a:buNone/>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7pPr>
      <a:lvl8pPr marL="2640321" marR="0" indent="-840757"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8pPr>
      <a:lvl9pPr marL="2998185" marR="0" indent="-837052"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9pPr>
    </p:bodyStyle>
    <p:otherStyle>
      <a:lvl1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1pPr>
      <a:lvl2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2pPr>
      <a:lvl3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3pPr>
      <a:lvl4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4pPr>
      <a:lvl5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5pPr>
      <a:lvl6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6pPr>
      <a:lvl7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7pPr>
      <a:lvl8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8pPr>
      <a:lvl9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ProgrammingForPhysicians.com" TargetMode="External"/></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How to Engage Physicians in VBP…"/>
          <p:cNvSpPr txBox="1"/>
          <p:nvPr>
            <p:ph type="title"/>
          </p:nvPr>
        </p:nvSpPr>
        <p:spPr>
          <a:xfrm>
            <a:off x="1062037" y="3032680"/>
            <a:ext cx="7920002" cy="738665"/>
          </a:xfrm>
          <a:prstGeom prst="rect">
            <a:avLst/>
          </a:prstGeom>
        </p:spPr>
        <p:txBody>
          <a:bodyPr/>
          <a:lstStyle/>
          <a:p>
            <a:pPr defTabSz="288716">
              <a:defRPr sz="1328"/>
            </a:pPr>
            <a:r>
              <a:t>Artificial Intelligence (AI) &amp; Machine Learning (ML): Challenges and Opportunities  for Health Care</a:t>
            </a:r>
          </a:p>
          <a:p>
            <a:pPr defTabSz="288716">
              <a:defRPr sz="1328"/>
            </a:pPr>
          </a:p>
          <a:p>
            <a:pPr defTabSz="288716">
              <a:defRPr sz="1328"/>
            </a:pPr>
            <a:r>
              <a:t>Kent Bottles, MD</a:t>
            </a:r>
          </a:p>
        </p:txBody>
      </p:sp>
      <p:sp>
        <p:nvSpPr>
          <p:cNvPr id="449" name="Body"/>
          <p:cNvSpPr txBox="1"/>
          <p:nvPr>
            <p:ph type="body" sz="quarter" idx="1"/>
          </p:nvPr>
        </p:nvSpPr>
        <p:spPr>
          <a:xfrm>
            <a:off x="1065524" y="4038058"/>
            <a:ext cx="7920002" cy="230488"/>
          </a:xfrm>
          <a:prstGeom prst="rect">
            <a:avLst/>
          </a:prstGeom>
        </p:spPr>
        <p:txBody>
          <a:bodyPr/>
          <a:lstStyle/>
          <a:p>
            <a:pPr/>
            <a:r>
              <a:t>Colorado MGMA Conference, September 13, 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Batting average of turning compound into medicine is 0.100…"/>
          <p:cNvSpPr txBox="1"/>
          <p:nvPr>
            <p:ph type="body" idx="1"/>
          </p:nvPr>
        </p:nvSpPr>
        <p:spPr>
          <a:prstGeom prst="rect">
            <a:avLst/>
          </a:prstGeom>
        </p:spPr>
        <p:txBody>
          <a:bodyPr/>
          <a:lstStyle/>
          <a:p>
            <a:pPr/>
            <a:r>
              <a:t>Batting average of turning compound into medicine is 0.100</a:t>
            </a:r>
          </a:p>
          <a:p>
            <a:pPr/>
            <a:r>
              <a:t>Price tag of developing new drug $2.6 billion</a:t>
            </a:r>
          </a:p>
          <a:p>
            <a:pPr/>
            <a:r>
              <a:t>Mature data sets: curating safety reports</a:t>
            </a:r>
          </a:p>
          <a:p>
            <a:pPr/>
            <a:r>
              <a:t>Drug design: identify targets (receptor on cells); identify compounds bind to target; identify compounds that can travel to target in the body</a:t>
            </a:r>
          </a:p>
          <a:p>
            <a:pPr/>
            <a:r>
              <a:t>Biological understanding</a:t>
            </a:r>
          </a:p>
        </p:txBody>
      </p:sp>
      <p:sp>
        <p:nvSpPr>
          <p:cNvPr id="480" name="AI &amp; Pharma"/>
          <p:cNvSpPr txBox="1"/>
          <p:nvPr>
            <p:ph type="title"/>
          </p:nvPr>
        </p:nvSpPr>
        <p:spPr>
          <a:prstGeom prst="rect">
            <a:avLst/>
          </a:prstGeom>
        </p:spPr>
        <p:txBody>
          <a:bodyPr/>
          <a:lstStyle/>
          <a:p>
            <a:pPr/>
            <a:r>
              <a:t>AI &amp; Pharma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Id unknown cancer mechanisms in over 1000 cancer…"/>
          <p:cNvSpPr txBox="1"/>
          <p:nvPr>
            <p:ph type="body" idx="1"/>
          </p:nvPr>
        </p:nvSpPr>
        <p:spPr>
          <a:prstGeom prst="rect">
            <a:avLst/>
          </a:prstGeom>
        </p:spPr>
        <p:txBody>
          <a:bodyPr/>
          <a:lstStyle/>
          <a:p>
            <a:pPr/>
            <a:r>
              <a:t>Id unknown cancer mechanisms in over 1000 cancer</a:t>
            </a:r>
          </a:p>
          <a:p>
            <a:pPr/>
            <a:r>
              <a:t>Vary level of sugar and oxygen cells exposed to</a:t>
            </a:r>
          </a:p>
          <a:p>
            <a:pPr/>
            <a:r>
              <a:t>Track lipids, metabolites, enzymes, protein profiles</a:t>
            </a:r>
          </a:p>
          <a:p>
            <a:pPr/>
            <a:r>
              <a:t>Discovered how new drug BPM31510 works on pancreatic cancer cells</a:t>
            </a:r>
          </a:p>
        </p:txBody>
      </p:sp>
      <p:sp>
        <p:nvSpPr>
          <p:cNvPr id="483" name="Berg"/>
          <p:cNvSpPr txBox="1"/>
          <p:nvPr>
            <p:ph type="title"/>
          </p:nvPr>
        </p:nvSpPr>
        <p:spPr>
          <a:prstGeom prst="rect">
            <a:avLst/>
          </a:prstGeom>
        </p:spPr>
        <p:txBody>
          <a:bodyPr/>
          <a:lstStyle/>
          <a:p>
            <a:pPr/>
            <a:r>
              <a:t>Berg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Google J&amp;J joint venture…"/>
          <p:cNvSpPr txBox="1"/>
          <p:nvPr>
            <p:ph type="body" idx="1"/>
          </p:nvPr>
        </p:nvSpPr>
        <p:spPr>
          <a:xfrm>
            <a:off x="342900" y="2153917"/>
            <a:ext cx="9359901" cy="4777113"/>
          </a:xfrm>
          <a:prstGeom prst="rect">
            <a:avLst/>
          </a:prstGeom>
        </p:spPr>
        <p:txBody>
          <a:bodyPr/>
          <a:lstStyle/>
          <a:p>
            <a:pPr marL="452627" indent="-452627" defTabSz="993868">
              <a:spcBef>
                <a:spcPts val="1700"/>
              </a:spcBef>
              <a:tabLst>
                <a:tab pos="9245600" algn="r"/>
              </a:tabLst>
              <a:defRPr sz="2700"/>
            </a:pPr>
            <a:r>
              <a:t>Google J&amp;J joint venture</a:t>
            </a:r>
          </a:p>
          <a:p>
            <a:pPr marL="452627" indent="-452627" defTabSz="993868">
              <a:spcBef>
                <a:spcPts val="1700"/>
              </a:spcBef>
              <a:tabLst>
                <a:tab pos="9245600" algn="r"/>
              </a:tabLst>
              <a:defRPr sz="2700"/>
            </a:pPr>
            <a:r>
              <a:t>All surgical robots are connected via Internet</a:t>
            </a:r>
          </a:p>
          <a:p>
            <a:pPr marL="452627" indent="-452627" defTabSz="993868">
              <a:spcBef>
                <a:spcPts val="1700"/>
              </a:spcBef>
              <a:tabLst>
                <a:tab pos="9245600" algn="r"/>
              </a:tabLst>
              <a:defRPr sz="2700"/>
            </a:pPr>
            <a:r>
              <a:t>Record data from each procedure and apply ML to learn best surgical practices</a:t>
            </a:r>
          </a:p>
          <a:p>
            <a:pPr marL="452627" indent="-452627" defTabSz="993868">
              <a:spcBef>
                <a:spcPts val="1700"/>
              </a:spcBef>
              <a:tabLst>
                <a:tab pos="9245600" algn="r"/>
              </a:tabLst>
              <a:defRPr sz="2700"/>
            </a:pPr>
            <a:r>
              <a:t>Called Surgery 4.0 with integration of virtual reality and 3-D video microscopy</a:t>
            </a:r>
          </a:p>
          <a:p>
            <a:pPr marL="452627" indent="-452627" defTabSz="993868">
              <a:spcBef>
                <a:spcPts val="1700"/>
              </a:spcBef>
              <a:tabLst>
                <a:tab pos="9245600" algn="r"/>
              </a:tabLst>
              <a:defRPr sz="2700"/>
            </a:pPr>
            <a:r>
              <a:t>ML draws upon intraoperative imaging as well as relevant patient clinical data will redefine past practice and improve outcomes</a:t>
            </a:r>
          </a:p>
        </p:txBody>
      </p:sp>
      <p:sp>
        <p:nvSpPr>
          <p:cNvPr id="486" name="Verb Surgery"/>
          <p:cNvSpPr txBox="1"/>
          <p:nvPr>
            <p:ph type="title"/>
          </p:nvPr>
        </p:nvSpPr>
        <p:spPr>
          <a:xfrm>
            <a:off x="341313" y="1071562"/>
            <a:ext cx="9361486" cy="998844"/>
          </a:xfrm>
          <a:prstGeom prst="rect">
            <a:avLst/>
          </a:prstGeom>
        </p:spPr>
        <p:txBody>
          <a:bodyPr/>
          <a:lstStyle/>
          <a:p>
            <a:pPr/>
            <a:r>
              <a:t>Verb Surgery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8" name="Accenture estimates could save $18 billion a year…"/>
          <p:cNvSpPr txBox="1"/>
          <p:nvPr>
            <p:ph type="body" idx="1"/>
          </p:nvPr>
        </p:nvSpPr>
        <p:spPr>
          <a:prstGeom prst="rect">
            <a:avLst/>
          </a:prstGeom>
        </p:spPr>
        <p:txBody>
          <a:bodyPr/>
          <a:lstStyle/>
          <a:p>
            <a:pPr/>
            <a:r>
              <a:t>Accenture estimates could save $18 billion a year</a:t>
            </a:r>
          </a:p>
          <a:p>
            <a:pPr/>
            <a:r>
              <a:t>Save time on routine tasks</a:t>
            </a:r>
          </a:p>
          <a:p>
            <a:pPr/>
            <a:r>
              <a:t>Johns Hopkins and GE AI for scheduling bed assignments and managing requests for unit assistance</a:t>
            </a:r>
          </a:p>
          <a:p>
            <a:pPr/>
            <a:r>
              <a:t>Nuance cut documentation time and improve report quality by Computer assisted physician documentation</a:t>
            </a:r>
          </a:p>
        </p:txBody>
      </p:sp>
      <p:sp>
        <p:nvSpPr>
          <p:cNvPr id="489" name="Workflow &amp; Administrative Tasks"/>
          <p:cNvSpPr txBox="1"/>
          <p:nvPr>
            <p:ph type="title"/>
          </p:nvPr>
        </p:nvSpPr>
        <p:spPr>
          <a:prstGeom prst="rect">
            <a:avLst/>
          </a:prstGeom>
        </p:spPr>
        <p:txBody>
          <a:bodyPr/>
          <a:lstStyle/>
          <a:p>
            <a:pPr/>
            <a:r>
              <a:t>Workflow &amp; Administrative Tasks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1" name="Detect patterns &amp; normalize data…"/>
          <p:cNvSpPr txBox="1"/>
          <p:nvPr>
            <p:ph type="body" idx="1"/>
          </p:nvPr>
        </p:nvSpPr>
        <p:spPr>
          <a:xfrm>
            <a:off x="342900" y="2153916"/>
            <a:ext cx="9359901" cy="4777117"/>
          </a:xfrm>
          <a:prstGeom prst="rect">
            <a:avLst/>
          </a:prstGeom>
        </p:spPr>
        <p:txBody>
          <a:bodyPr/>
          <a:lstStyle/>
          <a:p>
            <a:pPr/>
            <a:r>
              <a:t>Detect patterns &amp; normalize data</a:t>
            </a:r>
          </a:p>
          <a:p>
            <a:pPr/>
            <a:r>
              <a:t>To map care pathways and processes</a:t>
            </a:r>
          </a:p>
          <a:p>
            <a:pPr/>
            <a:r>
              <a:t>Reduce costs in care</a:t>
            </a:r>
          </a:p>
          <a:p>
            <a:pPr/>
            <a:r>
              <a:t>Improve outcomes</a:t>
            </a:r>
          </a:p>
          <a:p>
            <a:pPr/>
            <a:r>
              <a:t>MACRA &amp; MIPS have bonus payments and decreased payments based on quality and efficiency of care delivered by individual physicians</a:t>
            </a:r>
          </a:p>
        </p:txBody>
      </p:sp>
      <p:sp>
        <p:nvSpPr>
          <p:cNvPr id="492" name="Hospitals &amp; Health Systems"/>
          <p:cNvSpPr txBox="1"/>
          <p:nvPr>
            <p:ph type="title"/>
          </p:nvPr>
        </p:nvSpPr>
        <p:spPr>
          <a:xfrm>
            <a:off x="341313" y="1071561"/>
            <a:ext cx="9361486" cy="998851"/>
          </a:xfrm>
          <a:prstGeom prst="rect">
            <a:avLst/>
          </a:prstGeom>
        </p:spPr>
        <p:txBody>
          <a:bodyPr/>
          <a:lstStyle/>
          <a:p>
            <a:pPr/>
            <a:r>
              <a:t>Hospitals &amp; Health Systems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4" name="Cleveland Clinic, Yale New Haven, Johns Hopkins…"/>
          <p:cNvSpPr txBox="1"/>
          <p:nvPr>
            <p:ph type="body" idx="1"/>
          </p:nvPr>
        </p:nvSpPr>
        <p:spPr>
          <a:xfrm>
            <a:off x="342900" y="2153919"/>
            <a:ext cx="9359901" cy="4777109"/>
          </a:xfrm>
          <a:prstGeom prst="rect">
            <a:avLst/>
          </a:prstGeom>
        </p:spPr>
        <p:txBody>
          <a:bodyPr/>
          <a:lstStyle/>
          <a:p>
            <a:pPr/>
            <a:r>
              <a:t>Cleveland Clinic, Yale New Haven, Johns Hopkins</a:t>
            </a:r>
          </a:p>
          <a:p>
            <a:pPr/>
            <a:r>
              <a:t>Central Monitoring Units</a:t>
            </a:r>
          </a:p>
          <a:p>
            <a:pPr/>
            <a:r>
              <a:t>77,000 phone calls to nurses in one month</a:t>
            </a:r>
          </a:p>
          <a:p>
            <a:pPr/>
            <a:r>
              <a:t>Alert nurses to cardiac emergency about to occur</a:t>
            </a:r>
          </a:p>
          <a:p>
            <a:pPr/>
            <a:r>
              <a:t>Machine learning utilized to spot emerging emergencies</a:t>
            </a:r>
          </a:p>
        </p:txBody>
      </p:sp>
      <p:sp>
        <p:nvSpPr>
          <p:cNvPr id="495" name="Stat News…"/>
          <p:cNvSpPr txBox="1"/>
          <p:nvPr>
            <p:ph type="title"/>
          </p:nvPr>
        </p:nvSpPr>
        <p:spPr>
          <a:xfrm>
            <a:off x="341313" y="1071562"/>
            <a:ext cx="9361486" cy="998844"/>
          </a:xfrm>
          <a:prstGeom prst="rect">
            <a:avLst/>
          </a:prstGeom>
        </p:spPr>
        <p:txBody>
          <a:bodyPr/>
          <a:lstStyle/>
          <a:p>
            <a:pPr/>
            <a:r>
              <a:t>Stat News</a:t>
            </a:r>
          </a:p>
          <a:p>
            <a:pPr>
              <a:defRPr sz="1500"/>
            </a:pPr>
            <a:r>
              <a:t>Casey Ross, May 13, 2019</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Kaiser Permanente Medical Group studied 650,000 hospitalized patients, 20,000 required ICU care…"/>
          <p:cNvSpPr txBox="1"/>
          <p:nvPr>
            <p:ph type="body" idx="1"/>
          </p:nvPr>
        </p:nvSpPr>
        <p:spPr>
          <a:xfrm>
            <a:off x="342900" y="2153914"/>
            <a:ext cx="9359901" cy="4777121"/>
          </a:xfrm>
          <a:prstGeom prst="rect">
            <a:avLst/>
          </a:prstGeom>
        </p:spPr>
        <p:txBody>
          <a:bodyPr/>
          <a:lstStyle/>
          <a:p>
            <a:pPr marL="434340" indent="-434340" defTabSz="953712">
              <a:spcBef>
                <a:spcPts val="1700"/>
              </a:spcBef>
              <a:tabLst>
                <a:tab pos="8877300" algn="r"/>
              </a:tabLst>
              <a:defRPr sz="2600"/>
            </a:pPr>
            <a:r>
              <a:t>Kaiser Permanente Medical Group studied 650,000 hospitalized patients, 20,000 required ICU care</a:t>
            </a:r>
          </a:p>
          <a:p>
            <a:pPr marL="434340" indent="-434340" defTabSz="953712">
              <a:spcBef>
                <a:spcPts val="1700"/>
              </a:spcBef>
              <a:tabLst>
                <a:tab pos="8877300" algn="r"/>
              </a:tabLst>
              <a:defRPr sz="2600"/>
            </a:pPr>
            <a:r>
              <a:t>20,000 in ICU are four times more likely to die than if deterioration was prevented in first place</a:t>
            </a:r>
          </a:p>
          <a:p>
            <a:pPr marL="434340" indent="-434340" defTabSz="953712">
              <a:spcBef>
                <a:spcPts val="1700"/>
              </a:spcBef>
              <a:tabLst>
                <a:tab pos="8877300" algn="r"/>
              </a:tabLst>
              <a:defRPr sz="2600"/>
            </a:pPr>
            <a:r>
              <a:t>Created predictive analytic model to identify which patients today are most likely to end up in ICU tomorrow</a:t>
            </a:r>
          </a:p>
          <a:p>
            <a:pPr marL="434340" indent="-434340" defTabSz="953712">
              <a:spcBef>
                <a:spcPts val="1700"/>
              </a:spcBef>
              <a:tabLst>
                <a:tab pos="8877300" algn="r"/>
              </a:tabLst>
              <a:defRPr sz="2600"/>
            </a:pPr>
            <a:r>
              <a:t>Monitor health status of all patients and alert physicians via automated early warning system to patients who are at risk of needing ICU care</a:t>
            </a:r>
          </a:p>
        </p:txBody>
      </p:sp>
      <p:sp>
        <p:nvSpPr>
          <p:cNvPr id="498" name="Health Care Applications of AI…"/>
          <p:cNvSpPr txBox="1"/>
          <p:nvPr>
            <p:ph type="title"/>
          </p:nvPr>
        </p:nvSpPr>
        <p:spPr>
          <a:xfrm>
            <a:off x="341313" y="1071561"/>
            <a:ext cx="9361486" cy="998854"/>
          </a:xfrm>
          <a:prstGeom prst="rect">
            <a:avLst/>
          </a:prstGeom>
        </p:spPr>
        <p:txBody>
          <a:bodyPr/>
          <a:lstStyle/>
          <a:p>
            <a:pPr/>
            <a:r>
              <a:t>Health Care Applications of AI</a:t>
            </a:r>
          </a:p>
          <a:p>
            <a:pPr>
              <a:defRPr sz="1800"/>
            </a:pPr>
            <a:r>
              <a:t>https://www.ncbi.nlm.nih.gov/pmc/articles/PMC5568844/</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Artificial Intelligence (AI):  the mimicking of human cognition by computers; fourth industry revolution because AI is a general purpose technology like steam engine and electricity…"/>
          <p:cNvSpPr txBox="1"/>
          <p:nvPr>
            <p:ph type="body" idx="1"/>
          </p:nvPr>
        </p:nvSpPr>
        <p:spPr>
          <a:xfrm>
            <a:off x="342900" y="2153914"/>
            <a:ext cx="9359901" cy="4777121"/>
          </a:xfrm>
          <a:prstGeom prst="rect">
            <a:avLst/>
          </a:prstGeom>
        </p:spPr>
        <p:txBody>
          <a:bodyPr/>
          <a:lstStyle/>
          <a:p>
            <a:pPr marL="315468" indent="-315468" defTabSz="692694">
              <a:spcBef>
                <a:spcPts val="1200"/>
              </a:spcBef>
              <a:tabLst>
                <a:tab pos="6438900" algn="r"/>
              </a:tabLst>
              <a:defRPr sz="1900"/>
            </a:pPr>
            <a:r>
              <a:t>Artificial Intelligence (AI):  the mimicking of human cognition by computers that can reason, discover meaning, generalize, and learn from experience</a:t>
            </a:r>
          </a:p>
          <a:p>
            <a:pPr marL="315468" indent="-315468" defTabSz="692694">
              <a:spcBef>
                <a:spcPts val="1200"/>
              </a:spcBef>
              <a:tabLst>
                <a:tab pos="6438900" algn="r"/>
              </a:tabLst>
              <a:defRPr sz="1900"/>
            </a:pPr>
            <a:r>
              <a:t>Machine Learning (ML): Algorithms sift through vast numbers of variables looking for patterns that predict outcomes by combining them in nonlinear and highly interactive ways without explicit programming. Computer learns from data over time and allows us to use large amounts of new kinds of more complex data.</a:t>
            </a:r>
          </a:p>
          <a:p>
            <a:pPr lvl="2" marL="633125" indent="-315468" defTabSz="692694">
              <a:spcBef>
                <a:spcPts val="1200"/>
              </a:spcBef>
              <a:buChar char="•"/>
              <a:tabLst>
                <a:tab pos="6438900" algn="r"/>
              </a:tabLst>
              <a:defRPr sz="1500"/>
            </a:pPr>
            <a:r>
              <a:t>Supervised learning:  Goal of predicting a known output or target.  Automated EKG interpretation; automated detection of lung nodule on CT scan.</a:t>
            </a:r>
          </a:p>
          <a:p>
            <a:pPr lvl="2" marL="633125" indent="-315468" defTabSz="692694">
              <a:spcBef>
                <a:spcPts val="1200"/>
              </a:spcBef>
              <a:buChar char="•"/>
              <a:tabLst>
                <a:tab pos="6438900" algn="r"/>
              </a:tabLst>
              <a:defRPr sz="1500"/>
            </a:pPr>
            <a:r>
              <a:t>Unsupervised learning:  No outputs to predict.  Finding naturally occurring patterns or groupings within the data. Redefine disease according to pathophysiologic mechanisms.  Eosinophilic subtype of asthma which responds to therapy targeting eosinophil secreted cytokine IL-13.</a:t>
            </a:r>
          </a:p>
          <a:p>
            <a:pPr lvl="2" marL="633125" indent="-315468" defTabSz="692694">
              <a:spcBef>
                <a:spcPts val="1200"/>
              </a:spcBef>
              <a:buChar char="•"/>
              <a:tabLst>
                <a:tab pos="6438900" algn="r"/>
              </a:tabLst>
              <a:defRPr sz="1500"/>
            </a:pPr>
            <a:r>
              <a:t>Deep learning:  Uses a cascade of multiple layers of nonlinear processing units for pattern recognition.    Each successive layer uses output from previous layer as input for analysis. </a:t>
            </a:r>
          </a:p>
        </p:txBody>
      </p:sp>
      <p:sp>
        <p:nvSpPr>
          <p:cNvPr id="501" name="Definitions"/>
          <p:cNvSpPr txBox="1"/>
          <p:nvPr>
            <p:ph type="title"/>
          </p:nvPr>
        </p:nvSpPr>
        <p:spPr>
          <a:xfrm>
            <a:off x="341313" y="1071561"/>
            <a:ext cx="9361486" cy="998854"/>
          </a:xfrm>
          <a:prstGeom prst="rect">
            <a:avLst/>
          </a:prstGeom>
        </p:spPr>
        <p:txBody>
          <a:bodyPr/>
          <a:lstStyle/>
          <a:p>
            <a:pPr/>
            <a:r>
              <a:t>Definitions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3" name="Screen Shot 2018-08-09 at 6.59.55 PM.png" descr="Screen Shot 2018-08-09 at 6.59.55 PM.png"/>
          <p:cNvPicPr>
            <a:picLocks noChangeAspect="1"/>
          </p:cNvPicPr>
          <p:nvPr/>
        </p:nvPicPr>
        <p:blipFill>
          <a:blip r:embed="rId2">
            <a:extLst/>
          </a:blip>
          <a:stretch>
            <a:fillRect/>
          </a:stretch>
        </p:blipFill>
        <p:spPr>
          <a:xfrm>
            <a:off x="-44559" y="734349"/>
            <a:ext cx="10045701" cy="5562028"/>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Algorithm:  Set of rules that precisely defines a sequence of operations that lead to a goal or output…"/>
          <p:cNvSpPr txBox="1"/>
          <p:nvPr>
            <p:ph type="body" idx="1"/>
          </p:nvPr>
        </p:nvSpPr>
        <p:spPr>
          <a:xfrm>
            <a:off x="342900" y="2153914"/>
            <a:ext cx="9359901" cy="4777121"/>
          </a:xfrm>
          <a:prstGeom prst="rect">
            <a:avLst/>
          </a:prstGeom>
        </p:spPr>
        <p:txBody>
          <a:bodyPr/>
          <a:lstStyle/>
          <a:p>
            <a:pPr marL="379474" indent="-379474" defTabSz="833243">
              <a:spcBef>
                <a:spcPts val="1400"/>
              </a:spcBef>
              <a:tabLst>
                <a:tab pos="7747000" algn="r"/>
              </a:tabLst>
              <a:defRPr sz="2300"/>
            </a:pPr>
            <a:r>
              <a:t>Algorithm:  Set of rules that precisely defines a sequence of operations that lead to a goal or output</a:t>
            </a:r>
          </a:p>
          <a:p>
            <a:pPr marL="379474" indent="-379474" defTabSz="833243">
              <a:spcBef>
                <a:spcPts val="1400"/>
              </a:spcBef>
              <a:tabLst>
                <a:tab pos="7747000" algn="r"/>
              </a:tabLst>
              <a:defRPr sz="2300"/>
            </a:pPr>
            <a:r>
              <a:t>Artificial neural network (ANN): Computing systems inspired by human brain that perform tasks by looking for patterns without being programed with task specific rules.  ANN learn from data.</a:t>
            </a:r>
          </a:p>
          <a:p>
            <a:pPr marL="379474" indent="-379474" defTabSz="833243">
              <a:spcBef>
                <a:spcPts val="1400"/>
              </a:spcBef>
              <a:tabLst>
                <a:tab pos="7747000" algn="r"/>
              </a:tabLst>
              <a:defRPr sz="2300"/>
            </a:pPr>
            <a:r>
              <a:t>Natural language processing (NLP):  Computer being able to process and analyze large amounts of human language data for syntax, semantics, discourse, and speech recognition</a:t>
            </a:r>
          </a:p>
          <a:p>
            <a:pPr marL="379474" indent="-379474" defTabSz="833243">
              <a:spcBef>
                <a:spcPts val="1400"/>
              </a:spcBef>
              <a:tabLst>
                <a:tab pos="7747000" algn="r"/>
              </a:tabLst>
              <a:defRPr sz="2300"/>
            </a:pPr>
            <a:r>
              <a:t>Computer vision (CV):  Interdisciplinary field studies how computers can acquire, process, and analyze digital images to extract high dimensional data from pictures and videos. </a:t>
            </a:r>
          </a:p>
        </p:txBody>
      </p:sp>
      <p:sp>
        <p:nvSpPr>
          <p:cNvPr id="506" name="Definitions"/>
          <p:cNvSpPr txBox="1"/>
          <p:nvPr>
            <p:ph type="title"/>
          </p:nvPr>
        </p:nvSpPr>
        <p:spPr>
          <a:xfrm>
            <a:off x="341313" y="1071561"/>
            <a:ext cx="9361486" cy="998854"/>
          </a:xfrm>
          <a:prstGeom prst="rect">
            <a:avLst/>
          </a:prstGeom>
        </p:spPr>
        <p:txBody>
          <a:bodyPr/>
          <a:lstStyle/>
          <a:p>
            <a:pPr/>
            <a:r>
              <a:t>Definitions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First (1760 to 1840):  the steam engine…"/>
          <p:cNvSpPr txBox="1"/>
          <p:nvPr>
            <p:ph type="body" idx="1"/>
          </p:nvPr>
        </p:nvSpPr>
        <p:spPr>
          <a:prstGeom prst="rect">
            <a:avLst/>
          </a:prstGeom>
        </p:spPr>
        <p:txBody>
          <a:bodyPr/>
          <a:lstStyle/>
          <a:p>
            <a:pPr marL="434340" indent="-434340" defTabSz="953712">
              <a:spcBef>
                <a:spcPts val="1700"/>
              </a:spcBef>
              <a:tabLst>
                <a:tab pos="8877300" algn="r"/>
              </a:tabLst>
              <a:defRPr sz="2660"/>
            </a:pPr>
            <a:r>
              <a:t>First (1760 to 1840):  the steam engine</a:t>
            </a:r>
          </a:p>
          <a:p>
            <a:pPr marL="434340" indent="-434340" defTabSz="953712">
              <a:spcBef>
                <a:spcPts val="1700"/>
              </a:spcBef>
              <a:tabLst>
                <a:tab pos="8877300" algn="r"/>
              </a:tabLst>
              <a:defRPr sz="2660"/>
            </a:pPr>
            <a:r>
              <a:t>Second (1870 to 1914): the telegraph, the telephone, the light bulb; industries powered by steam &amp; electricity</a:t>
            </a:r>
          </a:p>
          <a:p>
            <a:pPr marL="434340" indent="-434340" defTabSz="953712">
              <a:spcBef>
                <a:spcPts val="1700"/>
              </a:spcBef>
              <a:tabLst>
                <a:tab pos="8877300" algn="r"/>
              </a:tabLst>
              <a:defRPr sz="2660"/>
            </a:pPr>
            <a:r>
              <a:t>Third (1969 to 2000):  New information and communication technology (Internet) converge with renewable electricity to digitize global manufacturing</a:t>
            </a:r>
          </a:p>
          <a:p>
            <a:pPr marL="434340" indent="-434340" defTabSz="953712">
              <a:spcBef>
                <a:spcPts val="1700"/>
              </a:spcBef>
              <a:tabLst>
                <a:tab pos="8877300" algn="r"/>
              </a:tabLst>
              <a:defRPr sz="2660"/>
            </a:pPr>
            <a:r>
              <a:t>Fourth (2000 to future):  Artificial Intelligence, Big Data, and Machine Learning are general purpose technologies like steam engine and electricity</a:t>
            </a:r>
          </a:p>
        </p:txBody>
      </p:sp>
      <p:sp>
        <p:nvSpPr>
          <p:cNvPr id="452" name="The Four Industrial Revolutions"/>
          <p:cNvSpPr txBox="1"/>
          <p:nvPr>
            <p:ph type="title"/>
          </p:nvPr>
        </p:nvSpPr>
        <p:spPr>
          <a:prstGeom prst="rect">
            <a:avLst/>
          </a:prstGeom>
        </p:spPr>
        <p:txBody>
          <a:bodyPr/>
          <a:lstStyle/>
          <a:p>
            <a:pPr/>
            <a:r>
              <a:t>The Four Industrial Revolutions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8" name="Screen Shot 2019-02-09 at 10.53.16 AM.png" descr="Screen Shot 2019-02-09 at 10.53.16 AM.png"/>
          <p:cNvPicPr>
            <a:picLocks noChangeAspect="1"/>
          </p:cNvPicPr>
          <p:nvPr/>
        </p:nvPicPr>
        <p:blipFill>
          <a:blip r:embed="rId2">
            <a:extLst/>
          </a:blip>
          <a:stretch>
            <a:fillRect/>
          </a:stretch>
        </p:blipFill>
        <p:spPr>
          <a:xfrm>
            <a:off x="2412294" y="-3"/>
            <a:ext cx="5221112" cy="7518404"/>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0" name="Screen Shot 2019-02-09 at 9.43.03 AM.png" descr="Screen Shot 2019-02-09 at 9.43.03 AM.png"/>
          <p:cNvPicPr>
            <a:picLocks noChangeAspect="1"/>
          </p:cNvPicPr>
          <p:nvPr/>
        </p:nvPicPr>
        <p:blipFill>
          <a:blip r:embed="rId2">
            <a:extLst/>
          </a:blip>
          <a:stretch>
            <a:fillRect/>
          </a:stretch>
        </p:blipFill>
        <p:spPr>
          <a:xfrm>
            <a:off x="-95981" y="205"/>
            <a:ext cx="7644132" cy="751799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Cardiologist-level arrhythmia detection with convolutional neural networks. arXiv preprint arXiv: 1707.01836…"/>
          <p:cNvSpPr txBox="1"/>
          <p:nvPr>
            <p:ph type="body" idx="1"/>
          </p:nvPr>
        </p:nvSpPr>
        <p:spPr>
          <a:xfrm>
            <a:off x="342900" y="2153914"/>
            <a:ext cx="9359901" cy="4777121"/>
          </a:xfrm>
          <a:prstGeom prst="rect">
            <a:avLst/>
          </a:prstGeom>
        </p:spPr>
        <p:txBody>
          <a:bodyPr/>
          <a:lstStyle/>
          <a:p>
            <a:pPr marL="361188" indent="-361188" defTabSz="793087">
              <a:spcBef>
                <a:spcPts val="1400"/>
              </a:spcBef>
              <a:tabLst>
                <a:tab pos="7378700" algn="r"/>
              </a:tabLst>
              <a:defRPr sz="2200"/>
            </a:pPr>
            <a:r>
              <a:t>Cardiologist-level arrhythmia detection with convolutional neural networks. </a:t>
            </a:r>
            <a:r>
              <a:rPr sz="1400"/>
              <a:t>arXiv preprint arXiv: 1707.01836</a:t>
            </a:r>
            <a:endParaRPr sz="1400"/>
          </a:p>
          <a:p>
            <a:pPr marL="361188" indent="-361188" defTabSz="793087">
              <a:spcBef>
                <a:spcPts val="1400"/>
              </a:spcBef>
              <a:tabLst>
                <a:tab pos="7378700" algn="r"/>
              </a:tabLst>
              <a:defRPr sz="2200"/>
            </a:pPr>
            <a:r>
              <a:t>Development &amp; validation of a deep learning algorithm for detection of diabetic retinopathy in retinal fundal photographs.</a:t>
            </a:r>
            <a:r>
              <a:rPr sz="1400"/>
              <a:t> JAMA 316, 2402-2410. 10.1001/jama. 2016. 17216 [PubMed]</a:t>
            </a:r>
            <a:endParaRPr sz="1400"/>
          </a:p>
          <a:p>
            <a:pPr marL="361188" indent="-361188" defTabSz="793087">
              <a:spcBef>
                <a:spcPts val="1400"/>
              </a:spcBef>
              <a:tabLst>
                <a:tab pos="7378700" algn="r"/>
              </a:tabLst>
              <a:defRPr sz="2200"/>
            </a:pPr>
            <a:r>
              <a:t>Diagnostic assessment of deep learning algorithms for detection of lymph node metastases in women with breast cancer. </a:t>
            </a:r>
            <a:r>
              <a:rPr sz="1400"/>
              <a:t>JAMA 318, 2199-2210. 10.1001/jama 2017.14585 [PubMed]</a:t>
            </a:r>
            <a:endParaRPr sz="1400"/>
          </a:p>
          <a:p>
            <a:pPr marL="361188" indent="-361188" defTabSz="793087">
              <a:spcBef>
                <a:spcPts val="1400"/>
              </a:spcBef>
              <a:tabLst>
                <a:tab pos="7378700" algn="r"/>
              </a:tabLst>
              <a:defRPr sz="2200"/>
            </a:pPr>
            <a:r>
              <a:t>Dermatologist-level classification of skin cancer with deep neural networks.</a:t>
            </a:r>
            <a:r>
              <a:rPr sz="1400"/>
              <a:t> Nature 542: 115. 10.1038/nature21056 [PubMed]</a:t>
            </a:r>
            <a:endParaRPr sz="1400"/>
          </a:p>
          <a:p>
            <a:pPr marL="361188" indent="-361188" defTabSz="793087">
              <a:spcBef>
                <a:spcPts val="1400"/>
              </a:spcBef>
              <a:tabLst>
                <a:tab pos="7378700" algn="r"/>
              </a:tabLst>
              <a:defRPr sz="2200"/>
            </a:pPr>
            <a:r>
              <a:t>Predicting non-small cell lung cancer prognosis by fully automated microscopic pathology image features. </a:t>
            </a:r>
            <a:r>
              <a:rPr sz="1400"/>
              <a:t>Nat Commun. 2016; 7(7): 12474.</a:t>
            </a:r>
          </a:p>
        </p:txBody>
      </p:sp>
      <p:sp>
        <p:nvSpPr>
          <p:cNvPr id="513" name="AI Equals or Outperforms Physician"/>
          <p:cNvSpPr txBox="1"/>
          <p:nvPr>
            <p:ph type="title"/>
          </p:nvPr>
        </p:nvSpPr>
        <p:spPr>
          <a:xfrm>
            <a:off x="341313" y="1071561"/>
            <a:ext cx="9361486" cy="998854"/>
          </a:xfrm>
          <a:prstGeom prst="rect">
            <a:avLst/>
          </a:prstGeom>
        </p:spPr>
        <p:txBody>
          <a:bodyPr/>
          <a:lstStyle>
            <a:lvl1pPr defTabSz="973789">
              <a:defRPr sz="4200"/>
            </a:lvl1pPr>
          </a:lstStyle>
          <a:p>
            <a:pPr/>
            <a:r>
              <a:t>AI Equals or Outperforms Physician</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5" name="94% of patient optical CT scans at Moorsfield Eye Hospital were correctly diagnosed based on AI…"/>
          <p:cNvSpPr txBox="1"/>
          <p:nvPr>
            <p:ph type="body" idx="1"/>
          </p:nvPr>
        </p:nvSpPr>
        <p:spPr>
          <a:xfrm>
            <a:off x="342900" y="2153914"/>
            <a:ext cx="9359901" cy="4777121"/>
          </a:xfrm>
          <a:prstGeom prst="rect">
            <a:avLst/>
          </a:prstGeom>
        </p:spPr>
        <p:txBody>
          <a:bodyPr/>
          <a:lstStyle/>
          <a:p>
            <a:pPr/>
            <a:r>
              <a:t>94% of patient optical CT scans at Moorsfield Eye Hospital were correctly diagnosed based on AI</a:t>
            </a:r>
          </a:p>
          <a:p>
            <a:pPr/>
            <a:r>
              <a:t>Identified portions of optical coherence tomography scans used to make AI diagnosis</a:t>
            </a:r>
          </a:p>
          <a:p>
            <a:pPr/>
            <a:r>
              <a:t>AI identified 50 different eye diseases</a:t>
            </a:r>
          </a:p>
          <a:p>
            <a:pPr/>
            <a:r>
              <a:t>Across all cases AI error rate 5.5% vs top two human specialists (6.7% &amp; 6.8%)</a:t>
            </a:r>
          </a:p>
        </p:txBody>
      </p:sp>
      <p:sp>
        <p:nvSpPr>
          <p:cNvPr id="516" name="Google DeepMind AI Diagnoses Eye Diseases…"/>
          <p:cNvSpPr txBox="1"/>
          <p:nvPr>
            <p:ph type="title"/>
          </p:nvPr>
        </p:nvSpPr>
        <p:spPr>
          <a:xfrm>
            <a:off x="341313" y="1071561"/>
            <a:ext cx="9361486" cy="998854"/>
          </a:xfrm>
          <a:prstGeom prst="rect">
            <a:avLst/>
          </a:prstGeom>
        </p:spPr>
        <p:txBody>
          <a:bodyPr/>
          <a:lstStyle/>
          <a:p>
            <a:pPr defTabSz="943673">
              <a:defRPr sz="3300"/>
            </a:pPr>
            <a:r>
              <a:t>Google DeepMind AI Diagnoses Eye Diseases</a:t>
            </a:r>
          </a:p>
          <a:p>
            <a:pPr defTabSz="943673">
              <a:defRPr sz="1500"/>
            </a:pPr>
            <a:r>
              <a:t>Jeffrey De Fauw, et. al. Nature Medicine, 13 August, 2018</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2 billion CXR performed worldwide…"/>
          <p:cNvSpPr txBox="1"/>
          <p:nvPr>
            <p:ph type="body" idx="1"/>
          </p:nvPr>
        </p:nvSpPr>
        <p:spPr>
          <a:xfrm>
            <a:off x="342900" y="2153916"/>
            <a:ext cx="9359901" cy="4777117"/>
          </a:xfrm>
          <a:prstGeom prst="rect">
            <a:avLst/>
          </a:prstGeom>
        </p:spPr>
        <p:txBody>
          <a:bodyPr/>
          <a:lstStyle/>
          <a:p>
            <a:pPr/>
            <a:r>
              <a:t>2 billion CXR performed worldwide</a:t>
            </a:r>
          </a:p>
          <a:p>
            <a:pPr/>
            <a:r>
              <a:t>AI outperformed 4 radiologists in detecting pneumonia over 112,000 CXR with AUC of 0.76</a:t>
            </a:r>
          </a:p>
          <a:p>
            <a:pPr/>
            <a:r>
              <a:t>AI outperformed 17/18 radiologists in detecting cancerous nodule over 34,000 CXR</a:t>
            </a:r>
          </a:p>
          <a:p>
            <a:pPr/>
            <a:r>
              <a:t>AI outperformed ED MDs in diagnosing wrist fractures increasing sensitivity from 81% to 92% and reducing misinterpretation by 47%</a:t>
            </a:r>
          </a:p>
        </p:txBody>
      </p:sp>
      <p:sp>
        <p:nvSpPr>
          <p:cNvPr id="519" name="Radiology"/>
          <p:cNvSpPr txBox="1"/>
          <p:nvPr>
            <p:ph type="title"/>
          </p:nvPr>
        </p:nvSpPr>
        <p:spPr>
          <a:xfrm>
            <a:off x="341313" y="1071561"/>
            <a:ext cx="9361486" cy="998851"/>
          </a:xfrm>
          <a:prstGeom prst="rect">
            <a:avLst/>
          </a:prstGeom>
        </p:spPr>
        <p:txBody>
          <a:bodyPr/>
          <a:lstStyle/>
          <a:p>
            <a:pPr/>
            <a:r>
              <a:t>Radiology</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AI applied to bone films for fracture and estimation of aging, classification of TB, CT scans for lung nodules, liver masses, pancreatic cancer, coronary calcium scores, brain scans for hemorrhage, head trauma, MRI, echocardiograms, and mammograms.…"/>
          <p:cNvSpPr txBox="1"/>
          <p:nvPr>
            <p:ph type="body" idx="1"/>
          </p:nvPr>
        </p:nvSpPr>
        <p:spPr>
          <a:xfrm>
            <a:off x="342900" y="2153916"/>
            <a:ext cx="9359901" cy="4777117"/>
          </a:xfrm>
          <a:prstGeom prst="rect">
            <a:avLst/>
          </a:prstGeom>
        </p:spPr>
        <p:txBody>
          <a:bodyPr/>
          <a:lstStyle/>
          <a:p>
            <a:pPr marL="452627" indent="-452627" defTabSz="993868">
              <a:spcBef>
                <a:spcPts val="1700"/>
              </a:spcBef>
              <a:tabLst>
                <a:tab pos="9245600" algn="r"/>
              </a:tabLst>
              <a:defRPr sz="2700"/>
            </a:pPr>
            <a:r>
              <a:t>AI applied to bone films for fracture and estimation of aging, classification of TB, CT scans for lung nodules, liver masses, pancreatic cancer, coronary calcium scores, brain scans for hemorrhage, head trauma, MRI, echocardiograms, and mammograms.</a:t>
            </a:r>
          </a:p>
          <a:p>
            <a:pPr marL="452627" indent="-452627" defTabSz="993868">
              <a:spcBef>
                <a:spcPts val="1700"/>
              </a:spcBef>
              <a:tabLst>
                <a:tab pos="9245600" algn="r"/>
              </a:tabLst>
              <a:defRPr sz="2700"/>
            </a:pPr>
            <a:r>
              <a:t>AUC for hip fracture 0.99</a:t>
            </a:r>
          </a:p>
          <a:p>
            <a:pPr marL="452627" indent="-452627" defTabSz="993868">
              <a:spcBef>
                <a:spcPts val="1700"/>
              </a:spcBef>
              <a:tabLst>
                <a:tab pos="9245600" algn="r"/>
              </a:tabLst>
              <a:defRPr sz="2700"/>
            </a:pPr>
            <a:r>
              <a:t>AUC for intracranial bleeding 0.84</a:t>
            </a:r>
          </a:p>
          <a:p>
            <a:pPr marL="452627" indent="-452627" defTabSz="993868">
              <a:spcBef>
                <a:spcPts val="1700"/>
              </a:spcBef>
              <a:tabLst>
                <a:tab pos="9245600" algn="r"/>
              </a:tabLst>
              <a:defRPr sz="2700"/>
            </a:pPr>
            <a:r>
              <a:t>AUC for liver masses 0.84</a:t>
            </a:r>
          </a:p>
          <a:p>
            <a:pPr marL="452627" indent="-452627" defTabSz="993868">
              <a:spcBef>
                <a:spcPts val="1700"/>
              </a:spcBef>
              <a:tabLst>
                <a:tab pos="9245600" algn="r"/>
              </a:tabLst>
              <a:defRPr sz="2700"/>
            </a:pPr>
            <a:r>
              <a:t>AUC for acute neurologic screening 0.56</a:t>
            </a:r>
          </a:p>
        </p:txBody>
      </p:sp>
      <p:sp>
        <p:nvSpPr>
          <p:cNvPr id="522" name="Radiology"/>
          <p:cNvSpPr txBox="1"/>
          <p:nvPr>
            <p:ph type="title"/>
          </p:nvPr>
        </p:nvSpPr>
        <p:spPr>
          <a:xfrm>
            <a:off x="341313" y="1071561"/>
            <a:ext cx="9361486" cy="998851"/>
          </a:xfrm>
          <a:prstGeom prst="rect">
            <a:avLst/>
          </a:prstGeom>
        </p:spPr>
        <p:txBody>
          <a:bodyPr/>
          <a:lstStyle/>
          <a:p>
            <a:pPr/>
            <a:r>
              <a:t>Radiology</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Much slower to adopt digitization of slides…"/>
          <p:cNvSpPr txBox="1"/>
          <p:nvPr>
            <p:ph type="body" idx="1"/>
          </p:nvPr>
        </p:nvSpPr>
        <p:spPr>
          <a:xfrm>
            <a:off x="342900" y="2153916"/>
            <a:ext cx="9359901" cy="4777117"/>
          </a:xfrm>
          <a:prstGeom prst="rect">
            <a:avLst/>
          </a:prstGeom>
        </p:spPr>
        <p:txBody>
          <a:bodyPr/>
          <a:lstStyle/>
          <a:p>
            <a:pPr/>
            <a:r>
              <a:t>Much slower to adopt digitization of slides</a:t>
            </a:r>
          </a:p>
          <a:p>
            <a:pPr/>
            <a:r>
              <a:t>ML using brain tumor DNA methylation patterns led to improved classification compared with traditional histological approach</a:t>
            </a:r>
          </a:p>
          <a:p>
            <a:pPr/>
            <a:r>
              <a:t>Combination of AI and pathologist working together led to best accuracy and faster results in study of breast cancer micrometastases</a:t>
            </a:r>
          </a:p>
        </p:txBody>
      </p:sp>
      <p:sp>
        <p:nvSpPr>
          <p:cNvPr id="525" name="Pathology"/>
          <p:cNvSpPr txBox="1"/>
          <p:nvPr>
            <p:ph type="title"/>
          </p:nvPr>
        </p:nvSpPr>
        <p:spPr>
          <a:xfrm>
            <a:off x="341313" y="1071561"/>
            <a:ext cx="9361486" cy="998851"/>
          </a:xfrm>
          <a:prstGeom prst="rect">
            <a:avLst/>
          </a:prstGeom>
        </p:spPr>
        <p:txBody>
          <a:bodyPr/>
          <a:lstStyle/>
          <a:p>
            <a:pPr/>
            <a:r>
              <a:t>Pathology</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Title"/>
          <p:cNvSpPr txBox="1"/>
          <p:nvPr>
            <p:ph type="title"/>
          </p:nvPr>
        </p:nvSpPr>
        <p:spPr>
          <a:prstGeom prst="rect">
            <a:avLst/>
          </a:prstGeom>
        </p:spPr>
        <p:txBody>
          <a:bodyPr/>
          <a:lstStyle/>
          <a:p>
            <a:pPr/>
          </a:p>
        </p:txBody>
      </p:sp>
      <p:sp>
        <p:nvSpPr>
          <p:cNvPr id="528" name="Body"/>
          <p:cNvSpPr txBox="1"/>
          <p:nvPr>
            <p:ph type="body" sz="quarter" idx="1"/>
          </p:nvPr>
        </p:nvSpPr>
        <p:spPr>
          <a:prstGeom prst="rect">
            <a:avLst/>
          </a:prstGeom>
        </p:spPr>
        <p:txBody>
          <a:bodyPr/>
          <a:lstStyle/>
          <a:p>
            <a:pPr/>
          </a:p>
        </p:txBody>
      </p:sp>
      <p:pic>
        <p:nvPicPr>
          <p:cNvPr id="529" name="Screen Shot 2019-09-04 at 11.32.26 AM.png" descr="Screen Shot 2019-09-04 at 11.32.26 AM.png"/>
          <p:cNvPicPr>
            <a:picLocks noChangeAspect="1"/>
          </p:cNvPicPr>
          <p:nvPr/>
        </p:nvPicPr>
        <p:blipFill>
          <a:blip r:embed="rId2">
            <a:extLst/>
          </a:blip>
          <a:stretch>
            <a:fillRect/>
          </a:stretch>
        </p:blipFill>
        <p:spPr>
          <a:xfrm>
            <a:off x="1035050" y="0"/>
            <a:ext cx="7975600" cy="75184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Study of 130,000 skin lesions AI AUC 0.96 for carcinoma and 0.94 for melanoma…"/>
          <p:cNvSpPr txBox="1"/>
          <p:nvPr>
            <p:ph type="body" idx="1"/>
          </p:nvPr>
        </p:nvSpPr>
        <p:spPr>
          <a:xfrm>
            <a:off x="342900" y="2153916"/>
            <a:ext cx="9359901" cy="4777117"/>
          </a:xfrm>
          <a:prstGeom prst="rect">
            <a:avLst/>
          </a:prstGeom>
        </p:spPr>
        <p:txBody>
          <a:bodyPr/>
          <a:lstStyle/>
          <a:p>
            <a:pPr/>
            <a:r>
              <a:t>Study of 130,000 skin lesions AI AUC 0.96 for carcinoma and 0.94 for melanoma</a:t>
            </a:r>
          </a:p>
          <a:p>
            <a:pPr/>
            <a:r>
              <a:t>AI vs. 58 international dermatologists to detect melanoma revealed AUC for AI of 0.86 and for doctors of 0.79</a:t>
            </a:r>
          </a:p>
          <a:p>
            <a:pPr/>
            <a:r>
              <a:t>Most skin cancers worldwide are diagnosed by primary care physicians and not dermatologists and inaccuracy has been a documented problem</a:t>
            </a:r>
          </a:p>
        </p:txBody>
      </p:sp>
      <p:sp>
        <p:nvSpPr>
          <p:cNvPr id="532" name="Dermatology"/>
          <p:cNvSpPr txBox="1"/>
          <p:nvPr>
            <p:ph type="title"/>
          </p:nvPr>
        </p:nvSpPr>
        <p:spPr>
          <a:xfrm>
            <a:off x="341313" y="1071561"/>
            <a:ext cx="9361486" cy="998851"/>
          </a:xfrm>
          <a:prstGeom prst="rect">
            <a:avLst/>
          </a:prstGeom>
        </p:spPr>
        <p:txBody>
          <a:bodyPr/>
          <a:lstStyle/>
          <a:p>
            <a:pPr/>
            <a:r>
              <a:t>Dermatology</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AI to diagnose MI on 549 ECG sensitivity of 93% and specificity of 90% similar to cardiologist readings…"/>
          <p:cNvSpPr txBox="1"/>
          <p:nvPr>
            <p:ph type="body" idx="1"/>
          </p:nvPr>
        </p:nvSpPr>
        <p:spPr>
          <a:xfrm>
            <a:off x="342900" y="2153916"/>
            <a:ext cx="9359901" cy="4777117"/>
          </a:xfrm>
          <a:prstGeom prst="rect">
            <a:avLst/>
          </a:prstGeom>
        </p:spPr>
        <p:txBody>
          <a:bodyPr/>
          <a:lstStyle/>
          <a:p>
            <a:pPr/>
            <a:r>
              <a:t>AI to diagnose MI on 549 ECG sensitivity of 93% and specificity of 90% similar to cardiologist readings</a:t>
            </a:r>
          </a:p>
          <a:p>
            <a:pPr/>
            <a:r>
              <a:t>64,000 one lead ECG AI and cardiologist readings were similar for 14 different conduction disturbance</a:t>
            </a:r>
          </a:p>
          <a:p>
            <a:pPr/>
            <a:r>
              <a:t>8000 echocardiograms analyzed by AI showed AUC 0.93 for hypertrophic cardiomyopathy, AUC 0.87 for cardiac amyloid, and AUC 0.85 for pulmonary artery hypertension</a:t>
            </a:r>
          </a:p>
        </p:txBody>
      </p:sp>
      <p:sp>
        <p:nvSpPr>
          <p:cNvPr id="535" name="Cardiology"/>
          <p:cNvSpPr txBox="1"/>
          <p:nvPr>
            <p:ph type="title"/>
          </p:nvPr>
        </p:nvSpPr>
        <p:spPr>
          <a:xfrm>
            <a:off x="341313" y="1071561"/>
            <a:ext cx="9361486" cy="998851"/>
          </a:xfrm>
          <a:prstGeom prst="rect">
            <a:avLst/>
          </a:prstGeom>
        </p:spPr>
        <p:txBody>
          <a:bodyPr/>
          <a:lstStyle/>
          <a:p>
            <a:pPr/>
            <a:r>
              <a:t>Cardiology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Title"/>
          <p:cNvSpPr txBox="1"/>
          <p:nvPr>
            <p:ph type="title"/>
          </p:nvPr>
        </p:nvSpPr>
        <p:spPr>
          <a:prstGeom prst="rect">
            <a:avLst/>
          </a:prstGeom>
        </p:spPr>
        <p:txBody>
          <a:bodyPr/>
          <a:lstStyle/>
          <a:p>
            <a:pPr/>
          </a:p>
        </p:txBody>
      </p:sp>
      <p:sp>
        <p:nvSpPr>
          <p:cNvPr id="455" name="Body"/>
          <p:cNvSpPr txBox="1"/>
          <p:nvPr>
            <p:ph type="body" sz="quarter" idx="1"/>
          </p:nvPr>
        </p:nvSpPr>
        <p:spPr>
          <a:prstGeom prst="rect">
            <a:avLst/>
          </a:prstGeom>
        </p:spPr>
        <p:txBody>
          <a:bodyPr/>
          <a:lstStyle/>
          <a:p>
            <a:pPr/>
          </a:p>
        </p:txBody>
      </p:sp>
      <p:pic>
        <p:nvPicPr>
          <p:cNvPr id="456" name="Screen Shot 2019-09-04 at 11.36.20 AM.png" descr="Screen Shot 2019-09-04 at 11.36.20 AM.png"/>
          <p:cNvPicPr>
            <a:picLocks noChangeAspect="1"/>
          </p:cNvPicPr>
          <p:nvPr/>
        </p:nvPicPr>
        <p:blipFill>
          <a:blip r:embed="rId2">
            <a:extLst/>
          </a:blip>
          <a:stretch>
            <a:fillRect/>
          </a:stretch>
        </p:blipFill>
        <p:spPr>
          <a:xfrm>
            <a:off x="120650" y="527050"/>
            <a:ext cx="9804400" cy="64643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7" name="Finding &lt;5 mm adenomatous or sessile polyps…"/>
          <p:cNvSpPr txBox="1"/>
          <p:nvPr>
            <p:ph type="body" idx="1"/>
          </p:nvPr>
        </p:nvSpPr>
        <p:spPr>
          <a:xfrm>
            <a:off x="342900" y="2153916"/>
            <a:ext cx="9359901" cy="4777117"/>
          </a:xfrm>
          <a:prstGeom prst="rect">
            <a:avLst/>
          </a:prstGeom>
        </p:spPr>
        <p:txBody>
          <a:bodyPr/>
          <a:lstStyle/>
          <a:p>
            <a:pPr/>
            <a:r>
              <a:t>Finding &lt;5 mm adenomatous or sessile polyps </a:t>
            </a:r>
          </a:p>
          <a:p>
            <a:pPr/>
            <a:r>
              <a:t>Study of 325 patients with 466 tiny polyps revealed AI accuracy of 94% and negative predictive value of 96% during real time, routine colonoscopy </a:t>
            </a:r>
          </a:p>
          <a:p>
            <a:pPr/>
            <a:r>
              <a:t>AI worked equally well for novice and expert</a:t>
            </a:r>
          </a:p>
          <a:p>
            <a:pPr/>
            <a:r>
              <a:t>No need to inject dye to detect the polyps</a:t>
            </a:r>
          </a:p>
        </p:txBody>
      </p:sp>
      <p:sp>
        <p:nvSpPr>
          <p:cNvPr id="538" name="Gastroenterology"/>
          <p:cNvSpPr txBox="1"/>
          <p:nvPr>
            <p:ph type="title"/>
          </p:nvPr>
        </p:nvSpPr>
        <p:spPr>
          <a:xfrm>
            <a:off x="341313" y="1071561"/>
            <a:ext cx="9361486" cy="998851"/>
          </a:xfrm>
          <a:prstGeom prst="rect">
            <a:avLst/>
          </a:prstGeom>
        </p:spPr>
        <p:txBody>
          <a:bodyPr/>
          <a:lstStyle/>
          <a:p>
            <a:pPr/>
            <a:r>
              <a:t>Gastroenterology</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350 million have depression worldwide…"/>
          <p:cNvSpPr txBox="1"/>
          <p:nvPr>
            <p:ph type="body" idx="1"/>
          </p:nvPr>
        </p:nvSpPr>
        <p:spPr>
          <a:xfrm>
            <a:off x="342900" y="2153916"/>
            <a:ext cx="9359901" cy="4777117"/>
          </a:xfrm>
          <a:prstGeom prst="rect">
            <a:avLst/>
          </a:prstGeom>
        </p:spPr>
        <p:txBody>
          <a:bodyPr/>
          <a:lstStyle/>
          <a:p>
            <a:pPr/>
            <a:r>
              <a:t>350 million have depression worldwide</a:t>
            </a:r>
          </a:p>
          <a:p>
            <a:pPr/>
            <a:r>
              <a:t>Digital tracking of depression and mood via keyboard interaction, speech, voice, facial recognition, sensors, and use of interactive chatbots.  </a:t>
            </a:r>
          </a:p>
          <a:p>
            <a:pPr/>
            <a:r>
              <a:t>Facebook posts have predicted depression diagnosis later documented in medical record</a:t>
            </a:r>
          </a:p>
          <a:p>
            <a:pPr/>
            <a:r>
              <a:t>ML predicting medication usage, depression, suicide, bouts of psychosis in schizophrenia </a:t>
            </a:r>
          </a:p>
        </p:txBody>
      </p:sp>
      <p:sp>
        <p:nvSpPr>
          <p:cNvPr id="541" name="Mental Health"/>
          <p:cNvSpPr txBox="1"/>
          <p:nvPr>
            <p:ph type="title"/>
          </p:nvPr>
        </p:nvSpPr>
        <p:spPr>
          <a:xfrm>
            <a:off x="341313" y="1071561"/>
            <a:ext cx="9361486" cy="998851"/>
          </a:xfrm>
          <a:prstGeom prst="rect">
            <a:avLst/>
          </a:prstGeom>
        </p:spPr>
        <p:txBody>
          <a:bodyPr/>
          <a:lstStyle/>
          <a:p>
            <a:pPr/>
            <a:r>
              <a:t>Mental Health</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Speech:  volume, vowel space, word choice, length of phrases, coherence, sentiment…"/>
          <p:cNvSpPr txBox="1"/>
          <p:nvPr>
            <p:ph type="body" idx="1"/>
          </p:nvPr>
        </p:nvSpPr>
        <p:spPr>
          <a:xfrm>
            <a:off x="342900" y="2153917"/>
            <a:ext cx="9359901" cy="4777113"/>
          </a:xfrm>
          <a:prstGeom prst="rect">
            <a:avLst/>
          </a:prstGeom>
        </p:spPr>
        <p:txBody>
          <a:bodyPr/>
          <a:lstStyle/>
          <a:p>
            <a:pPr marL="452627" indent="-452627" defTabSz="993868">
              <a:spcBef>
                <a:spcPts val="1700"/>
              </a:spcBef>
              <a:tabLst>
                <a:tab pos="9245600" algn="r"/>
              </a:tabLst>
              <a:defRPr sz="2700"/>
            </a:pPr>
            <a:r>
              <a:t>Speech:  volume, vowel space, word choice, length of phrases, coherence, sentiment</a:t>
            </a:r>
          </a:p>
          <a:p>
            <a:pPr marL="452627" indent="-452627" defTabSz="993868">
              <a:spcBef>
                <a:spcPts val="1700"/>
              </a:spcBef>
              <a:tabLst>
                <a:tab pos="9245600" algn="r"/>
              </a:tabLst>
              <a:defRPr sz="2700"/>
            </a:pPr>
            <a:r>
              <a:t>Voice:  valence, tone, pitch, intonation</a:t>
            </a:r>
          </a:p>
          <a:p>
            <a:pPr marL="452627" indent="-452627" defTabSz="993868">
              <a:spcBef>
                <a:spcPts val="1700"/>
              </a:spcBef>
              <a:tabLst>
                <a:tab pos="9245600" algn="r"/>
              </a:tabLst>
              <a:defRPr sz="2700"/>
            </a:pPr>
            <a:r>
              <a:t>Keyboard:  Reaction time, attention, memory, cognition</a:t>
            </a:r>
          </a:p>
          <a:p>
            <a:pPr marL="452627" indent="-452627" defTabSz="993868">
              <a:spcBef>
                <a:spcPts val="1700"/>
              </a:spcBef>
              <a:tabLst>
                <a:tab pos="9245600" algn="r"/>
              </a:tabLst>
              <a:defRPr sz="2700"/>
            </a:pPr>
            <a:r>
              <a:t>Smartphone:  activity, movement, communication, social media, tweets, emoji</a:t>
            </a:r>
          </a:p>
          <a:p>
            <a:pPr marL="452627" indent="-452627" defTabSz="993868">
              <a:spcBef>
                <a:spcPts val="1700"/>
              </a:spcBef>
              <a:tabLst>
                <a:tab pos="9245600" algn="r"/>
              </a:tabLst>
              <a:defRPr sz="2700"/>
            </a:pPr>
            <a:r>
              <a:t>Face: Emotion, tics, smiles, look at ground, eye movement, eye contact</a:t>
            </a:r>
          </a:p>
        </p:txBody>
      </p:sp>
      <p:sp>
        <p:nvSpPr>
          <p:cNvPr id="544" name="Digital Phenotyping of Mental State"/>
          <p:cNvSpPr txBox="1"/>
          <p:nvPr>
            <p:ph type="title"/>
          </p:nvPr>
        </p:nvSpPr>
        <p:spPr>
          <a:xfrm>
            <a:off x="341313" y="1071562"/>
            <a:ext cx="9361486" cy="998844"/>
          </a:xfrm>
          <a:prstGeom prst="rect">
            <a:avLst/>
          </a:prstGeom>
        </p:spPr>
        <p:txBody>
          <a:bodyPr/>
          <a:lstStyle>
            <a:lvl1pPr defTabSz="993868">
              <a:defRPr sz="4300"/>
            </a:lvl1pPr>
          </a:lstStyle>
          <a:p>
            <a:pPr/>
            <a:r>
              <a:t>Digital Phenotyping of Mental State</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74 acoustic features…"/>
          <p:cNvSpPr txBox="1"/>
          <p:nvPr>
            <p:ph type="body" idx="1"/>
          </p:nvPr>
        </p:nvSpPr>
        <p:spPr>
          <a:xfrm>
            <a:off x="342900" y="2153917"/>
            <a:ext cx="9359901" cy="4777113"/>
          </a:xfrm>
          <a:prstGeom prst="rect">
            <a:avLst/>
          </a:prstGeom>
        </p:spPr>
        <p:txBody>
          <a:bodyPr/>
          <a:lstStyle/>
          <a:p>
            <a:pPr/>
            <a:r>
              <a:t>74 acoustic features</a:t>
            </a:r>
          </a:p>
          <a:p>
            <a:pPr/>
            <a:r>
              <a:t>Voice quality, shimmer, pitch, volume, jitter, prosody</a:t>
            </a:r>
          </a:p>
          <a:p>
            <a:pPr/>
            <a:r>
              <a:t>Predicted marital discord as well or better than therapists</a:t>
            </a:r>
          </a:p>
        </p:txBody>
      </p:sp>
      <p:sp>
        <p:nvSpPr>
          <p:cNvPr id="547" name="USC Software"/>
          <p:cNvSpPr txBox="1"/>
          <p:nvPr>
            <p:ph type="title"/>
          </p:nvPr>
        </p:nvSpPr>
        <p:spPr>
          <a:xfrm>
            <a:off x="341313" y="1071562"/>
            <a:ext cx="9361486" cy="998844"/>
          </a:xfrm>
          <a:prstGeom prst="rect">
            <a:avLst/>
          </a:prstGeom>
        </p:spPr>
        <p:txBody>
          <a:bodyPr/>
          <a:lstStyle/>
          <a:p>
            <a:pPr/>
            <a:r>
              <a:t>USC Software</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9" name="Honest signals: tone, fluidity, conversational engagement, energy…"/>
          <p:cNvSpPr txBox="1"/>
          <p:nvPr>
            <p:ph type="body" idx="1"/>
          </p:nvPr>
        </p:nvSpPr>
        <p:spPr>
          <a:xfrm>
            <a:off x="342900" y="2153917"/>
            <a:ext cx="9359901" cy="4777113"/>
          </a:xfrm>
          <a:prstGeom prst="rect">
            <a:avLst/>
          </a:prstGeom>
        </p:spPr>
        <p:txBody>
          <a:bodyPr/>
          <a:lstStyle/>
          <a:p>
            <a:pPr/>
            <a:r>
              <a:t>Honest signals: tone, fluidity, conversational engagement, energy</a:t>
            </a:r>
          </a:p>
          <a:p>
            <a:pPr/>
            <a:r>
              <a:t>Monitor mental health of patients by recording audio diary</a:t>
            </a:r>
          </a:p>
          <a:p>
            <a:pPr/>
            <a:r>
              <a:t>Real time analysis of conversation being used by insurance companies to handle customer calls</a:t>
            </a:r>
          </a:p>
          <a:p>
            <a:pPr/>
            <a:r>
              <a:t>VA using with at risk veterans with 24/7 phone monitoring</a:t>
            </a:r>
          </a:p>
        </p:txBody>
      </p:sp>
      <p:sp>
        <p:nvSpPr>
          <p:cNvPr id="550" name="Sandy Pentland’s Cogito"/>
          <p:cNvSpPr txBox="1"/>
          <p:nvPr>
            <p:ph type="title"/>
          </p:nvPr>
        </p:nvSpPr>
        <p:spPr>
          <a:xfrm>
            <a:off x="341313" y="1071562"/>
            <a:ext cx="9361486" cy="998844"/>
          </a:xfrm>
          <a:prstGeom prst="rect">
            <a:avLst/>
          </a:prstGeom>
        </p:spPr>
        <p:txBody>
          <a:bodyPr/>
          <a:lstStyle/>
          <a:p>
            <a:pPr/>
            <a:r>
              <a:t>Sandy Pentland’s Cogito</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NYU &amp; SRI International study…"/>
          <p:cNvSpPr txBox="1"/>
          <p:nvPr>
            <p:ph type="body" idx="1"/>
          </p:nvPr>
        </p:nvSpPr>
        <p:spPr>
          <a:xfrm>
            <a:off x="342900" y="2153918"/>
            <a:ext cx="9359901" cy="4777111"/>
          </a:xfrm>
          <a:prstGeom prst="rect">
            <a:avLst/>
          </a:prstGeom>
        </p:spPr>
        <p:txBody>
          <a:bodyPr/>
          <a:lstStyle/>
          <a:p>
            <a:pPr marL="429768" indent="-429768" defTabSz="943673">
              <a:spcBef>
                <a:spcPts val="1600"/>
              </a:spcBef>
              <a:tabLst>
                <a:tab pos="8775700" algn="r"/>
              </a:tabLst>
              <a:defRPr sz="2600"/>
            </a:pPr>
            <a:r>
              <a:t>NYU &amp; SRI International study</a:t>
            </a:r>
          </a:p>
          <a:p>
            <a:pPr marL="429768" indent="-429768" defTabSz="943673">
              <a:spcBef>
                <a:spcPts val="1600"/>
              </a:spcBef>
              <a:tabLst>
                <a:tab pos="8775700" algn="r"/>
              </a:tabLst>
              <a:defRPr sz="2600"/>
            </a:pPr>
            <a:r>
              <a:t>129 male vets, 32 years old, without depression, alcohol abuse</a:t>
            </a:r>
          </a:p>
          <a:p>
            <a:pPr marL="429768" indent="-429768" defTabSz="943673">
              <a:spcBef>
                <a:spcPts val="1600"/>
              </a:spcBef>
              <a:tabLst>
                <a:tab pos="8775700" algn="r"/>
              </a:tabLst>
              <a:defRPr sz="2600"/>
            </a:pPr>
            <a:r>
              <a:t>CAPS identified 52 with PTSD, 77 without PTSD</a:t>
            </a:r>
          </a:p>
          <a:p>
            <a:pPr marL="429768" indent="-429768" defTabSz="943673">
              <a:spcBef>
                <a:spcPts val="1600"/>
              </a:spcBef>
              <a:tabLst>
                <a:tab pos="8775700" algn="r"/>
              </a:tabLst>
              <a:defRPr sz="2600"/>
            </a:pPr>
            <a:r>
              <a:t>Interviews deconstructed into 40,526 features</a:t>
            </a:r>
          </a:p>
          <a:p>
            <a:pPr marL="429768" indent="-429768" defTabSz="943673">
              <a:spcBef>
                <a:spcPts val="1600"/>
              </a:spcBef>
              <a:tabLst>
                <a:tab pos="8775700" algn="r"/>
              </a:tabLst>
              <a:defRPr sz="2600"/>
            </a:pPr>
            <a:r>
              <a:t>AI searched the features and identified 18 features (flatter speech, less articulation of tongue, monotonous tone) predictive of PTSD 89% of the time</a:t>
            </a:r>
          </a:p>
          <a:p>
            <a:pPr marL="429768" indent="-429768" defTabSz="943673">
              <a:spcBef>
                <a:spcPts val="1600"/>
              </a:spcBef>
              <a:tabLst>
                <a:tab pos="8775700" algn="r"/>
              </a:tabLst>
              <a:defRPr sz="2600"/>
            </a:pPr>
            <a:r>
              <a:t>Experts thought best feature would be agitated speech</a:t>
            </a:r>
          </a:p>
        </p:txBody>
      </p:sp>
      <p:sp>
        <p:nvSpPr>
          <p:cNvPr id="553" name="AI and PTSD…"/>
          <p:cNvSpPr txBox="1"/>
          <p:nvPr>
            <p:ph type="title"/>
          </p:nvPr>
        </p:nvSpPr>
        <p:spPr>
          <a:xfrm>
            <a:off x="341313" y="1071562"/>
            <a:ext cx="9361486" cy="998844"/>
          </a:xfrm>
          <a:prstGeom prst="rect">
            <a:avLst/>
          </a:prstGeom>
        </p:spPr>
        <p:txBody>
          <a:bodyPr/>
          <a:lstStyle/>
          <a:p>
            <a:pPr/>
            <a:r>
              <a:t>AI and PTSD</a:t>
            </a:r>
          </a:p>
          <a:p>
            <a:pPr>
              <a:defRPr sz="1900"/>
            </a:pPr>
            <a:r>
              <a:t>Dave Philipps, NY Times, April 22, 2019</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55" name="Screen Shot 2019-02-09 at 10.51.03 AM.png" descr="Screen Shot 2019-02-09 at 10.51.03 AM.png"/>
          <p:cNvPicPr>
            <a:picLocks noChangeAspect="1"/>
          </p:cNvPicPr>
          <p:nvPr/>
        </p:nvPicPr>
        <p:blipFill>
          <a:blip r:embed="rId2">
            <a:extLst/>
          </a:blip>
          <a:stretch>
            <a:fillRect/>
          </a:stretch>
        </p:blipFill>
        <p:spPr>
          <a:xfrm>
            <a:off x="1924990" y="438572"/>
            <a:ext cx="6195720" cy="6641256"/>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Title"/>
          <p:cNvSpPr txBox="1"/>
          <p:nvPr>
            <p:ph type="title"/>
          </p:nvPr>
        </p:nvSpPr>
        <p:spPr>
          <a:xfrm>
            <a:off x="1062037" y="3506854"/>
            <a:ext cx="7920002" cy="738687"/>
          </a:xfrm>
          <a:prstGeom prst="rect">
            <a:avLst/>
          </a:prstGeom>
        </p:spPr>
        <p:txBody>
          <a:bodyPr/>
          <a:lstStyle/>
          <a:p>
            <a:pPr/>
          </a:p>
        </p:txBody>
      </p:sp>
      <p:sp>
        <p:nvSpPr>
          <p:cNvPr id="558" name="Body"/>
          <p:cNvSpPr txBox="1"/>
          <p:nvPr>
            <p:ph type="body" sz="quarter" idx="1"/>
          </p:nvPr>
        </p:nvSpPr>
        <p:spPr>
          <a:xfrm>
            <a:off x="1062037" y="4672162"/>
            <a:ext cx="7920002" cy="228672"/>
          </a:xfrm>
          <a:prstGeom prst="rect">
            <a:avLst/>
          </a:prstGeom>
        </p:spPr>
        <p:txBody>
          <a:bodyPr/>
          <a:lstStyle/>
          <a:p>
            <a:pPr/>
          </a:p>
        </p:txBody>
      </p:sp>
      <p:pic>
        <p:nvPicPr>
          <p:cNvPr id="559" name="Screen Shot 2019-06-19 at 11.27.59 AM.png" descr="Screen Shot 2019-06-19 at 11.27.59 AM.png"/>
          <p:cNvPicPr>
            <a:picLocks noChangeAspect="1"/>
          </p:cNvPicPr>
          <p:nvPr/>
        </p:nvPicPr>
        <p:blipFill>
          <a:blip r:embed="rId2">
            <a:extLst/>
          </a:blip>
          <a:stretch>
            <a:fillRect/>
          </a:stretch>
        </p:blipFill>
        <p:spPr>
          <a:xfrm>
            <a:off x="787400" y="1517650"/>
            <a:ext cx="8470900" cy="44831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61" name="Screen Shot 2019-02-09 at 10.55.32 AM.png" descr="Screen Shot 2019-02-09 at 10.55.32 AM.png"/>
          <p:cNvPicPr>
            <a:picLocks noChangeAspect="1"/>
          </p:cNvPicPr>
          <p:nvPr/>
        </p:nvPicPr>
        <p:blipFill>
          <a:blip r:embed="rId2">
            <a:extLst/>
          </a:blip>
          <a:stretch>
            <a:fillRect/>
          </a:stretch>
        </p:blipFill>
        <p:spPr>
          <a:xfrm>
            <a:off x="10583" y="1879600"/>
            <a:ext cx="10024535" cy="37592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3" name="Predict and Prevent…"/>
          <p:cNvSpPr txBox="1"/>
          <p:nvPr>
            <p:ph type="body" idx="1"/>
          </p:nvPr>
        </p:nvSpPr>
        <p:spPr>
          <a:xfrm>
            <a:off x="342900" y="2153918"/>
            <a:ext cx="9359901" cy="4777111"/>
          </a:xfrm>
          <a:prstGeom prst="rect">
            <a:avLst/>
          </a:prstGeom>
        </p:spPr>
        <p:txBody>
          <a:bodyPr/>
          <a:lstStyle/>
          <a:p>
            <a:pPr/>
            <a:r>
              <a:t>Predict and Prevent</a:t>
            </a:r>
          </a:p>
          <a:p>
            <a:pPr/>
            <a:r>
              <a:t>53/109 learned something really important from these deep profiles</a:t>
            </a:r>
          </a:p>
          <a:p>
            <a:pPr/>
            <a:r>
              <a:t>Genome, Transcriptome, Proteome, Metabolome, Microbiome</a:t>
            </a:r>
          </a:p>
          <a:p>
            <a:pPr/>
            <a:r>
              <a:t>Tracked 40,000 molecules; every 3 months blood, urine, stool, cheek swabs, glucose monitors, heartbeat trackers</a:t>
            </a:r>
          </a:p>
        </p:txBody>
      </p:sp>
      <p:sp>
        <p:nvSpPr>
          <p:cNvPr id="564" name="Michael Snyder…"/>
          <p:cNvSpPr txBox="1"/>
          <p:nvPr>
            <p:ph type="title"/>
          </p:nvPr>
        </p:nvSpPr>
        <p:spPr>
          <a:xfrm>
            <a:off x="341313" y="1071562"/>
            <a:ext cx="9361486" cy="998844"/>
          </a:xfrm>
          <a:prstGeom prst="rect">
            <a:avLst/>
          </a:prstGeom>
        </p:spPr>
        <p:txBody>
          <a:bodyPr/>
          <a:lstStyle/>
          <a:p>
            <a:pPr/>
            <a:r>
              <a:t>Michael Snyder</a:t>
            </a:r>
          </a:p>
          <a:p>
            <a:pPr>
              <a:defRPr sz="1800"/>
            </a:pPr>
            <a:r>
              <a:t>Nature Medicine 25, 792-804 (2019)</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Title"/>
          <p:cNvSpPr txBox="1"/>
          <p:nvPr>
            <p:ph type="title"/>
          </p:nvPr>
        </p:nvSpPr>
        <p:spPr>
          <a:prstGeom prst="rect">
            <a:avLst/>
          </a:prstGeom>
        </p:spPr>
        <p:txBody>
          <a:bodyPr/>
          <a:lstStyle/>
          <a:p>
            <a:pPr/>
          </a:p>
        </p:txBody>
      </p:sp>
      <p:sp>
        <p:nvSpPr>
          <p:cNvPr id="459" name="Body"/>
          <p:cNvSpPr txBox="1"/>
          <p:nvPr>
            <p:ph type="body" sz="quarter" idx="1"/>
          </p:nvPr>
        </p:nvSpPr>
        <p:spPr>
          <a:prstGeom prst="rect">
            <a:avLst/>
          </a:prstGeom>
        </p:spPr>
        <p:txBody>
          <a:bodyPr/>
          <a:lstStyle/>
          <a:p>
            <a:pPr/>
          </a:p>
        </p:txBody>
      </p:sp>
      <p:pic>
        <p:nvPicPr>
          <p:cNvPr id="460" name="Screen Shot 2019-09-04 at 11.29.30 AM.png" descr="Screen Shot 2019-09-04 at 11.29.30 AM.png"/>
          <p:cNvPicPr>
            <a:picLocks noChangeAspect="1"/>
          </p:cNvPicPr>
          <p:nvPr/>
        </p:nvPicPr>
        <p:blipFill>
          <a:blip r:embed="rId2">
            <a:extLst/>
          </a:blip>
          <a:stretch>
            <a:fillRect/>
          </a:stretch>
        </p:blipFill>
        <p:spPr>
          <a:xfrm>
            <a:off x="98369" y="1397989"/>
            <a:ext cx="9368674" cy="4722422"/>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Title"/>
          <p:cNvSpPr txBox="1"/>
          <p:nvPr>
            <p:ph type="title"/>
          </p:nvPr>
        </p:nvSpPr>
        <p:spPr>
          <a:xfrm>
            <a:off x="1062037" y="3506854"/>
            <a:ext cx="7920002" cy="738684"/>
          </a:xfrm>
          <a:prstGeom prst="rect">
            <a:avLst/>
          </a:prstGeom>
        </p:spPr>
        <p:txBody>
          <a:bodyPr/>
          <a:lstStyle/>
          <a:p>
            <a:pPr/>
          </a:p>
        </p:txBody>
      </p:sp>
      <p:sp>
        <p:nvSpPr>
          <p:cNvPr id="567" name="Body"/>
          <p:cNvSpPr txBox="1"/>
          <p:nvPr>
            <p:ph type="body" sz="quarter" idx="1"/>
          </p:nvPr>
        </p:nvSpPr>
        <p:spPr>
          <a:xfrm>
            <a:off x="1062037" y="4672162"/>
            <a:ext cx="7920002" cy="228669"/>
          </a:xfrm>
          <a:prstGeom prst="rect">
            <a:avLst/>
          </a:prstGeom>
        </p:spPr>
        <p:txBody>
          <a:bodyPr/>
          <a:lstStyle/>
          <a:p>
            <a:pPr/>
          </a:p>
        </p:txBody>
      </p:sp>
      <p:pic>
        <p:nvPicPr>
          <p:cNvPr id="568" name="Screen Shot 2019-05-13 at 10.14.06 AM.png" descr="Screen Shot 2019-05-13 at 10.14.06 AM.png"/>
          <p:cNvPicPr>
            <a:picLocks noChangeAspect="1"/>
          </p:cNvPicPr>
          <p:nvPr/>
        </p:nvPicPr>
        <p:blipFill>
          <a:blip r:embed="rId2">
            <a:extLst/>
          </a:blip>
          <a:stretch>
            <a:fillRect/>
          </a:stretch>
        </p:blipFill>
        <p:spPr>
          <a:xfrm>
            <a:off x="0" y="1397000"/>
            <a:ext cx="10045700" cy="47244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0" name="18 had Stage II hypertension…"/>
          <p:cNvSpPr txBox="1"/>
          <p:nvPr>
            <p:ph type="body" idx="1"/>
          </p:nvPr>
        </p:nvSpPr>
        <p:spPr>
          <a:xfrm>
            <a:off x="342900" y="2153918"/>
            <a:ext cx="9359901" cy="4777111"/>
          </a:xfrm>
          <a:prstGeom prst="rect">
            <a:avLst/>
          </a:prstGeom>
        </p:spPr>
        <p:txBody>
          <a:bodyPr/>
          <a:lstStyle/>
          <a:p>
            <a:pPr/>
            <a:r>
              <a:t>18 had Stage II hypertension</a:t>
            </a:r>
          </a:p>
          <a:p>
            <a:pPr/>
            <a:r>
              <a:t>9 diabetes, but different paths to the disease</a:t>
            </a:r>
          </a:p>
          <a:p>
            <a:pPr/>
            <a:r>
              <a:t>Patient with recurring strokes on wrong medicine</a:t>
            </a:r>
          </a:p>
          <a:p>
            <a:pPr/>
            <a:r>
              <a:t>Genetic variant linked to enlarged weak heart</a:t>
            </a:r>
          </a:p>
          <a:p>
            <a:pPr/>
            <a:r>
              <a:t>Lymphoma</a:t>
            </a:r>
          </a:p>
        </p:txBody>
      </p:sp>
      <p:sp>
        <p:nvSpPr>
          <p:cNvPr id="571" name="Michael Snyder…"/>
          <p:cNvSpPr txBox="1"/>
          <p:nvPr>
            <p:ph type="title"/>
          </p:nvPr>
        </p:nvSpPr>
        <p:spPr>
          <a:xfrm>
            <a:off x="341313" y="1071562"/>
            <a:ext cx="9361486" cy="998844"/>
          </a:xfrm>
          <a:prstGeom prst="rect">
            <a:avLst/>
          </a:prstGeom>
        </p:spPr>
        <p:txBody>
          <a:bodyPr/>
          <a:lstStyle/>
          <a:p>
            <a:pPr/>
            <a:r>
              <a:t>Michael Snyder</a:t>
            </a:r>
          </a:p>
          <a:p>
            <a:pPr>
              <a:defRPr sz="1800"/>
            </a:pPr>
            <a:r>
              <a:t>Nature Medicine 25, 792-804 (2019)</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3" name="Title"/>
          <p:cNvSpPr txBox="1"/>
          <p:nvPr>
            <p:ph type="title"/>
          </p:nvPr>
        </p:nvSpPr>
        <p:spPr>
          <a:xfrm>
            <a:off x="1062037" y="3506854"/>
            <a:ext cx="7920002" cy="738684"/>
          </a:xfrm>
          <a:prstGeom prst="rect">
            <a:avLst/>
          </a:prstGeom>
        </p:spPr>
        <p:txBody>
          <a:bodyPr/>
          <a:lstStyle/>
          <a:p>
            <a:pPr/>
          </a:p>
        </p:txBody>
      </p:sp>
      <p:sp>
        <p:nvSpPr>
          <p:cNvPr id="574" name="Body"/>
          <p:cNvSpPr txBox="1"/>
          <p:nvPr>
            <p:ph type="body" sz="quarter" idx="1"/>
          </p:nvPr>
        </p:nvSpPr>
        <p:spPr>
          <a:xfrm>
            <a:off x="1062037" y="4672162"/>
            <a:ext cx="7920002" cy="228669"/>
          </a:xfrm>
          <a:prstGeom prst="rect">
            <a:avLst/>
          </a:prstGeom>
        </p:spPr>
        <p:txBody>
          <a:bodyPr/>
          <a:lstStyle/>
          <a:p>
            <a:pPr/>
          </a:p>
        </p:txBody>
      </p:sp>
      <p:pic>
        <p:nvPicPr>
          <p:cNvPr id="575" name="Screen Shot 2019-05-13 at 10.28.43 AM.png" descr="Screen Shot 2019-05-13 at 10.28.43 AM.png"/>
          <p:cNvPicPr>
            <a:picLocks noChangeAspect="1"/>
          </p:cNvPicPr>
          <p:nvPr/>
        </p:nvPicPr>
        <p:blipFill>
          <a:blip r:embed="rId2">
            <a:extLst/>
          </a:blip>
          <a:stretch>
            <a:fillRect/>
          </a:stretch>
        </p:blipFill>
        <p:spPr>
          <a:xfrm>
            <a:off x="260640" y="34302"/>
            <a:ext cx="9612132" cy="7518401"/>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7" name="“I think if you work as radiologist you are like Wile E. Coyote in the cartoon. You’re already over the edge of the cliff, but you haven’t looked down. There’s no ground underneath. It’s just completely obvious that in five years deep learning is going to do better than radiologists.  It might be ten years. I said this at a hospital. It did not go down too well.”…"/>
          <p:cNvSpPr txBox="1"/>
          <p:nvPr>
            <p:ph type="body" idx="1"/>
          </p:nvPr>
        </p:nvSpPr>
        <p:spPr>
          <a:xfrm>
            <a:off x="-81296" y="2163102"/>
            <a:ext cx="9359904" cy="4777114"/>
          </a:xfrm>
          <a:prstGeom prst="rect">
            <a:avLst/>
          </a:prstGeom>
        </p:spPr>
        <p:txBody>
          <a:bodyPr/>
          <a:lstStyle/>
          <a:p>
            <a:pPr/>
            <a:r>
              <a:t>“I think if you work as radiologist you are like Wile E. Coyote in the cartoon. You’re already over the edge of the cliff, but you haven’t looked down. There’s no ground underneath. It’s just completely obvious that in five years deep learning is going to do better than radiologists.  It might be ten years. I said this at a hospital. It did not go down too well.”</a:t>
            </a:r>
          </a:p>
          <a:p>
            <a:pPr/>
            <a:r>
              <a:t>Geoffrey Hinton (father of Deep Learning), University of Toronto</a:t>
            </a:r>
          </a:p>
        </p:txBody>
      </p:sp>
      <p:sp>
        <p:nvSpPr>
          <p:cNvPr id="578" name="A.I. Versus M.D.…"/>
          <p:cNvSpPr txBox="1"/>
          <p:nvPr>
            <p:ph type="title"/>
          </p:nvPr>
        </p:nvSpPr>
        <p:spPr>
          <a:xfrm>
            <a:off x="342107" y="1071561"/>
            <a:ext cx="9361486" cy="998854"/>
          </a:xfrm>
          <a:prstGeom prst="rect">
            <a:avLst/>
          </a:prstGeom>
        </p:spPr>
        <p:txBody>
          <a:bodyPr/>
          <a:lstStyle/>
          <a:p>
            <a:pPr/>
            <a:r>
              <a:t>A.I. Versus M.D.</a:t>
            </a:r>
          </a:p>
          <a:p>
            <a:pPr>
              <a:defRPr sz="1900"/>
            </a:pPr>
            <a:r>
              <a:t>Siddhartha Mukherjee, New Yorker, April 3, 2017</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0" name="Screen Shot 2018-08-01 at 1.27.41 PM.png" descr="Screen Shot 2018-08-01 at 1.27.41 PM.png"/>
          <p:cNvPicPr>
            <a:picLocks noChangeAspect="1"/>
          </p:cNvPicPr>
          <p:nvPr/>
        </p:nvPicPr>
        <p:blipFill>
          <a:blip r:embed="rId2">
            <a:extLst/>
          </a:blip>
          <a:stretch>
            <a:fillRect/>
          </a:stretch>
        </p:blipFill>
        <p:spPr>
          <a:xfrm>
            <a:off x="-18405" y="-446464"/>
            <a:ext cx="10178438" cy="8180969"/>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MRCGP exam in UK tests trainee general practitioners…"/>
          <p:cNvSpPr txBox="1"/>
          <p:nvPr>
            <p:ph type="body" idx="1"/>
          </p:nvPr>
        </p:nvSpPr>
        <p:spPr>
          <a:xfrm>
            <a:off x="342900" y="2153914"/>
            <a:ext cx="9359901" cy="4777121"/>
          </a:xfrm>
          <a:prstGeom prst="rect">
            <a:avLst/>
          </a:prstGeom>
        </p:spPr>
        <p:txBody>
          <a:bodyPr/>
          <a:lstStyle/>
          <a:p>
            <a:pPr/>
            <a:r>
              <a:t>MRCGP exam in UK tests trainee general practitioners</a:t>
            </a:r>
          </a:p>
          <a:p>
            <a:pPr/>
            <a:r>
              <a:t>Average passing grade 72% over last five years</a:t>
            </a:r>
          </a:p>
          <a:p>
            <a:pPr/>
            <a:r>
              <a:t>Babylon Health received 82%</a:t>
            </a:r>
          </a:p>
          <a:p>
            <a:pPr/>
            <a:r>
              <a:t>Chatbot asks questions of patient to come to dx.</a:t>
            </a:r>
          </a:p>
          <a:p>
            <a:pPr/>
            <a:r>
              <a:t>NHS 26,000 citizens in London switched from GP clinics to Babylon</a:t>
            </a:r>
          </a:p>
        </p:txBody>
      </p:sp>
      <p:sp>
        <p:nvSpPr>
          <p:cNvPr id="583" name="Babylon Health"/>
          <p:cNvSpPr txBox="1"/>
          <p:nvPr>
            <p:ph type="title"/>
          </p:nvPr>
        </p:nvSpPr>
        <p:spPr>
          <a:xfrm>
            <a:off x="341313" y="1071561"/>
            <a:ext cx="9361486" cy="998854"/>
          </a:xfrm>
          <a:prstGeom prst="rect">
            <a:avLst/>
          </a:prstGeom>
        </p:spPr>
        <p:txBody>
          <a:bodyPr/>
          <a:lstStyle/>
          <a:p>
            <a:pPr/>
            <a:r>
              <a:t>Babylon Health</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5" name="“I’m interested in magnifying human ability…The industrial revolution amplified the power of human muscle. When you use a phone, you amplify the power of human speech…Did the phone replace the human voice? No, the phone is an augmentation device.  The cognitive revolution will allow computers to amplify the capacity of the human mind in the same manner.  Just as machines made human muscles a thousand times stronger, machines will make the human brain a thousand times more powerful.”…"/>
          <p:cNvSpPr txBox="1"/>
          <p:nvPr>
            <p:ph type="body" idx="1"/>
          </p:nvPr>
        </p:nvSpPr>
        <p:spPr>
          <a:xfrm>
            <a:off x="342900" y="2153914"/>
            <a:ext cx="9359901" cy="4777121"/>
          </a:xfrm>
          <a:prstGeom prst="rect">
            <a:avLst/>
          </a:prstGeom>
        </p:spPr>
        <p:txBody>
          <a:bodyPr/>
          <a:lstStyle/>
          <a:p>
            <a:pPr marL="406908" indent="-406908" defTabSz="893478">
              <a:spcBef>
                <a:spcPts val="1600"/>
              </a:spcBef>
              <a:tabLst>
                <a:tab pos="8318500" algn="r"/>
              </a:tabLst>
              <a:defRPr sz="2400"/>
            </a:pPr>
            <a:r>
              <a:t>“I’m interested in magnifying human ability…The industrial revolution amplified the power of human muscle. When you use a phone, you amplify the power of human speech…Did the phone replace the human voice? No, the phone is an augmentation device.  The cognitive revolution will allow computers to amplify the capacity of the human mind in the same manner.  Just as machines made human muscles a thousand times stronger, machines will make the human brain a thousand times more powerful.” </a:t>
            </a:r>
          </a:p>
          <a:p>
            <a:pPr marL="406908" indent="-406908" defTabSz="893478">
              <a:spcBef>
                <a:spcPts val="1600"/>
              </a:spcBef>
              <a:tabLst>
                <a:tab pos="8318500" algn="r"/>
              </a:tabLst>
              <a:defRPr sz="2400"/>
            </a:pPr>
            <a:r>
              <a:t>Sebastian Thrun (Stanford, Google X) mother died of breast cancer at age 49.</a:t>
            </a:r>
          </a:p>
        </p:txBody>
      </p:sp>
      <p:sp>
        <p:nvSpPr>
          <p:cNvPr id="586" name="A.I. Versus M.D.…"/>
          <p:cNvSpPr txBox="1"/>
          <p:nvPr>
            <p:ph type="title"/>
          </p:nvPr>
        </p:nvSpPr>
        <p:spPr>
          <a:xfrm>
            <a:off x="341313" y="1071561"/>
            <a:ext cx="9361486" cy="998854"/>
          </a:xfrm>
          <a:prstGeom prst="rect">
            <a:avLst/>
          </a:prstGeom>
        </p:spPr>
        <p:txBody>
          <a:bodyPr/>
          <a:lstStyle/>
          <a:p>
            <a:pPr/>
            <a:r>
              <a:t>A.I. Versus M.D.</a:t>
            </a:r>
          </a:p>
          <a:p>
            <a:pPr>
              <a:defRPr sz="1900"/>
            </a:pPr>
            <a:r>
              <a:t>Siddhartha Mukherjee, New Yorker, April 3, 2017</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8" name="Human &amp; machine intelligence synergistic, not competitive…"/>
          <p:cNvSpPr txBox="1"/>
          <p:nvPr>
            <p:ph type="body" idx="1"/>
          </p:nvPr>
        </p:nvSpPr>
        <p:spPr>
          <a:xfrm>
            <a:off x="342900" y="2153914"/>
            <a:ext cx="9359901" cy="4777121"/>
          </a:xfrm>
          <a:prstGeom prst="rect">
            <a:avLst/>
          </a:prstGeom>
        </p:spPr>
        <p:txBody>
          <a:bodyPr/>
          <a:lstStyle/>
          <a:p>
            <a:pPr/>
            <a:r>
              <a:t>Human &amp; machine intelligence synergistic, not competitive</a:t>
            </a:r>
          </a:p>
          <a:p>
            <a:pPr/>
            <a:r>
              <a:t>Humans and AI Cobots will work together.</a:t>
            </a:r>
          </a:p>
          <a:p>
            <a:pPr/>
            <a:r>
              <a:t>There are eight new fusion skills necessary for successful human and computer optimal results</a:t>
            </a:r>
          </a:p>
        </p:txBody>
      </p:sp>
      <p:sp>
        <p:nvSpPr>
          <p:cNvPr id="589" name="Human + Machine: Reimagining Work in the Age of AI…"/>
          <p:cNvSpPr txBox="1"/>
          <p:nvPr>
            <p:ph type="title"/>
          </p:nvPr>
        </p:nvSpPr>
        <p:spPr>
          <a:xfrm>
            <a:off x="342107" y="1059299"/>
            <a:ext cx="9361486" cy="998847"/>
          </a:xfrm>
          <a:prstGeom prst="rect">
            <a:avLst/>
          </a:prstGeom>
        </p:spPr>
        <p:txBody>
          <a:bodyPr/>
          <a:lstStyle/>
          <a:p>
            <a:pPr>
              <a:defRPr sz="2800" u="sng"/>
            </a:pPr>
            <a:r>
              <a:t>Human + Machine: Reimagining Work in the Age of AI</a:t>
            </a:r>
          </a:p>
          <a:p>
            <a:pPr>
              <a:defRPr sz="2800"/>
            </a:pPr>
            <a:r>
              <a:t>Paul Daugherty &amp; H. James Wilson, 2018</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1" name="Rehumanizing Time: increase time available for distinctly human tasks like interpersonal interactions, creativity, and decision making…"/>
          <p:cNvSpPr txBox="1"/>
          <p:nvPr>
            <p:ph type="body" idx="1"/>
          </p:nvPr>
        </p:nvSpPr>
        <p:spPr>
          <a:xfrm>
            <a:off x="342900" y="2153914"/>
            <a:ext cx="9359901" cy="4777121"/>
          </a:xfrm>
          <a:prstGeom prst="rect">
            <a:avLst/>
          </a:prstGeom>
        </p:spPr>
        <p:txBody>
          <a:bodyPr/>
          <a:lstStyle/>
          <a:p>
            <a:pPr marL="393191" indent="-393191" defTabSz="863359">
              <a:spcBef>
                <a:spcPts val="1500"/>
              </a:spcBef>
              <a:tabLst>
                <a:tab pos="8026400" algn="r"/>
              </a:tabLst>
              <a:defRPr sz="2400"/>
            </a:pPr>
            <a:r>
              <a:t>Rehumanizing Time: increase time available for distinctly human tasks like interpersonal interactions, creativity, and decision making</a:t>
            </a:r>
          </a:p>
          <a:p>
            <a:pPr marL="393191" indent="-393191" defTabSz="863359">
              <a:spcBef>
                <a:spcPts val="1500"/>
              </a:spcBef>
              <a:tabLst>
                <a:tab pos="8026400" algn="r"/>
              </a:tabLst>
              <a:defRPr sz="2400"/>
            </a:pPr>
            <a:r>
              <a:t>Responsible normalizing:  Responsibly shaping the purpose and perception of human-machine interaction as it relates to individuals, businesses, and society</a:t>
            </a:r>
          </a:p>
          <a:p>
            <a:pPr marL="393191" indent="-393191" defTabSz="863359">
              <a:spcBef>
                <a:spcPts val="1500"/>
              </a:spcBef>
              <a:tabLst>
                <a:tab pos="8026400" algn="r"/>
              </a:tabLst>
              <a:defRPr sz="2400"/>
            </a:pPr>
            <a:r>
              <a:t>Judgment Integration:  Ability to decide a course of action when machine is uncertain what to do</a:t>
            </a:r>
          </a:p>
          <a:p>
            <a:pPr marL="393191" indent="-393191" defTabSz="863359">
              <a:spcBef>
                <a:spcPts val="1500"/>
              </a:spcBef>
              <a:tabLst>
                <a:tab pos="8026400" algn="r"/>
              </a:tabLst>
              <a:defRPr sz="2400"/>
            </a:pPr>
            <a:r>
              <a:t>Intelligent interrogation:  Knowing how best to ask questions of AI across levels of abstraction to the insights you need</a:t>
            </a:r>
          </a:p>
        </p:txBody>
      </p:sp>
      <p:sp>
        <p:nvSpPr>
          <p:cNvPr id="592" name="Human + Machine: Reimagining Work in the Age of AI…"/>
          <p:cNvSpPr txBox="1"/>
          <p:nvPr>
            <p:ph type="title"/>
          </p:nvPr>
        </p:nvSpPr>
        <p:spPr>
          <a:xfrm>
            <a:off x="341313" y="1071561"/>
            <a:ext cx="9361486" cy="998854"/>
          </a:xfrm>
          <a:prstGeom prst="rect">
            <a:avLst/>
          </a:prstGeom>
        </p:spPr>
        <p:txBody>
          <a:bodyPr/>
          <a:lstStyle/>
          <a:p>
            <a:pPr>
              <a:defRPr sz="2800" u="sng"/>
            </a:pPr>
            <a:r>
              <a:t>Human + Machine: Reimagining Work in the Age of AI</a:t>
            </a:r>
          </a:p>
          <a:p>
            <a:pPr>
              <a:defRPr sz="1800"/>
            </a:pPr>
            <a:r>
              <a:t>Paul Daugherty &amp; H. James Wilson, 2018</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4" name="Bot-based empowerment:  Working with AI to extend your human capabilities and create superpowers in business processes and careers…"/>
          <p:cNvSpPr txBox="1"/>
          <p:nvPr>
            <p:ph type="body" idx="1"/>
          </p:nvPr>
        </p:nvSpPr>
        <p:spPr>
          <a:xfrm>
            <a:off x="342900" y="2153914"/>
            <a:ext cx="9359901" cy="4777121"/>
          </a:xfrm>
          <a:prstGeom prst="rect">
            <a:avLst/>
          </a:prstGeom>
        </p:spPr>
        <p:txBody>
          <a:bodyPr/>
          <a:lstStyle/>
          <a:p>
            <a:pPr marL="388620" indent="-388620" defTabSz="853320">
              <a:spcBef>
                <a:spcPts val="1500"/>
              </a:spcBef>
              <a:tabLst>
                <a:tab pos="7937500" algn="r"/>
              </a:tabLst>
              <a:defRPr sz="2300"/>
            </a:pPr>
            <a:r>
              <a:t>Bot-based empowerment:  Working with AI to extend your human capabilities and create superpowers in business processes and careers</a:t>
            </a:r>
          </a:p>
          <a:p>
            <a:pPr marL="388620" indent="-388620" defTabSz="853320">
              <a:spcBef>
                <a:spcPts val="1500"/>
              </a:spcBef>
              <a:tabLst>
                <a:tab pos="7937500" algn="r"/>
              </a:tabLst>
              <a:defRPr sz="2300"/>
            </a:pPr>
            <a:r>
              <a:t>Holistic melding:  The ability to develop robust mental models of AI agents to improve process outcomes</a:t>
            </a:r>
          </a:p>
          <a:p>
            <a:pPr marL="388620" indent="-388620" defTabSz="853320">
              <a:spcBef>
                <a:spcPts val="1500"/>
              </a:spcBef>
              <a:tabLst>
                <a:tab pos="7937500" algn="r"/>
              </a:tabLst>
              <a:defRPr sz="2300"/>
            </a:pPr>
            <a:r>
              <a:t>Reciprocal apprenticing:  performing tasks with AI so they can learn new skills &amp; on the job training for people so they can work well with AI enhanced processes</a:t>
            </a:r>
          </a:p>
          <a:p>
            <a:pPr marL="388620" indent="-388620" defTabSz="853320">
              <a:spcBef>
                <a:spcPts val="1500"/>
              </a:spcBef>
              <a:tabLst>
                <a:tab pos="7937500" algn="r"/>
              </a:tabLst>
              <a:defRPr sz="2300"/>
            </a:pPr>
            <a:r>
              <a:t>Relentless reimagining:  Rigorous discipline of creating new processes and business models from scratch, rather than automating old processes</a:t>
            </a:r>
          </a:p>
        </p:txBody>
      </p:sp>
      <p:sp>
        <p:nvSpPr>
          <p:cNvPr id="595" name="Human + Machine: Reimagining Work in the Age of AI…"/>
          <p:cNvSpPr txBox="1"/>
          <p:nvPr>
            <p:ph type="title"/>
          </p:nvPr>
        </p:nvSpPr>
        <p:spPr>
          <a:xfrm>
            <a:off x="341313" y="1071561"/>
            <a:ext cx="9361486" cy="998854"/>
          </a:xfrm>
          <a:prstGeom prst="rect">
            <a:avLst/>
          </a:prstGeom>
        </p:spPr>
        <p:txBody>
          <a:bodyPr/>
          <a:lstStyle/>
          <a:p>
            <a:pPr>
              <a:defRPr sz="2800" u="sng"/>
            </a:pPr>
            <a:r>
              <a:t>Human + Machine: Reimagining Work in the Age of AI</a:t>
            </a:r>
          </a:p>
          <a:p>
            <a:pPr>
              <a:defRPr sz="1800"/>
            </a:pPr>
            <a:r>
              <a:t>Paul Daugherty &amp; H. James Wilson, 2018</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Artificial Intelligence…"/>
          <p:cNvSpPr txBox="1"/>
          <p:nvPr>
            <p:ph type="body" idx="1"/>
          </p:nvPr>
        </p:nvSpPr>
        <p:spPr>
          <a:xfrm>
            <a:off x="342900" y="2153918"/>
            <a:ext cx="9359901" cy="4777111"/>
          </a:xfrm>
          <a:prstGeom prst="rect">
            <a:avLst/>
          </a:prstGeom>
        </p:spPr>
        <p:txBody>
          <a:bodyPr/>
          <a:lstStyle/>
          <a:p>
            <a:pPr/>
            <a:r>
              <a:t>Artificial Intelligence </a:t>
            </a:r>
          </a:p>
          <a:p>
            <a:pPr/>
            <a:r>
              <a:t>Machine Learning</a:t>
            </a:r>
          </a:p>
          <a:p>
            <a:pPr/>
            <a:r>
              <a:t>Predictive Analytics</a:t>
            </a:r>
          </a:p>
          <a:p>
            <a:pPr/>
            <a:r>
              <a:t>Precision Medicine</a:t>
            </a:r>
          </a:p>
          <a:p>
            <a:pPr/>
            <a:r>
              <a:t>Cloud Computing </a:t>
            </a:r>
          </a:p>
        </p:txBody>
      </p:sp>
      <p:sp>
        <p:nvSpPr>
          <p:cNvPr id="463" name="Technologies That Will Transform Health Care"/>
          <p:cNvSpPr txBox="1"/>
          <p:nvPr>
            <p:ph type="title"/>
          </p:nvPr>
        </p:nvSpPr>
        <p:spPr>
          <a:xfrm>
            <a:off x="341313" y="1071562"/>
            <a:ext cx="9361486" cy="998844"/>
          </a:xfrm>
          <a:prstGeom prst="rect">
            <a:avLst/>
          </a:prstGeom>
        </p:spPr>
        <p:txBody>
          <a:bodyPr/>
          <a:lstStyle>
            <a:lvl1pPr defTabSz="762968">
              <a:defRPr sz="3300"/>
            </a:lvl1pPr>
          </a:lstStyle>
          <a:p>
            <a:pPr/>
            <a:r>
              <a:t>Technologies That Will Transform Health Care</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7" name="Don’t want technicians to define role of physician…"/>
          <p:cNvSpPr txBox="1"/>
          <p:nvPr>
            <p:ph type="body" idx="1"/>
          </p:nvPr>
        </p:nvSpPr>
        <p:spPr>
          <a:xfrm>
            <a:off x="342898" y="2163102"/>
            <a:ext cx="9359904" cy="4777114"/>
          </a:xfrm>
          <a:prstGeom prst="rect">
            <a:avLst/>
          </a:prstGeom>
        </p:spPr>
        <p:txBody>
          <a:bodyPr/>
          <a:lstStyle/>
          <a:p>
            <a:pPr marL="420623" indent="-420623" defTabSz="923594">
              <a:spcBef>
                <a:spcPts val="1600"/>
              </a:spcBef>
              <a:tabLst>
                <a:tab pos="8597900" algn="r"/>
              </a:tabLst>
              <a:defRPr sz="2500"/>
            </a:pPr>
            <a:r>
              <a:t>Don’t want technicians to define role of physician</a:t>
            </a:r>
          </a:p>
          <a:p>
            <a:pPr marL="420623" indent="-420623" defTabSz="923594">
              <a:spcBef>
                <a:spcPts val="1600"/>
              </a:spcBef>
              <a:tabLst>
                <a:tab pos="8597900" algn="r"/>
              </a:tabLst>
              <a:defRPr sz="2500"/>
            </a:pPr>
            <a:r>
              <a:t>Boost career</a:t>
            </a:r>
          </a:p>
          <a:p>
            <a:pPr marL="420623" indent="-420623" defTabSz="923594">
              <a:spcBef>
                <a:spcPts val="1600"/>
              </a:spcBef>
              <a:tabLst>
                <a:tab pos="8597900" algn="r"/>
              </a:tabLst>
              <a:defRPr sz="2500"/>
            </a:pPr>
            <a:r>
              <a:t>Important to be able to talk to data scientists</a:t>
            </a:r>
          </a:p>
          <a:p>
            <a:pPr marL="420623" indent="-420623" defTabSz="923594">
              <a:spcBef>
                <a:spcPts val="1600"/>
              </a:spcBef>
              <a:tabLst>
                <a:tab pos="8597900" algn="r"/>
              </a:tabLst>
              <a:defRPr sz="2500"/>
            </a:pPr>
            <a:r>
              <a:t>GitHub, Medium, Stack Overflow </a:t>
            </a:r>
          </a:p>
          <a:p>
            <a:pPr marL="420623" indent="-420623" defTabSz="923594">
              <a:spcBef>
                <a:spcPts val="1600"/>
              </a:spcBef>
              <a:tabLst>
                <a:tab pos="8597900" algn="r"/>
              </a:tabLst>
              <a:defRPr sz="2500" u="sng">
                <a:solidFill>
                  <a:srgbClr val="0000FF"/>
                </a:solidFill>
                <a:uFill>
                  <a:solidFill>
                    <a:srgbClr val="0000FF"/>
                  </a:solidFill>
                </a:uFill>
              </a:defRPr>
            </a:pPr>
            <a:r>
              <a:rPr>
                <a:hlinkClick r:id="rId2" invalidUrl="" action="" tgtFrame="" tooltip="" history="1" highlightClick="0" endSnd="0"/>
              </a:rPr>
              <a:t>ProgrammingForPhysicians.com</a:t>
            </a:r>
            <a:r>
              <a:rPr u="none">
                <a:solidFill>
                  <a:schemeClr val="accent1"/>
                </a:solidFill>
                <a:uFillTx/>
              </a:rPr>
              <a:t> </a:t>
            </a:r>
          </a:p>
          <a:p>
            <a:pPr lvl="2" marL="844169" indent="-420623" defTabSz="923594">
              <a:spcBef>
                <a:spcPts val="1600"/>
              </a:spcBef>
              <a:buChar char="•"/>
              <a:tabLst>
                <a:tab pos="8597900" algn="r"/>
              </a:tabLst>
              <a:defRPr sz="2500"/>
            </a:pPr>
            <a:r>
              <a:t>Open access course</a:t>
            </a:r>
          </a:p>
          <a:p>
            <a:pPr lvl="2" marL="844169" indent="-420623" defTabSz="923594">
              <a:spcBef>
                <a:spcPts val="1600"/>
              </a:spcBef>
              <a:buChar char="•"/>
              <a:tabLst>
                <a:tab pos="8597900" algn="r"/>
              </a:tabLst>
              <a:defRPr sz="2500"/>
            </a:pPr>
            <a:r>
              <a:t>12 lessons</a:t>
            </a:r>
          </a:p>
          <a:p>
            <a:pPr lvl="2" marL="844169" indent="-420623" defTabSz="923594">
              <a:spcBef>
                <a:spcPts val="1600"/>
              </a:spcBef>
              <a:buChar char="•"/>
              <a:tabLst>
                <a:tab pos="8597900" algn="r"/>
              </a:tabLst>
              <a:defRPr sz="2500"/>
            </a:pPr>
            <a:r>
              <a:t>30-60 minutes each lesson</a:t>
            </a:r>
          </a:p>
        </p:txBody>
      </p:sp>
      <p:sp>
        <p:nvSpPr>
          <p:cNvPr id="598" name="Why Physicians Should Learn to Code…"/>
          <p:cNvSpPr txBox="1"/>
          <p:nvPr>
            <p:ph type="title"/>
          </p:nvPr>
        </p:nvSpPr>
        <p:spPr>
          <a:xfrm>
            <a:off x="341313" y="1071561"/>
            <a:ext cx="9361486" cy="998854"/>
          </a:xfrm>
          <a:prstGeom prst="rect">
            <a:avLst/>
          </a:prstGeom>
        </p:spPr>
        <p:txBody>
          <a:bodyPr/>
          <a:lstStyle/>
          <a:p>
            <a:pPr defTabSz="913554">
              <a:defRPr sz="4000"/>
            </a:pPr>
            <a:r>
              <a:t>Why Physicians Should Learn to Code</a:t>
            </a:r>
          </a:p>
          <a:p>
            <a:pPr defTabSz="913554">
              <a:defRPr sz="1600"/>
            </a:pPr>
            <a:r>
              <a:t>https://www.ncbi.nlm.nih.gov/pmc/articles/PMC3622380/</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0" name="Combination of big data and artificial intelligence will change medicine…"/>
          <p:cNvSpPr txBox="1"/>
          <p:nvPr>
            <p:ph type="body" idx="1"/>
          </p:nvPr>
        </p:nvSpPr>
        <p:spPr>
          <a:xfrm>
            <a:off x="342900" y="2153914"/>
            <a:ext cx="9359901" cy="4777121"/>
          </a:xfrm>
          <a:prstGeom prst="rect">
            <a:avLst/>
          </a:prstGeom>
        </p:spPr>
        <p:txBody>
          <a:bodyPr/>
          <a:lstStyle/>
          <a:p>
            <a:pPr marL="452627" indent="-452627" defTabSz="993868">
              <a:spcBef>
                <a:spcPts val="1700"/>
              </a:spcBef>
              <a:tabLst>
                <a:tab pos="9245600" algn="r"/>
              </a:tabLst>
              <a:defRPr sz="2700"/>
            </a:pPr>
            <a:r>
              <a:t>Combination of big data and artificial intelligence will change medicine</a:t>
            </a:r>
          </a:p>
          <a:p>
            <a:pPr marL="452627" indent="-452627" defTabSz="993868">
              <a:spcBef>
                <a:spcPts val="1700"/>
              </a:spcBef>
              <a:tabLst>
                <a:tab pos="9245600" algn="r"/>
              </a:tabLst>
              <a:defRPr sz="2700"/>
            </a:pPr>
            <a:r>
              <a:t>Examine future of radiology &amp; pathology</a:t>
            </a:r>
          </a:p>
          <a:p>
            <a:pPr marL="452627" indent="-452627" defTabSz="993868">
              <a:spcBef>
                <a:spcPts val="1700"/>
              </a:spcBef>
              <a:tabLst>
                <a:tab pos="9245600" algn="r"/>
              </a:tabLst>
              <a:defRPr sz="2700"/>
            </a:pPr>
            <a:r>
              <a:t>Radiology &amp; pathology: transition from subjective perceptual skill to objective science</a:t>
            </a:r>
          </a:p>
          <a:p>
            <a:pPr marL="452627" indent="-452627" defTabSz="993868">
              <a:spcBef>
                <a:spcPts val="1700"/>
              </a:spcBef>
              <a:tabLst>
                <a:tab pos="9245600" algn="r"/>
              </a:tabLst>
              <a:defRPr sz="2700"/>
            </a:pPr>
            <a:r>
              <a:t>Operant conditioning trained pigeons to spot calcifications on mammograms and detect cancer on histology </a:t>
            </a:r>
            <a:r>
              <a:rPr sz="1700"/>
              <a:t>PLoS One. 2015; 10(11):e0141357</a:t>
            </a:r>
            <a:r>
              <a:t> </a:t>
            </a:r>
          </a:p>
        </p:txBody>
      </p:sp>
      <p:sp>
        <p:nvSpPr>
          <p:cNvPr id="601" name="Adapting to Artificial Intelligence…"/>
          <p:cNvSpPr txBox="1"/>
          <p:nvPr>
            <p:ph type="title"/>
          </p:nvPr>
        </p:nvSpPr>
        <p:spPr>
          <a:xfrm>
            <a:off x="341313" y="1071561"/>
            <a:ext cx="9361486" cy="998854"/>
          </a:xfrm>
          <a:prstGeom prst="rect">
            <a:avLst/>
          </a:prstGeom>
        </p:spPr>
        <p:txBody>
          <a:bodyPr/>
          <a:lstStyle/>
          <a:p>
            <a:pPr/>
            <a:r>
              <a:t>Adapting to Artificial Intelligence</a:t>
            </a:r>
          </a:p>
          <a:p>
            <a:pPr>
              <a:defRPr sz="1900"/>
            </a:pPr>
            <a:r>
              <a:t>Saurabh Jha &amp; Eric J. Topol. JAMA November 29, 2016</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3" name="To avoid being replaced by computers they must allow themselves to be displaced by computers…"/>
          <p:cNvSpPr txBox="1"/>
          <p:nvPr>
            <p:ph type="body" idx="1"/>
          </p:nvPr>
        </p:nvSpPr>
        <p:spPr>
          <a:xfrm>
            <a:off x="342900" y="2153914"/>
            <a:ext cx="9359901" cy="4777121"/>
          </a:xfrm>
          <a:prstGeom prst="rect">
            <a:avLst/>
          </a:prstGeom>
        </p:spPr>
        <p:txBody>
          <a:bodyPr/>
          <a:lstStyle/>
          <a:p>
            <a:pPr/>
            <a:r>
              <a:t>To avoid being replaced by computers they must allow themselves to be displaced by computers</a:t>
            </a:r>
          </a:p>
          <a:p>
            <a:pPr/>
            <a:r>
              <a:t>Radiology &amp; pathology should merge into single entity (information specialist) whose job will not be extracting information from images and histology but to manage the information extracted by artificial intelligence in the clinical context of the patient</a:t>
            </a:r>
          </a:p>
        </p:txBody>
      </p:sp>
      <p:sp>
        <p:nvSpPr>
          <p:cNvPr id="604" name="Adapting to Artificial Intelligence…"/>
          <p:cNvSpPr txBox="1"/>
          <p:nvPr>
            <p:ph type="title"/>
          </p:nvPr>
        </p:nvSpPr>
        <p:spPr>
          <a:xfrm>
            <a:off x="341313" y="1071561"/>
            <a:ext cx="9361486" cy="998854"/>
          </a:xfrm>
          <a:prstGeom prst="rect">
            <a:avLst/>
          </a:prstGeom>
        </p:spPr>
        <p:txBody>
          <a:bodyPr/>
          <a:lstStyle/>
          <a:p>
            <a:pPr/>
            <a:r>
              <a:t>Adapting to Artificial Intelligence</a:t>
            </a:r>
          </a:p>
          <a:p>
            <a:pPr>
              <a:defRPr sz="1900"/>
            </a:pPr>
            <a:r>
              <a:t>Saurabh Jha &amp; Eric J. Topol. JAMA November 29, 2016</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First (1760 to 1840):  the steam engine…"/>
          <p:cNvSpPr txBox="1"/>
          <p:nvPr>
            <p:ph type="body" idx="1"/>
          </p:nvPr>
        </p:nvSpPr>
        <p:spPr>
          <a:xfrm>
            <a:off x="342900" y="2153914"/>
            <a:ext cx="9359901" cy="4777121"/>
          </a:xfrm>
          <a:prstGeom prst="rect">
            <a:avLst/>
          </a:prstGeom>
        </p:spPr>
        <p:txBody>
          <a:bodyPr/>
          <a:lstStyle/>
          <a:p>
            <a:pPr marL="434340" indent="-434340" defTabSz="953712">
              <a:spcBef>
                <a:spcPts val="1700"/>
              </a:spcBef>
              <a:tabLst>
                <a:tab pos="8877300" algn="r"/>
              </a:tabLst>
              <a:defRPr sz="2600"/>
            </a:pPr>
            <a:r>
              <a:t>First (1760 to 1840):  the steam engine</a:t>
            </a:r>
          </a:p>
          <a:p>
            <a:pPr marL="434340" indent="-434340" defTabSz="953712">
              <a:spcBef>
                <a:spcPts val="1700"/>
              </a:spcBef>
              <a:tabLst>
                <a:tab pos="8877300" algn="r"/>
              </a:tabLst>
              <a:defRPr sz="2600"/>
            </a:pPr>
            <a:r>
              <a:t>Second (1870 to 1914): the telegraph, the telephone, the light bulb; industries powered by steam &amp; electricity</a:t>
            </a:r>
          </a:p>
          <a:p>
            <a:pPr marL="434340" indent="-434340" defTabSz="953712">
              <a:spcBef>
                <a:spcPts val="1700"/>
              </a:spcBef>
              <a:tabLst>
                <a:tab pos="8877300" algn="r"/>
              </a:tabLst>
              <a:defRPr sz="2600"/>
            </a:pPr>
            <a:r>
              <a:t>Third (1969 to 2000):  New information and communication technology (Internet) converge with renewable electricity to digitize global manufacturing</a:t>
            </a:r>
          </a:p>
          <a:p>
            <a:pPr marL="434340" indent="-434340" defTabSz="953712">
              <a:spcBef>
                <a:spcPts val="1700"/>
              </a:spcBef>
              <a:tabLst>
                <a:tab pos="8877300" algn="r"/>
              </a:tabLst>
              <a:defRPr sz="2600"/>
            </a:pPr>
            <a:r>
              <a:t>Fourth (2000 to future):  Artificial Intelligence, Big Data, and Machine Learning are general purpose technologies like steam engine and electricity</a:t>
            </a:r>
          </a:p>
        </p:txBody>
      </p:sp>
      <p:sp>
        <p:nvSpPr>
          <p:cNvPr id="607" name="The Four Industrial Revolutions"/>
          <p:cNvSpPr txBox="1"/>
          <p:nvPr>
            <p:ph type="title"/>
          </p:nvPr>
        </p:nvSpPr>
        <p:spPr>
          <a:xfrm>
            <a:off x="341313" y="1071561"/>
            <a:ext cx="9361486" cy="998854"/>
          </a:xfrm>
          <a:prstGeom prst="rect">
            <a:avLst/>
          </a:prstGeom>
        </p:spPr>
        <p:txBody>
          <a:bodyPr/>
          <a:lstStyle/>
          <a:p>
            <a:pPr/>
            <a:r>
              <a:t>The Four Industrial Revolutions</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09" name="Screen Shot 2018-08-01 at 2.51.08 PM.png" descr="Screen Shot 2018-08-01 at 2.51.08 PM.png"/>
          <p:cNvPicPr>
            <a:picLocks noChangeAspect="1"/>
          </p:cNvPicPr>
          <p:nvPr/>
        </p:nvPicPr>
        <p:blipFill>
          <a:blip r:embed="rId2">
            <a:extLst/>
          </a:blip>
          <a:stretch>
            <a:fillRect/>
          </a:stretch>
        </p:blipFill>
        <p:spPr>
          <a:xfrm>
            <a:off x="126182" y="66459"/>
            <a:ext cx="9788036" cy="796941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Medicine is at crossroad of two major trends…"/>
          <p:cNvSpPr txBox="1"/>
          <p:nvPr>
            <p:ph type="body" idx="1"/>
          </p:nvPr>
        </p:nvSpPr>
        <p:spPr>
          <a:xfrm>
            <a:off x="342900" y="2153916"/>
            <a:ext cx="9359901" cy="4777117"/>
          </a:xfrm>
          <a:prstGeom prst="rect">
            <a:avLst/>
          </a:prstGeom>
        </p:spPr>
        <p:txBody>
          <a:bodyPr/>
          <a:lstStyle/>
          <a:p>
            <a:pPr marL="420623" indent="-420623" defTabSz="923594">
              <a:spcBef>
                <a:spcPts val="1600"/>
              </a:spcBef>
              <a:tabLst>
                <a:tab pos="8597900" algn="r"/>
              </a:tabLst>
              <a:defRPr sz="2500"/>
            </a:pPr>
            <a:r>
              <a:t>Medicine is at crossroad of major trends</a:t>
            </a:r>
          </a:p>
          <a:p>
            <a:pPr marL="420623" indent="-420623" defTabSz="923594">
              <a:spcBef>
                <a:spcPts val="1600"/>
              </a:spcBef>
              <a:tabLst>
                <a:tab pos="8597900" algn="r"/>
              </a:tabLst>
              <a:defRPr sz="2500"/>
            </a:pPr>
            <a:r>
              <a:t>Disruption of a failed business model</a:t>
            </a:r>
          </a:p>
          <a:p>
            <a:pPr marL="420623" indent="-420623" defTabSz="923594">
              <a:spcBef>
                <a:spcPts val="1600"/>
              </a:spcBef>
              <a:tabLst>
                <a:tab pos="8597900" algn="r"/>
              </a:tabLst>
              <a:defRPr sz="2500"/>
            </a:pPr>
            <a:r>
              <a:t>Generation of data from imaging, biosensors, genome sequencing, and electronic medical records that exceeds ability of human analysis and requires machine learning. </a:t>
            </a:r>
          </a:p>
          <a:p>
            <a:pPr marL="420623" indent="-420623" defTabSz="923594">
              <a:spcBef>
                <a:spcPts val="1600"/>
              </a:spcBef>
              <a:tabLst>
                <a:tab pos="8597900" algn="r"/>
              </a:tabLst>
              <a:defRPr sz="2500"/>
            </a:pPr>
            <a:r>
              <a:t>Cloud Computing </a:t>
            </a:r>
          </a:p>
          <a:p>
            <a:pPr marL="420623" indent="-420623" defTabSz="923594">
              <a:spcBef>
                <a:spcPts val="1600"/>
              </a:spcBef>
              <a:tabLst>
                <a:tab pos="8597900" algn="r"/>
              </a:tabLst>
              <a:defRPr sz="2500"/>
            </a:pPr>
            <a:r>
              <a:t>Ability to preform predictive analytics on huge amounts of data</a:t>
            </a:r>
          </a:p>
          <a:p>
            <a:pPr marL="420623" indent="-420623" defTabSz="923594">
              <a:spcBef>
                <a:spcPts val="1600"/>
              </a:spcBef>
              <a:tabLst>
                <a:tab pos="8597900" algn="r"/>
              </a:tabLst>
              <a:defRPr sz="2500"/>
            </a:pPr>
            <a:r>
              <a:t>Predict and Prevent Precision Medicine</a:t>
            </a:r>
          </a:p>
        </p:txBody>
      </p:sp>
      <p:sp>
        <p:nvSpPr>
          <p:cNvPr id="466" name="High Performance Medicine…"/>
          <p:cNvSpPr txBox="1"/>
          <p:nvPr>
            <p:ph type="title"/>
          </p:nvPr>
        </p:nvSpPr>
        <p:spPr>
          <a:xfrm>
            <a:off x="341313" y="1071561"/>
            <a:ext cx="9361486" cy="998851"/>
          </a:xfrm>
          <a:prstGeom prst="rect">
            <a:avLst/>
          </a:prstGeom>
        </p:spPr>
        <p:txBody>
          <a:bodyPr/>
          <a:lstStyle/>
          <a:p>
            <a:pPr/>
            <a:r>
              <a:t>High Performance Medicine</a:t>
            </a:r>
          </a:p>
          <a:p>
            <a:pPr>
              <a:defRPr sz="1700"/>
            </a:pPr>
            <a:r>
              <a:t>Eric Topol, Nature Medicine, Jan 2019</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Title"/>
          <p:cNvSpPr txBox="1"/>
          <p:nvPr>
            <p:ph type="title"/>
          </p:nvPr>
        </p:nvSpPr>
        <p:spPr>
          <a:prstGeom prst="rect">
            <a:avLst/>
          </a:prstGeom>
        </p:spPr>
        <p:txBody>
          <a:bodyPr/>
          <a:lstStyle/>
          <a:p>
            <a:pPr/>
          </a:p>
        </p:txBody>
      </p:sp>
      <p:sp>
        <p:nvSpPr>
          <p:cNvPr id="469" name="Body"/>
          <p:cNvSpPr txBox="1"/>
          <p:nvPr>
            <p:ph type="body" sz="quarter" idx="1"/>
          </p:nvPr>
        </p:nvSpPr>
        <p:spPr>
          <a:prstGeom prst="rect">
            <a:avLst/>
          </a:prstGeom>
        </p:spPr>
        <p:txBody>
          <a:bodyPr/>
          <a:lstStyle/>
          <a:p>
            <a:pPr/>
          </a:p>
        </p:txBody>
      </p:sp>
      <p:pic>
        <p:nvPicPr>
          <p:cNvPr id="470" name="Screen Shot 2019-09-04 at 11.42.20 AM.png" descr="Screen Shot 2019-09-04 at 11.42.20 AM.png"/>
          <p:cNvPicPr>
            <a:picLocks noChangeAspect="1"/>
          </p:cNvPicPr>
          <p:nvPr/>
        </p:nvPicPr>
        <p:blipFill>
          <a:blip r:embed="rId2">
            <a:extLst/>
          </a:blip>
          <a:stretch>
            <a:fillRect/>
          </a:stretch>
        </p:blipFill>
        <p:spPr>
          <a:xfrm>
            <a:off x="0" y="882650"/>
            <a:ext cx="10045700" cy="57531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Title"/>
          <p:cNvSpPr txBox="1"/>
          <p:nvPr>
            <p:ph type="title"/>
          </p:nvPr>
        </p:nvSpPr>
        <p:spPr>
          <a:prstGeom prst="rect">
            <a:avLst/>
          </a:prstGeom>
        </p:spPr>
        <p:txBody>
          <a:bodyPr/>
          <a:lstStyle/>
          <a:p>
            <a:pPr/>
          </a:p>
        </p:txBody>
      </p:sp>
      <p:sp>
        <p:nvSpPr>
          <p:cNvPr id="473" name="Body"/>
          <p:cNvSpPr txBox="1"/>
          <p:nvPr>
            <p:ph type="body" sz="quarter" idx="1"/>
          </p:nvPr>
        </p:nvSpPr>
        <p:spPr>
          <a:prstGeom prst="rect">
            <a:avLst/>
          </a:prstGeom>
        </p:spPr>
        <p:txBody>
          <a:bodyPr/>
          <a:lstStyle/>
          <a:p>
            <a:pPr/>
          </a:p>
        </p:txBody>
      </p:sp>
      <p:pic>
        <p:nvPicPr>
          <p:cNvPr id="474" name="Screen Shot 2019-09-04 at 11.26.30 AM.png" descr="Screen Shot 2019-09-04 at 11.26.30 AM.png"/>
          <p:cNvPicPr>
            <a:picLocks noChangeAspect="1"/>
          </p:cNvPicPr>
          <p:nvPr/>
        </p:nvPicPr>
        <p:blipFill>
          <a:blip r:embed="rId2">
            <a:extLst/>
          </a:blip>
          <a:stretch>
            <a:fillRect/>
          </a:stretch>
        </p:blipFill>
        <p:spPr>
          <a:xfrm>
            <a:off x="-68263" y="1164415"/>
            <a:ext cx="9853613" cy="518957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Drug discovery…"/>
          <p:cNvSpPr txBox="1"/>
          <p:nvPr>
            <p:ph type="body" idx="1"/>
          </p:nvPr>
        </p:nvSpPr>
        <p:spPr>
          <a:xfrm>
            <a:off x="342900" y="2153914"/>
            <a:ext cx="9359901" cy="4777121"/>
          </a:xfrm>
          <a:prstGeom prst="rect">
            <a:avLst/>
          </a:prstGeom>
        </p:spPr>
        <p:txBody>
          <a:bodyPr/>
          <a:lstStyle/>
          <a:p>
            <a:pPr marL="420623" indent="-420623" defTabSz="923594">
              <a:spcBef>
                <a:spcPts val="1600"/>
              </a:spcBef>
              <a:tabLst>
                <a:tab pos="8597900" algn="r"/>
              </a:tabLst>
              <a:defRPr sz="2500"/>
            </a:pPr>
            <a:r>
              <a:t>Drug discovery</a:t>
            </a:r>
          </a:p>
          <a:p>
            <a:pPr marL="420623" indent="-420623" defTabSz="923594">
              <a:spcBef>
                <a:spcPts val="1600"/>
              </a:spcBef>
              <a:tabLst>
                <a:tab pos="8597900" algn="r"/>
              </a:tabLst>
              <a:defRPr sz="2500"/>
            </a:pPr>
            <a:r>
              <a:t>Robotic surgery</a:t>
            </a:r>
          </a:p>
          <a:p>
            <a:pPr marL="420623" indent="-420623" defTabSz="923594">
              <a:spcBef>
                <a:spcPts val="1600"/>
              </a:spcBef>
              <a:tabLst>
                <a:tab pos="8597900" algn="r"/>
              </a:tabLst>
              <a:defRPr sz="2500"/>
            </a:pPr>
            <a:r>
              <a:t>Personalized medicine</a:t>
            </a:r>
          </a:p>
          <a:p>
            <a:pPr marL="420623" indent="-420623" defTabSz="923594">
              <a:spcBef>
                <a:spcPts val="1600"/>
              </a:spcBef>
              <a:tabLst>
                <a:tab pos="8597900" algn="r"/>
              </a:tabLst>
              <a:defRPr sz="2500"/>
            </a:pPr>
            <a:r>
              <a:t>Managing medical records and other data</a:t>
            </a:r>
          </a:p>
          <a:p>
            <a:pPr marL="420623" indent="-420623" defTabSz="923594">
              <a:spcBef>
                <a:spcPts val="1600"/>
              </a:spcBef>
              <a:tabLst>
                <a:tab pos="8597900" algn="r"/>
              </a:tabLst>
              <a:defRPr sz="2500"/>
            </a:pPr>
            <a:r>
              <a:t>Health monitoring via wearable trackers</a:t>
            </a:r>
          </a:p>
          <a:p>
            <a:pPr marL="420623" indent="-420623" defTabSz="923594">
              <a:spcBef>
                <a:spcPts val="1600"/>
              </a:spcBef>
              <a:tabLst>
                <a:tab pos="8597900" algn="r"/>
              </a:tabLst>
              <a:defRPr sz="2500"/>
            </a:pPr>
            <a:r>
              <a:t>Medication management</a:t>
            </a:r>
          </a:p>
          <a:p>
            <a:pPr marL="420623" indent="-420623" defTabSz="923594">
              <a:spcBef>
                <a:spcPts val="1600"/>
              </a:spcBef>
              <a:tabLst>
                <a:tab pos="8597900" algn="r"/>
              </a:tabLst>
              <a:defRPr sz="2500"/>
            </a:pPr>
            <a:r>
              <a:t>Healthcare system analysis</a:t>
            </a:r>
          </a:p>
          <a:p>
            <a:pPr marL="420623" indent="-420623" defTabSz="923594">
              <a:spcBef>
                <a:spcPts val="1600"/>
              </a:spcBef>
              <a:tabLst>
                <a:tab pos="8597900" algn="r"/>
              </a:tabLst>
              <a:defRPr sz="2500"/>
            </a:pPr>
            <a:r>
              <a:t>Workflow and administrative tasks</a:t>
            </a:r>
          </a:p>
        </p:txBody>
      </p:sp>
      <p:sp>
        <p:nvSpPr>
          <p:cNvPr id="477" name="AI Will Affect All of Health Care"/>
          <p:cNvSpPr txBox="1"/>
          <p:nvPr>
            <p:ph type="title"/>
          </p:nvPr>
        </p:nvSpPr>
        <p:spPr>
          <a:xfrm>
            <a:off x="341313" y="1071561"/>
            <a:ext cx="9361486" cy="998854"/>
          </a:xfrm>
          <a:prstGeom prst="rect">
            <a:avLst/>
          </a:prstGeom>
        </p:spPr>
        <p:txBody>
          <a:bodyPr/>
          <a:lstStyle/>
          <a:p>
            <a:pPr/>
            <a:r>
              <a:t>AI Will Affect All of Health Care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a:themeElements>
    <a:clrScheme name="Blank">
      <a:dk1>
        <a:srgbClr val="000000"/>
      </a:dk1>
      <a:lt1>
        <a:srgbClr val="FFFFFF"/>
      </a:lt1>
      <a:dk2>
        <a:srgbClr val="A7A7A7"/>
      </a:dk2>
      <a:lt2>
        <a:srgbClr val="535353"/>
      </a:lt2>
      <a:accent1>
        <a:srgbClr val="1A3459"/>
      </a:accent1>
      <a:accent2>
        <a:srgbClr val="862419"/>
      </a:accent2>
      <a:accent3>
        <a:srgbClr val="739372"/>
      </a:accent3>
      <a:accent4>
        <a:srgbClr val="679A9A"/>
      </a:accent4>
      <a:accent5>
        <a:srgbClr val="585742"/>
      </a:accent5>
      <a:accent6>
        <a:srgbClr val="C85C18"/>
      </a:accent6>
      <a:hlink>
        <a:srgbClr val="0000FF"/>
      </a:hlink>
      <a:folHlink>
        <a:srgbClr val="FF00FF"/>
      </a:folHlink>
    </a:clrScheme>
    <a:fontScheme name="Blank">
      <a:majorFont>
        <a:latin typeface="Helvetica"/>
        <a:ea typeface="Helvetica"/>
        <a:cs typeface="Helvetica"/>
      </a:majorFont>
      <a:minorFont>
        <a:latin typeface="Verdana"/>
        <a:ea typeface="Verdana"/>
        <a:cs typeface="Verdan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a:themeElements>
    <a:clrScheme name="Blank">
      <a:dk1>
        <a:srgbClr val="1A3459"/>
      </a:dk1>
      <a:lt1>
        <a:srgbClr val="594E3F"/>
      </a:lt1>
      <a:dk2>
        <a:srgbClr val="A7A7A7"/>
      </a:dk2>
      <a:lt2>
        <a:srgbClr val="535353"/>
      </a:lt2>
      <a:accent1>
        <a:srgbClr val="1A3459"/>
      </a:accent1>
      <a:accent2>
        <a:srgbClr val="862419"/>
      </a:accent2>
      <a:accent3>
        <a:srgbClr val="739372"/>
      </a:accent3>
      <a:accent4>
        <a:srgbClr val="679A9A"/>
      </a:accent4>
      <a:accent5>
        <a:srgbClr val="585742"/>
      </a:accent5>
      <a:accent6>
        <a:srgbClr val="C85C18"/>
      </a:accent6>
      <a:hlink>
        <a:srgbClr val="0000FF"/>
      </a:hlink>
      <a:folHlink>
        <a:srgbClr val="FF00FF"/>
      </a:folHlink>
    </a:clrScheme>
    <a:fontScheme name="Blank">
      <a:majorFont>
        <a:latin typeface="Helvetica"/>
        <a:ea typeface="Helvetica"/>
        <a:cs typeface="Helvetica"/>
      </a:majorFont>
      <a:minorFont>
        <a:latin typeface="Verdana"/>
        <a:ea typeface="Verdana"/>
        <a:cs typeface="Verdan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