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3.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4.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5.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6.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7.xml" ContentType="application/vnd.openxmlformats-officedocument.theme+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8.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9.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theme/theme10.xml" ContentType="application/vnd.openxmlformats-officedocument.theme+xml"/>
  <Override PartName="/ppt/slideLayouts/slideLayout174.xml" ContentType="application/vnd.openxmlformats-officedocument.presentationml.slideLayout+xml"/>
  <Override PartName="/ppt/theme/theme11.xml" ContentType="application/vnd.openxmlformats-officedocument.theme+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theme/theme12.xml" ContentType="application/vnd.openxmlformats-officedocument.theme+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theme/theme13.xml" ContentType="application/vnd.openxmlformats-officedocument.theme+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theme/theme14.xml" ContentType="application/vnd.openxmlformats-officedocument.theme+xml"/>
  <Override PartName="/ppt/theme/theme1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comments/comment1.xml" ContentType="application/vnd.openxmlformats-officedocument.presentationml.comments+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60" r:id="rId1"/>
    <p:sldMasterId id="2147483673" r:id="rId2"/>
    <p:sldMasterId id="2147483676" r:id="rId3"/>
    <p:sldMasterId id="2147483679" r:id="rId4"/>
    <p:sldMasterId id="2147483697" r:id="rId5"/>
    <p:sldMasterId id="2147483733" r:id="rId6"/>
    <p:sldMasterId id="2147483743" r:id="rId7"/>
    <p:sldMasterId id="2147483752" r:id="rId8"/>
    <p:sldMasterId id="2147483759" r:id="rId9"/>
    <p:sldMasterId id="2147483812" r:id="rId10"/>
    <p:sldMasterId id="2147483843" r:id="rId11"/>
    <p:sldMasterId id="2147483845" r:id="rId12"/>
    <p:sldMasterId id="2147483850" r:id="rId13"/>
    <p:sldMasterId id="2147483881" r:id="rId14"/>
  </p:sldMasterIdLst>
  <p:notesMasterIdLst>
    <p:notesMasterId r:id="rId155"/>
  </p:notesMasterIdLst>
  <p:sldIdLst>
    <p:sldId id="256" r:id="rId15"/>
    <p:sldId id="257" r:id="rId16"/>
    <p:sldId id="258" r:id="rId17"/>
    <p:sldId id="259" r:id="rId18"/>
    <p:sldId id="2146847389" r:id="rId19"/>
    <p:sldId id="1741" r:id="rId20"/>
    <p:sldId id="298" r:id="rId21"/>
    <p:sldId id="1850" r:id="rId22"/>
    <p:sldId id="1851" r:id="rId23"/>
    <p:sldId id="1852" r:id="rId24"/>
    <p:sldId id="1855" r:id="rId25"/>
    <p:sldId id="1816" r:id="rId26"/>
    <p:sldId id="1811" r:id="rId27"/>
    <p:sldId id="1854" r:id="rId28"/>
    <p:sldId id="1835" r:id="rId29"/>
    <p:sldId id="1836" r:id="rId30"/>
    <p:sldId id="2053842287" r:id="rId31"/>
    <p:sldId id="1856" r:id="rId32"/>
    <p:sldId id="1857" r:id="rId33"/>
    <p:sldId id="1858" r:id="rId34"/>
    <p:sldId id="1859" r:id="rId35"/>
    <p:sldId id="2053842281" r:id="rId36"/>
    <p:sldId id="2053842289" r:id="rId37"/>
    <p:sldId id="2053842288" r:id="rId38"/>
    <p:sldId id="1728" r:id="rId39"/>
    <p:sldId id="262" r:id="rId40"/>
    <p:sldId id="260" r:id="rId41"/>
    <p:sldId id="276" r:id="rId42"/>
    <p:sldId id="277" r:id="rId43"/>
    <p:sldId id="374" r:id="rId44"/>
    <p:sldId id="379" r:id="rId45"/>
    <p:sldId id="376" r:id="rId46"/>
    <p:sldId id="375" r:id="rId47"/>
    <p:sldId id="380" r:id="rId48"/>
    <p:sldId id="263" r:id="rId49"/>
    <p:sldId id="333" r:id="rId50"/>
    <p:sldId id="2146847355" r:id="rId51"/>
    <p:sldId id="2146847356" r:id="rId52"/>
    <p:sldId id="373" r:id="rId53"/>
    <p:sldId id="261" r:id="rId54"/>
    <p:sldId id="381" r:id="rId55"/>
    <p:sldId id="382" r:id="rId56"/>
    <p:sldId id="383" r:id="rId57"/>
    <p:sldId id="384" r:id="rId58"/>
    <p:sldId id="385" r:id="rId59"/>
    <p:sldId id="386" r:id="rId60"/>
    <p:sldId id="387" r:id="rId61"/>
    <p:sldId id="388" r:id="rId62"/>
    <p:sldId id="264" r:id="rId63"/>
    <p:sldId id="2146847363" r:id="rId64"/>
    <p:sldId id="359" r:id="rId65"/>
    <p:sldId id="2146847364" r:id="rId66"/>
    <p:sldId id="360" r:id="rId67"/>
    <p:sldId id="426" r:id="rId68"/>
    <p:sldId id="427" r:id="rId69"/>
    <p:sldId id="428" r:id="rId70"/>
    <p:sldId id="434" r:id="rId71"/>
    <p:sldId id="431" r:id="rId72"/>
    <p:sldId id="366" r:id="rId73"/>
    <p:sldId id="429" r:id="rId74"/>
    <p:sldId id="265" r:id="rId75"/>
    <p:sldId id="266" r:id="rId76"/>
    <p:sldId id="2146847365" r:id="rId77"/>
    <p:sldId id="2146847366" r:id="rId78"/>
    <p:sldId id="2146847367" r:id="rId79"/>
    <p:sldId id="2146847368" r:id="rId80"/>
    <p:sldId id="2146847369" r:id="rId81"/>
    <p:sldId id="2146847370" r:id="rId82"/>
    <p:sldId id="2146847371" r:id="rId83"/>
    <p:sldId id="2146847372" r:id="rId84"/>
    <p:sldId id="2146847373" r:id="rId85"/>
    <p:sldId id="2146847374" r:id="rId86"/>
    <p:sldId id="2146847375" r:id="rId87"/>
    <p:sldId id="2146847376" r:id="rId88"/>
    <p:sldId id="267" r:id="rId89"/>
    <p:sldId id="269" r:id="rId90"/>
    <p:sldId id="270" r:id="rId91"/>
    <p:sldId id="2146847350" r:id="rId92"/>
    <p:sldId id="2146847351" r:id="rId93"/>
    <p:sldId id="282" r:id="rId94"/>
    <p:sldId id="2146847352" r:id="rId95"/>
    <p:sldId id="283" r:id="rId96"/>
    <p:sldId id="284" r:id="rId97"/>
    <p:sldId id="2146847353" r:id="rId98"/>
    <p:sldId id="2146847354" r:id="rId99"/>
    <p:sldId id="271" r:id="rId100"/>
    <p:sldId id="2692" r:id="rId101"/>
    <p:sldId id="2810" r:id="rId102"/>
    <p:sldId id="2146847357" r:id="rId103"/>
    <p:sldId id="2703" r:id="rId104"/>
    <p:sldId id="2738" r:id="rId105"/>
    <p:sldId id="2707" r:id="rId106"/>
    <p:sldId id="2732" r:id="rId107"/>
    <p:sldId id="2709" r:id="rId108"/>
    <p:sldId id="2146847358" r:id="rId109"/>
    <p:sldId id="2146847359" r:id="rId110"/>
    <p:sldId id="2809" r:id="rId111"/>
    <p:sldId id="2811" r:id="rId112"/>
    <p:sldId id="2787" r:id="rId113"/>
    <p:sldId id="300" r:id="rId114"/>
    <p:sldId id="2813" r:id="rId115"/>
    <p:sldId id="2812" r:id="rId116"/>
    <p:sldId id="2146847360" r:id="rId117"/>
    <p:sldId id="2146847361" r:id="rId118"/>
    <p:sldId id="2146847362" r:id="rId119"/>
    <p:sldId id="272" r:id="rId120"/>
    <p:sldId id="273" r:id="rId121"/>
    <p:sldId id="274" r:id="rId122"/>
    <p:sldId id="389" r:id="rId123"/>
    <p:sldId id="390" r:id="rId124"/>
    <p:sldId id="391" r:id="rId125"/>
    <p:sldId id="392" r:id="rId126"/>
    <p:sldId id="393" r:id="rId127"/>
    <p:sldId id="2146847349" r:id="rId128"/>
    <p:sldId id="2146847337" r:id="rId129"/>
    <p:sldId id="2146847348" r:id="rId130"/>
    <p:sldId id="503" r:id="rId131"/>
    <p:sldId id="405" r:id="rId132"/>
    <p:sldId id="2146847388" r:id="rId133"/>
    <p:sldId id="2146847377" r:id="rId134"/>
    <p:sldId id="2146847378" r:id="rId135"/>
    <p:sldId id="2146847379" r:id="rId136"/>
    <p:sldId id="2146847380" r:id="rId137"/>
    <p:sldId id="2146847381" r:id="rId138"/>
    <p:sldId id="2146847382" r:id="rId139"/>
    <p:sldId id="2146847383" r:id="rId140"/>
    <p:sldId id="2146847384" r:id="rId141"/>
    <p:sldId id="2146847385" r:id="rId142"/>
    <p:sldId id="279" r:id="rId143"/>
    <p:sldId id="2146847386" r:id="rId144"/>
    <p:sldId id="2146847387" r:id="rId145"/>
    <p:sldId id="285" r:id="rId146"/>
    <p:sldId id="289" r:id="rId147"/>
    <p:sldId id="291" r:id="rId148"/>
    <p:sldId id="292" r:id="rId149"/>
    <p:sldId id="294" r:id="rId150"/>
    <p:sldId id="295" r:id="rId151"/>
    <p:sldId id="296" r:id="rId152"/>
    <p:sldId id="297" r:id="rId153"/>
    <p:sldId id="275" r:id="rId15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amille Buzbee" initial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83" d="100"/>
          <a:sy n="83" d="100"/>
        </p:scale>
        <p:origin x="643" y="7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03.xml"/><Relationship Id="rId21" Type="http://schemas.openxmlformats.org/officeDocument/2006/relationships/slide" Target="slides/slide7.xml"/><Relationship Id="rId42" Type="http://schemas.openxmlformats.org/officeDocument/2006/relationships/slide" Target="slides/slide28.xml"/><Relationship Id="rId63" Type="http://schemas.openxmlformats.org/officeDocument/2006/relationships/slide" Target="slides/slide49.xml"/><Relationship Id="rId84" Type="http://schemas.openxmlformats.org/officeDocument/2006/relationships/slide" Target="slides/slide70.xml"/><Relationship Id="rId138" Type="http://schemas.openxmlformats.org/officeDocument/2006/relationships/slide" Target="slides/slide124.xml"/><Relationship Id="rId159" Type="http://schemas.openxmlformats.org/officeDocument/2006/relationships/theme" Target="theme/theme1.xml"/><Relationship Id="rId107" Type="http://schemas.openxmlformats.org/officeDocument/2006/relationships/slide" Target="slides/slide93.xml"/><Relationship Id="rId11" Type="http://schemas.openxmlformats.org/officeDocument/2006/relationships/slideMaster" Target="slideMasters/slideMaster11.xml"/><Relationship Id="rId32" Type="http://schemas.openxmlformats.org/officeDocument/2006/relationships/slide" Target="slides/slide18.xml"/><Relationship Id="rId53" Type="http://schemas.openxmlformats.org/officeDocument/2006/relationships/slide" Target="slides/slide39.xml"/><Relationship Id="rId74" Type="http://schemas.openxmlformats.org/officeDocument/2006/relationships/slide" Target="slides/slide60.xml"/><Relationship Id="rId128" Type="http://schemas.openxmlformats.org/officeDocument/2006/relationships/slide" Target="slides/slide114.xml"/><Relationship Id="rId149" Type="http://schemas.openxmlformats.org/officeDocument/2006/relationships/slide" Target="slides/slide135.xml"/><Relationship Id="rId5" Type="http://schemas.openxmlformats.org/officeDocument/2006/relationships/slideMaster" Target="slideMasters/slideMaster5.xml"/><Relationship Id="rId95" Type="http://schemas.openxmlformats.org/officeDocument/2006/relationships/slide" Target="slides/slide81.xml"/><Relationship Id="rId160" Type="http://schemas.openxmlformats.org/officeDocument/2006/relationships/tableStyles" Target="tableStyles.xml"/><Relationship Id="rId22" Type="http://schemas.openxmlformats.org/officeDocument/2006/relationships/slide" Target="slides/slide8.xml"/><Relationship Id="rId43" Type="http://schemas.openxmlformats.org/officeDocument/2006/relationships/slide" Target="slides/slide29.xml"/><Relationship Id="rId64" Type="http://schemas.openxmlformats.org/officeDocument/2006/relationships/slide" Target="slides/slide50.xml"/><Relationship Id="rId118" Type="http://schemas.openxmlformats.org/officeDocument/2006/relationships/slide" Target="slides/slide104.xml"/><Relationship Id="rId139" Type="http://schemas.openxmlformats.org/officeDocument/2006/relationships/slide" Target="slides/slide125.xml"/><Relationship Id="rId80" Type="http://schemas.openxmlformats.org/officeDocument/2006/relationships/slide" Target="slides/slide66.xml"/><Relationship Id="rId85" Type="http://schemas.openxmlformats.org/officeDocument/2006/relationships/slide" Target="slides/slide71.xml"/><Relationship Id="rId150" Type="http://schemas.openxmlformats.org/officeDocument/2006/relationships/slide" Target="slides/slide136.xml"/><Relationship Id="rId155" Type="http://schemas.openxmlformats.org/officeDocument/2006/relationships/notesMaster" Target="notesMasters/notesMaster1.xml"/><Relationship Id="rId12" Type="http://schemas.openxmlformats.org/officeDocument/2006/relationships/slideMaster" Target="slideMasters/slideMaster12.xml"/><Relationship Id="rId17" Type="http://schemas.openxmlformats.org/officeDocument/2006/relationships/slide" Target="slides/slide3.xml"/><Relationship Id="rId33" Type="http://schemas.openxmlformats.org/officeDocument/2006/relationships/slide" Target="slides/slide19.xml"/><Relationship Id="rId38" Type="http://schemas.openxmlformats.org/officeDocument/2006/relationships/slide" Target="slides/slide24.xml"/><Relationship Id="rId59" Type="http://schemas.openxmlformats.org/officeDocument/2006/relationships/slide" Target="slides/slide45.xml"/><Relationship Id="rId103" Type="http://schemas.openxmlformats.org/officeDocument/2006/relationships/slide" Target="slides/slide89.xml"/><Relationship Id="rId108" Type="http://schemas.openxmlformats.org/officeDocument/2006/relationships/slide" Target="slides/slide94.xml"/><Relationship Id="rId124" Type="http://schemas.openxmlformats.org/officeDocument/2006/relationships/slide" Target="slides/slide110.xml"/><Relationship Id="rId129" Type="http://schemas.openxmlformats.org/officeDocument/2006/relationships/slide" Target="slides/slide115.xml"/><Relationship Id="rId54" Type="http://schemas.openxmlformats.org/officeDocument/2006/relationships/slide" Target="slides/slide40.xml"/><Relationship Id="rId70" Type="http://schemas.openxmlformats.org/officeDocument/2006/relationships/slide" Target="slides/slide56.xml"/><Relationship Id="rId75" Type="http://schemas.openxmlformats.org/officeDocument/2006/relationships/slide" Target="slides/slide61.xml"/><Relationship Id="rId91" Type="http://schemas.openxmlformats.org/officeDocument/2006/relationships/slide" Target="slides/slide77.xml"/><Relationship Id="rId96" Type="http://schemas.openxmlformats.org/officeDocument/2006/relationships/slide" Target="slides/slide82.xml"/><Relationship Id="rId140" Type="http://schemas.openxmlformats.org/officeDocument/2006/relationships/slide" Target="slides/slide126.xml"/><Relationship Id="rId145" Type="http://schemas.openxmlformats.org/officeDocument/2006/relationships/slide" Target="slides/slide131.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9.xml"/><Relationship Id="rId28" Type="http://schemas.openxmlformats.org/officeDocument/2006/relationships/slide" Target="slides/slide14.xml"/><Relationship Id="rId49" Type="http://schemas.openxmlformats.org/officeDocument/2006/relationships/slide" Target="slides/slide35.xml"/><Relationship Id="rId114" Type="http://schemas.openxmlformats.org/officeDocument/2006/relationships/slide" Target="slides/slide100.xml"/><Relationship Id="rId119" Type="http://schemas.openxmlformats.org/officeDocument/2006/relationships/slide" Target="slides/slide105.xml"/><Relationship Id="rId44" Type="http://schemas.openxmlformats.org/officeDocument/2006/relationships/slide" Target="slides/slide30.xml"/><Relationship Id="rId60" Type="http://schemas.openxmlformats.org/officeDocument/2006/relationships/slide" Target="slides/slide46.xml"/><Relationship Id="rId65" Type="http://schemas.openxmlformats.org/officeDocument/2006/relationships/slide" Target="slides/slide51.xml"/><Relationship Id="rId81" Type="http://schemas.openxmlformats.org/officeDocument/2006/relationships/slide" Target="slides/slide67.xml"/><Relationship Id="rId86" Type="http://schemas.openxmlformats.org/officeDocument/2006/relationships/slide" Target="slides/slide72.xml"/><Relationship Id="rId130" Type="http://schemas.openxmlformats.org/officeDocument/2006/relationships/slide" Target="slides/slide116.xml"/><Relationship Id="rId135" Type="http://schemas.openxmlformats.org/officeDocument/2006/relationships/slide" Target="slides/slide121.xml"/><Relationship Id="rId151" Type="http://schemas.openxmlformats.org/officeDocument/2006/relationships/slide" Target="slides/slide137.xml"/><Relationship Id="rId156" Type="http://schemas.openxmlformats.org/officeDocument/2006/relationships/commentAuthors" Target="commentAuthors.xml"/><Relationship Id="rId13" Type="http://schemas.openxmlformats.org/officeDocument/2006/relationships/slideMaster" Target="slideMasters/slideMaster13.xml"/><Relationship Id="rId18" Type="http://schemas.openxmlformats.org/officeDocument/2006/relationships/slide" Target="slides/slide4.xml"/><Relationship Id="rId39" Type="http://schemas.openxmlformats.org/officeDocument/2006/relationships/slide" Target="slides/slide25.xml"/><Relationship Id="rId109" Type="http://schemas.openxmlformats.org/officeDocument/2006/relationships/slide" Target="slides/slide95.xml"/><Relationship Id="rId34" Type="http://schemas.openxmlformats.org/officeDocument/2006/relationships/slide" Target="slides/slide20.xml"/><Relationship Id="rId50" Type="http://schemas.openxmlformats.org/officeDocument/2006/relationships/slide" Target="slides/slide36.xml"/><Relationship Id="rId55" Type="http://schemas.openxmlformats.org/officeDocument/2006/relationships/slide" Target="slides/slide41.xml"/><Relationship Id="rId76" Type="http://schemas.openxmlformats.org/officeDocument/2006/relationships/slide" Target="slides/slide62.xml"/><Relationship Id="rId97" Type="http://schemas.openxmlformats.org/officeDocument/2006/relationships/slide" Target="slides/slide83.xml"/><Relationship Id="rId104" Type="http://schemas.openxmlformats.org/officeDocument/2006/relationships/slide" Target="slides/slide90.xml"/><Relationship Id="rId120" Type="http://schemas.openxmlformats.org/officeDocument/2006/relationships/slide" Target="slides/slide106.xml"/><Relationship Id="rId125" Type="http://schemas.openxmlformats.org/officeDocument/2006/relationships/slide" Target="slides/slide111.xml"/><Relationship Id="rId141" Type="http://schemas.openxmlformats.org/officeDocument/2006/relationships/slide" Target="slides/slide127.xml"/><Relationship Id="rId146" Type="http://schemas.openxmlformats.org/officeDocument/2006/relationships/slide" Target="slides/slide132.xml"/><Relationship Id="rId7" Type="http://schemas.openxmlformats.org/officeDocument/2006/relationships/slideMaster" Target="slideMasters/slideMaster7.xml"/><Relationship Id="rId71" Type="http://schemas.openxmlformats.org/officeDocument/2006/relationships/slide" Target="slides/slide57.xml"/><Relationship Id="rId92" Type="http://schemas.openxmlformats.org/officeDocument/2006/relationships/slide" Target="slides/slide78.xml"/><Relationship Id="rId2" Type="http://schemas.openxmlformats.org/officeDocument/2006/relationships/slideMaster" Target="slideMasters/slideMaster2.xml"/><Relationship Id="rId29" Type="http://schemas.openxmlformats.org/officeDocument/2006/relationships/slide" Target="slides/slide15.xml"/><Relationship Id="rId24" Type="http://schemas.openxmlformats.org/officeDocument/2006/relationships/slide" Target="slides/slide10.xml"/><Relationship Id="rId40" Type="http://schemas.openxmlformats.org/officeDocument/2006/relationships/slide" Target="slides/slide26.xml"/><Relationship Id="rId45" Type="http://schemas.openxmlformats.org/officeDocument/2006/relationships/slide" Target="slides/slide31.xml"/><Relationship Id="rId66" Type="http://schemas.openxmlformats.org/officeDocument/2006/relationships/slide" Target="slides/slide52.xml"/><Relationship Id="rId87" Type="http://schemas.openxmlformats.org/officeDocument/2006/relationships/slide" Target="slides/slide73.xml"/><Relationship Id="rId110" Type="http://schemas.openxmlformats.org/officeDocument/2006/relationships/slide" Target="slides/slide96.xml"/><Relationship Id="rId115" Type="http://schemas.openxmlformats.org/officeDocument/2006/relationships/slide" Target="slides/slide101.xml"/><Relationship Id="rId131" Type="http://schemas.openxmlformats.org/officeDocument/2006/relationships/slide" Target="slides/slide117.xml"/><Relationship Id="rId136" Type="http://schemas.openxmlformats.org/officeDocument/2006/relationships/slide" Target="slides/slide122.xml"/><Relationship Id="rId157" Type="http://schemas.openxmlformats.org/officeDocument/2006/relationships/presProps" Target="presProps.xml"/><Relationship Id="rId61" Type="http://schemas.openxmlformats.org/officeDocument/2006/relationships/slide" Target="slides/slide47.xml"/><Relationship Id="rId82" Type="http://schemas.openxmlformats.org/officeDocument/2006/relationships/slide" Target="slides/slide68.xml"/><Relationship Id="rId152" Type="http://schemas.openxmlformats.org/officeDocument/2006/relationships/slide" Target="slides/slide138.xml"/><Relationship Id="rId19" Type="http://schemas.openxmlformats.org/officeDocument/2006/relationships/slide" Target="slides/slide5.xml"/><Relationship Id="rId14" Type="http://schemas.openxmlformats.org/officeDocument/2006/relationships/slideMaster" Target="slideMasters/slideMaster14.xml"/><Relationship Id="rId30" Type="http://schemas.openxmlformats.org/officeDocument/2006/relationships/slide" Target="slides/slide16.xml"/><Relationship Id="rId35" Type="http://schemas.openxmlformats.org/officeDocument/2006/relationships/slide" Target="slides/slide21.xml"/><Relationship Id="rId56" Type="http://schemas.openxmlformats.org/officeDocument/2006/relationships/slide" Target="slides/slide42.xml"/><Relationship Id="rId77" Type="http://schemas.openxmlformats.org/officeDocument/2006/relationships/slide" Target="slides/slide63.xml"/><Relationship Id="rId100" Type="http://schemas.openxmlformats.org/officeDocument/2006/relationships/slide" Target="slides/slide86.xml"/><Relationship Id="rId105" Type="http://schemas.openxmlformats.org/officeDocument/2006/relationships/slide" Target="slides/slide91.xml"/><Relationship Id="rId126" Type="http://schemas.openxmlformats.org/officeDocument/2006/relationships/slide" Target="slides/slide112.xml"/><Relationship Id="rId147" Type="http://schemas.openxmlformats.org/officeDocument/2006/relationships/slide" Target="slides/slide133.xml"/><Relationship Id="rId8" Type="http://schemas.openxmlformats.org/officeDocument/2006/relationships/slideMaster" Target="slideMasters/slideMaster8.xml"/><Relationship Id="rId51" Type="http://schemas.openxmlformats.org/officeDocument/2006/relationships/slide" Target="slides/slide37.xml"/><Relationship Id="rId72" Type="http://schemas.openxmlformats.org/officeDocument/2006/relationships/slide" Target="slides/slide58.xml"/><Relationship Id="rId93" Type="http://schemas.openxmlformats.org/officeDocument/2006/relationships/slide" Target="slides/slide79.xml"/><Relationship Id="rId98" Type="http://schemas.openxmlformats.org/officeDocument/2006/relationships/slide" Target="slides/slide84.xml"/><Relationship Id="rId121" Type="http://schemas.openxmlformats.org/officeDocument/2006/relationships/slide" Target="slides/slide107.xml"/><Relationship Id="rId142" Type="http://schemas.openxmlformats.org/officeDocument/2006/relationships/slide" Target="slides/slide128.xml"/><Relationship Id="rId3" Type="http://schemas.openxmlformats.org/officeDocument/2006/relationships/slideMaster" Target="slideMasters/slideMaster3.xml"/><Relationship Id="rId25" Type="http://schemas.openxmlformats.org/officeDocument/2006/relationships/slide" Target="slides/slide11.xml"/><Relationship Id="rId46" Type="http://schemas.openxmlformats.org/officeDocument/2006/relationships/slide" Target="slides/slide32.xml"/><Relationship Id="rId67" Type="http://schemas.openxmlformats.org/officeDocument/2006/relationships/slide" Target="slides/slide53.xml"/><Relationship Id="rId116" Type="http://schemas.openxmlformats.org/officeDocument/2006/relationships/slide" Target="slides/slide102.xml"/><Relationship Id="rId137" Type="http://schemas.openxmlformats.org/officeDocument/2006/relationships/slide" Target="slides/slide123.xml"/><Relationship Id="rId158" Type="http://schemas.openxmlformats.org/officeDocument/2006/relationships/viewProps" Target="viewProps.xml"/><Relationship Id="rId20" Type="http://schemas.openxmlformats.org/officeDocument/2006/relationships/slide" Target="slides/slide6.xml"/><Relationship Id="rId41" Type="http://schemas.openxmlformats.org/officeDocument/2006/relationships/slide" Target="slides/slide27.xml"/><Relationship Id="rId62" Type="http://schemas.openxmlformats.org/officeDocument/2006/relationships/slide" Target="slides/slide48.xml"/><Relationship Id="rId83" Type="http://schemas.openxmlformats.org/officeDocument/2006/relationships/slide" Target="slides/slide69.xml"/><Relationship Id="rId88" Type="http://schemas.openxmlformats.org/officeDocument/2006/relationships/slide" Target="slides/slide74.xml"/><Relationship Id="rId111" Type="http://schemas.openxmlformats.org/officeDocument/2006/relationships/slide" Target="slides/slide97.xml"/><Relationship Id="rId132" Type="http://schemas.openxmlformats.org/officeDocument/2006/relationships/slide" Target="slides/slide118.xml"/><Relationship Id="rId153" Type="http://schemas.openxmlformats.org/officeDocument/2006/relationships/slide" Target="slides/slide139.xml"/><Relationship Id="rId15" Type="http://schemas.openxmlformats.org/officeDocument/2006/relationships/slide" Target="slides/slide1.xml"/><Relationship Id="rId36" Type="http://schemas.openxmlformats.org/officeDocument/2006/relationships/slide" Target="slides/slide22.xml"/><Relationship Id="rId57" Type="http://schemas.openxmlformats.org/officeDocument/2006/relationships/slide" Target="slides/slide43.xml"/><Relationship Id="rId106" Type="http://schemas.openxmlformats.org/officeDocument/2006/relationships/slide" Target="slides/slide92.xml"/><Relationship Id="rId127" Type="http://schemas.openxmlformats.org/officeDocument/2006/relationships/slide" Target="slides/slide113.xml"/><Relationship Id="rId10" Type="http://schemas.openxmlformats.org/officeDocument/2006/relationships/slideMaster" Target="slideMasters/slideMaster10.xml"/><Relationship Id="rId31" Type="http://schemas.openxmlformats.org/officeDocument/2006/relationships/slide" Target="slides/slide17.xml"/><Relationship Id="rId52" Type="http://schemas.openxmlformats.org/officeDocument/2006/relationships/slide" Target="slides/slide38.xml"/><Relationship Id="rId73" Type="http://schemas.openxmlformats.org/officeDocument/2006/relationships/slide" Target="slides/slide59.xml"/><Relationship Id="rId78" Type="http://schemas.openxmlformats.org/officeDocument/2006/relationships/slide" Target="slides/slide64.xml"/><Relationship Id="rId94" Type="http://schemas.openxmlformats.org/officeDocument/2006/relationships/slide" Target="slides/slide80.xml"/><Relationship Id="rId99" Type="http://schemas.openxmlformats.org/officeDocument/2006/relationships/slide" Target="slides/slide85.xml"/><Relationship Id="rId101" Type="http://schemas.openxmlformats.org/officeDocument/2006/relationships/slide" Target="slides/slide87.xml"/><Relationship Id="rId122" Type="http://schemas.openxmlformats.org/officeDocument/2006/relationships/slide" Target="slides/slide108.xml"/><Relationship Id="rId143" Type="http://schemas.openxmlformats.org/officeDocument/2006/relationships/slide" Target="slides/slide129.xml"/><Relationship Id="rId148" Type="http://schemas.openxmlformats.org/officeDocument/2006/relationships/slide" Target="slides/slide134.xml"/><Relationship Id="rId4" Type="http://schemas.openxmlformats.org/officeDocument/2006/relationships/slideMaster" Target="slideMasters/slideMaster4.xml"/><Relationship Id="rId9" Type="http://schemas.openxmlformats.org/officeDocument/2006/relationships/slideMaster" Target="slideMasters/slideMaster9.xml"/><Relationship Id="rId26" Type="http://schemas.openxmlformats.org/officeDocument/2006/relationships/slide" Target="slides/slide12.xml"/><Relationship Id="rId47" Type="http://schemas.openxmlformats.org/officeDocument/2006/relationships/slide" Target="slides/slide33.xml"/><Relationship Id="rId68" Type="http://schemas.openxmlformats.org/officeDocument/2006/relationships/slide" Target="slides/slide54.xml"/><Relationship Id="rId89" Type="http://schemas.openxmlformats.org/officeDocument/2006/relationships/slide" Target="slides/slide75.xml"/><Relationship Id="rId112" Type="http://schemas.openxmlformats.org/officeDocument/2006/relationships/slide" Target="slides/slide98.xml"/><Relationship Id="rId133" Type="http://schemas.openxmlformats.org/officeDocument/2006/relationships/slide" Target="slides/slide119.xml"/><Relationship Id="rId154" Type="http://schemas.openxmlformats.org/officeDocument/2006/relationships/slide" Target="slides/slide140.xml"/><Relationship Id="rId16" Type="http://schemas.openxmlformats.org/officeDocument/2006/relationships/slide" Target="slides/slide2.xml"/><Relationship Id="rId37" Type="http://schemas.openxmlformats.org/officeDocument/2006/relationships/slide" Target="slides/slide23.xml"/><Relationship Id="rId58" Type="http://schemas.openxmlformats.org/officeDocument/2006/relationships/slide" Target="slides/slide44.xml"/><Relationship Id="rId79" Type="http://schemas.openxmlformats.org/officeDocument/2006/relationships/slide" Target="slides/slide65.xml"/><Relationship Id="rId102" Type="http://schemas.openxmlformats.org/officeDocument/2006/relationships/slide" Target="slides/slide88.xml"/><Relationship Id="rId123" Type="http://schemas.openxmlformats.org/officeDocument/2006/relationships/slide" Target="slides/slide109.xml"/><Relationship Id="rId144" Type="http://schemas.openxmlformats.org/officeDocument/2006/relationships/slide" Target="slides/slide130.xml"/><Relationship Id="rId90" Type="http://schemas.openxmlformats.org/officeDocument/2006/relationships/slide" Target="slides/slide76.xml"/><Relationship Id="rId27" Type="http://schemas.openxmlformats.org/officeDocument/2006/relationships/slide" Target="slides/slide13.xml"/><Relationship Id="rId48" Type="http://schemas.openxmlformats.org/officeDocument/2006/relationships/slide" Target="slides/slide34.xml"/><Relationship Id="rId69" Type="http://schemas.openxmlformats.org/officeDocument/2006/relationships/slide" Target="slides/slide55.xml"/><Relationship Id="rId113" Type="http://schemas.openxmlformats.org/officeDocument/2006/relationships/slide" Target="slides/slide99.xml"/><Relationship Id="rId134" Type="http://schemas.openxmlformats.org/officeDocument/2006/relationships/slide" Target="slides/slide120.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2-01-25T19:27:35.293" idx="1">
    <p:pos x="6000" y="0"/>
    <p:text>@egoodman@sondermind.com heads up- the clinical team has changed this to sessions instead of days. So it's 5-6 sessions for depression and 5-7 sessions for anxiety</p:text>
  </p:cm>
</p:cmLst>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D0797B6-A145-4909-B400-3BD2833AA09F}" type="doc">
      <dgm:prSet loTypeId="urn:microsoft.com/office/officeart/2005/8/layout/cycle4" loCatId="matrix" qsTypeId="urn:microsoft.com/office/officeart/2005/8/quickstyle/3d3" qsCatId="3D" csTypeId="urn:microsoft.com/office/officeart/2005/8/colors/colorful4" csCatId="colorful" phldr="1"/>
      <dgm:spPr/>
      <dgm:t>
        <a:bodyPr/>
        <a:lstStyle/>
        <a:p>
          <a:endParaRPr lang="en-US"/>
        </a:p>
      </dgm:t>
    </dgm:pt>
    <dgm:pt modelId="{89857F9E-C83B-49F4-9854-24C9D689CCDC}">
      <dgm:prSet phldrT="[Text]"/>
      <dgm:spPr>
        <a:solidFill>
          <a:srgbClr val="F73954"/>
        </a:solidFill>
      </dgm:spPr>
      <dgm:t>
        <a:bodyPr/>
        <a:lstStyle/>
        <a:p>
          <a:pPr algn="ctr"/>
          <a:r>
            <a:rPr lang="en-US" dirty="0"/>
            <a:t>Quality</a:t>
          </a:r>
        </a:p>
      </dgm:t>
    </dgm:pt>
    <dgm:pt modelId="{F6C7B1D4-7488-46FE-9E19-C67333EBF24B}" type="parTrans" cxnId="{A379602F-610B-453D-9808-FBFB66804FDE}">
      <dgm:prSet/>
      <dgm:spPr/>
      <dgm:t>
        <a:bodyPr/>
        <a:lstStyle/>
        <a:p>
          <a:pPr algn="ctr"/>
          <a:endParaRPr lang="en-US"/>
        </a:p>
      </dgm:t>
    </dgm:pt>
    <dgm:pt modelId="{5BFB84A7-5E76-411B-8853-FA51316A8303}" type="sibTrans" cxnId="{A379602F-610B-453D-9808-FBFB66804FDE}">
      <dgm:prSet/>
      <dgm:spPr/>
      <dgm:t>
        <a:bodyPr/>
        <a:lstStyle/>
        <a:p>
          <a:pPr algn="ctr"/>
          <a:endParaRPr lang="en-US"/>
        </a:p>
      </dgm:t>
    </dgm:pt>
    <dgm:pt modelId="{7FDC885F-36DB-4134-B403-C535E7E798EA}">
      <dgm:prSet phldrT="[Text]"/>
      <dgm:spPr/>
      <dgm:t>
        <a:bodyPr/>
        <a:lstStyle/>
        <a:p>
          <a:pPr algn="ctr"/>
          <a:r>
            <a:rPr lang="en-US" dirty="0"/>
            <a:t>Affordability</a:t>
          </a:r>
        </a:p>
      </dgm:t>
    </dgm:pt>
    <dgm:pt modelId="{4C38AAAF-660E-497E-AA94-CA0D41894B42}" type="parTrans" cxnId="{0DC6ED6C-8CE1-4A1D-82E8-594D4B9B6E13}">
      <dgm:prSet/>
      <dgm:spPr/>
      <dgm:t>
        <a:bodyPr/>
        <a:lstStyle/>
        <a:p>
          <a:pPr algn="ctr"/>
          <a:endParaRPr lang="en-US"/>
        </a:p>
      </dgm:t>
    </dgm:pt>
    <dgm:pt modelId="{86C65B5B-7B86-47B6-9912-B8F4FFDA7D52}" type="sibTrans" cxnId="{0DC6ED6C-8CE1-4A1D-82E8-594D4B9B6E13}">
      <dgm:prSet/>
      <dgm:spPr/>
      <dgm:t>
        <a:bodyPr/>
        <a:lstStyle/>
        <a:p>
          <a:pPr algn="ctr"/>
          <a:endParaRPr lang="en-US"/>
        </a:p>
      </dgm:t>
    </dgm:pt>
    <dgm:pt modelId="{01330553-05F4-4EE6-8C0B-06036A4F5614}">
      <dgm:prSet phldrT="[Text]"/>
      <dgm:spPr>
        <a:solidFill>
          <a:srgbClr val="7030A0"/>
        </a:solidFill>
      </dgm:spPr>
      <dgm:t>
        <a:bodyPr/>
        <a:lstStyle/>
        <a:p>
          <a:pPr algn="ctr"/>
          <a:r>
            <a:rPr lang="en-US" dirty="0"/>
            <a:t>Physician Satisfaction</a:t>
          </a:r>
        </a:p>
      </dgm:t>
    </dgm:pt>
    <dgm:pt modelId="{85474AE7-F870-4B25-BA5D-CEAAF18A411C}" type="parTrans" cxnId="{05D7126B-AFD3-43CB-A812-15E6C10A3BAF}">
      <dgm:prSet/>
      <dgm:spPr/>
      <dgm:t>
        <a:bodyPr/>
        <a:lstStyle/>
        <a:p>
          <a:pPr algn="ctr"/>
          <a:endParaRPr lang="en-US"/>
        </a:p>
      </dgm:t>
    </dgm:pt>
    <dgm:pt modelId="{A52641ED-D87E-4815-897D-E6412D794FF8}" type="sibTrans" cxnId="{05D7126B-AFD3-43CB-A812-15E6C10A3BAF}">
      <dgm:prSet/>
      <dgm:spPr/>
      <dgm:t>
        <a:bodyPr/>
        <a:lstStyle/>
        <a:p>
          <a:pPr algn="ctr"/>
          <a:endParaRPr lang="en-US"/>
        </a:p>
      </dgm:t>
    </dgm:pt>
    <dgm:pt modelId="{E09DE7DC-06D3-4402-94F6-DFFACE58432D}">
      <dgm:prSet phldrT="[Text]"/>
      <dgm:spPr/>
      <dgm:t>
        <a:bodyPr/>
        <a:lstStyle/>
        <a:p>
          <a:pPr algn="ctr"/>
          <a:r>
            <a:rPr lang="en-US" dirty="0"/>
            <a:t>Service</a:t>
          </a:r>
        </a:p>
      </dgm:t>
    </dgm:pt>
    <dgm:pt modelId="{7DCCD555-287D-484D-8085-8DFC5C978103}" type="parTrans" cxnId="{56887486-9FEC-466D-97A0-F489F0F6A0E7}">
      <dgm:prSet/>
      <dgm:spPr/>
      <dgm:t>
        <a:bodyPr/>
        <a:lstStyle/>
        <a:p>
          <a:pPr algn="ctr"/>
          <a:endParaRPr lang="en-US"/>
        </a:p>
      </dgm:t>
    </dgm:pt>
    <dgm:pt modelId="{7243D2A8-50CD-4C55-878D-E55AA584B5A8}" type="sibTrans" cxnId="{56887486-9FEC-466D-97A0-F489F0F6A0E7}">
      <dgm:prSet/>
      <dgm:spPr/>
      <dgm:t>
        <a:bodyPr/>
        <a:lstStyle/>
        <a:p>
          <a:pPr algn="ctr"/>
          <a:endParaRPr lang="en-US"/>
        </a:p>
      </dgm:t>
    </dgm:pt>
    <dgm:pt modelId="{57D04387-F38C-4FCE-B5B6-7A787AF7A8C9}" type="pres">
      <dgm:prSet presAssocID="{BD0797B6-A145-4909-B400-3BD2833AA09F}" presName="cycleMatrixDiagram" presStyleCnt="0">
        <dgm:presLayoutVars>
          <dgm:chMax val="1"/>
          <dgm:dir/>
          <dgm:animLvl val="lvl"/>
          <dgm:resizeHandles val="exact"/>
        </dgm:presLayoutVars>
      </dgm:prSet>
      <dgm:spPr/>
    </dgm:pt>
    <dgm:pt modelId="{F0C5F8A9-60A2-467C-80BA-BBFEBA882911}" type="pres">
      <dgm:prSet presAssocID="{BD0797B6-A145-4909-B400-3BD2833AA09F}" presName="children" presStyleCnt="0"/>
      <dgm:spPr/>
    </dgm:pt>
    <dgm:pt modelId="{0E0F5FCE-9C9D-4FBB-9347-05414FDA32DB}" type="pres">
      <dgm:prSet presAssocID="{BD0797B6-A145-4909-B400-3BD2833AA09F}" presName="childPlaceholder" presStyleCnt="0"/>
      <dgm:spPr/>
    </dgm:pt>
    <dgm:pt modelId="{0C169390-B3FF-4F18-ACA9-C644833E2FE6}" type="pres">
      <dgm:prSet presAssocID="{BD0797B6-A145-4909-B400-3BD2833AA09F}" presName="circle" presStyleCnt="0"/>
      <dgm:spPr/>
    </dgm:pt>
    <dgm:pt modelId="{A5759115-C370-4E1A-9228-02B113C9D6DA}" type="pres">
      <dgm:prSet presAssocID="{BD0797B6-A145-4909-B400-3BD2833AA09F}" presName="quadrant1" presStyleLbl="node1" presStyleIdx="0" presStyleCnt="4" custLinFactNeighborY="19233">
        <dgm:presLayoutVars>
          <dgm:chMax val="1"/>
          <dgm:bulletEnabled val="1"/>
        </dgm:presLayoutVars>
      </dgm:prSet>
      <dgm:spPr/>
    </dgm:pt>
    <dgm:pt modelId="{2702C0F6-3D93-4225-BDD3-2318967BB7DF}" type="pres">
      <dgm:prSet presAssocID="{BD0797B6-A145-4909-B400-3BD2833AA09F}" presName="quadrant2" presStyleLbl="node1" presStyleIdx="1" presStyleCnt="4" custLinFactNeighborY="18575">
        <dgm:presLayoutVars>
          <dgm:chMax val="1"/>
          <dgm:bulletEnabled val="1"/>
        </dgm:presLayoutVars>
      </dgm:prSet>
      <dgm:spPr/>
    </dgm:pt>
    <dgm:pt modelId="{98A53AAA-2CFC-4543-9344-86E65F2735BC}" type="pres">
      <dgm:prSet presAssocID="{BD0797B6-A145-4909-B400-3BD2833AA09F}" presName="quadrant3" presStyleLbl="node1" presStyleIdx="2" presStyleCnt="4" custLinFactNeighborY="16650">
        <dgm:presLayoutVars>
          <dgm:chMax val="1"/>
          <dgm:bulletEnabled val="1"/>
        </dgm:presLayoutVars>
      </dgm:prSet>
      <dgm:spPr/>
    </dgm:pt>
    <dgm:pt modelId="{8653BAC7-0E35-47FF-A9E1-112D35CE215C}" type="pres">
      <dgm:prSet presAssocID="{BD0797B6-A145-4909-B400-3BD2833AA09F}" presName="quadrant4" presStyleLbl="node1" presStyleIdx="3" presStyleCnt="4" custLinFactNeighborX="767" custLinFactNeighborY="14645">
        <dgm:presLayoutVars>
          <dgm:chMax val="1"/>
          <dgm:bulletEnabled val="1"/>
        </dgm:presLayoutVars>
      </dgm:prSet>
      <dgm:spPr/>
    </dgm:pt>
    <dgm:pt modelId="{E85EC79A-4D7B-4678-93C8-9BA367A3D5D7}" type="pres">
      <dgm:prSet presAssocID="{BD0797B6-A145-4909-B400-3BD2833AA09F}" presName="quadrantPlaceholder" presStyleCnt="0"/>
      <dgm:spPr/>
    </dgm:pt>
    <dgm:pt modelId="{0EEFA8DC-45A8-4C14-AA9B-D37B9763F5A4}" type="pres">
      <dgm:prSet presAssocID="{BD0797B6-A145-4909-B400-3BD2833AA09F}" presName="center1" presStyleLbl="fgShp" presStyleIdx="0" presStyleCnt="2" custScaleX="277162" custScaleY="120694" custLinFactNeighborY="56712"/>
      <dgm:spPr/>
    </dgm:pt>
    <dgm:pt modelId="{C60BD8E8-63C2-4286-A4ED-3FEAC2306C4B}" type="pres">
      <dgm:prSet presAssocID="{BD0797B6-A145-4909-B400-3BD2833AA09F}" presName="center2" presStyleLbl="fgShp" presStyleIdx="1" presStyleCnt="2" custScaleX="251042" custScaleY="139359" custLinFactNeighborY="61620"/>
      <dgm:spPr/>
    </dgm:pt>
  </dgm:ptLst>
  <dgm:cxnLst>
    <dgm:cxn modelId="{A379602F-610B-453D-9808-FBFB66804FDE}" srcId="{BD0797B6-A145-4909-B400-3BD2833AA09F}" destId="{89857F9E-C83B-49F4-9854-24C9D689CCDC}" srcOrd="0" destOrd="0" parTransId="{F6C7B1D4-7488-46FE-9E19-C67333EBF24B}" sibTransId="{5BFB84A7-5E76-411B-8853-FA51316A8303}"/>
    <dgm:cxn modelId="{46EFDB33-2F7A-4C6B-9E51-14A523200478}" type="presOf" srcId="{E09DE7DC-06D3-4402-94F6-DFFACE58432D}" destId="{8653BAC7-0E35-47FF-A9E1-112D35CE215C}" srcOrd="0" destOrd="0" presId="urn:microsoft.com/office/officeart/2005/8/layout/cycle4"/>
    <dgm:cxn modelId="{05D7126B-AFD3-43CB-A812-15E6C10A3BAF}" srcId="{BD0797B6-A145-4909-B400-3BD2833AA09F}" destId="{01330553-05F4-4EE6-8C0B-06036A4F5614}" srcOrd="2" destOrd="0" parTransId="{85474AE7-F870-4B25-BA5D-CEAAF18A411C}" sibTransId="{A52641ED-D87E-4815-897D-E6412D794FF8}"/>
    <dgm:cxn modelId="{0DC6ED6C-8CE1-4A1D-82E8-594D4B9B6E13}" srcId="{BD0797B6-A145-4909-B400-3BD2833AA09F}" destId="{7FDC885F-36DB-4134-B403-C535E7E798EA}" srcOrd="1" destOrd="0" parTransId="{4C38AAAF-660E-497E-AA94-CA0D41894B42}" sibTransId="{86C65B5B-7B86-47B6-9912-B8F4FFDA7D52}"/>
    <dgm:cxn modelId="{F58A4A53-402D-4EBD-8DFD-4BF02CA68623}" type="presOf" srcId="{7FDC885F-36DB-4134-B403-C535E7E798EA}" destId="{2702C0F6-3D93-4225-BDD3-2318967BB7DF}" srcOrd="0" destOrd="0" presId="urn:microsoft.com/office/officeart/2005/8/layout/cycle4"/>
    <dgm:cxn modelId="{2D4B397F-18F8-419B-9C75-87DD220FE9BD}" type="presOf" srcId="{BD0797B6-A145-4909-B400-3BD2833AA09F}" destId="{57D04387-F38C-4FCE-B5B6-7A787AF7A8C9}" srcOrd="0" destOrd="0" presId="urn:microsoft.com/office/officeart/2005/8/layout/cycle4"/>
    <dgm:cxn modelId="{56887486-9FEC-466D-97A0-F489F0F6A0E7}" srcId="{BD0797B6-A145-4909-B400-3BD2833AA09F}" destId="{E09DE7DC-06D3-4402-94F6-DFFACE58432D}" srcOrd="3" destOrd="0" parTransId="{7DCCD555-287D-484D-8085-8DFC5C978103}" sibTransId="{7243D2A8-50CD-4C55-878D-E55AA584B5A8}"/>
    <dgm:cxn modelId="{03FB87C6-7CFA-42A3-9AAD-C2D04EDE8EC3}" type="presOf" srcId="{01330553-05F4-4EE6-8C0B-06036A4F5614}" destId="{98A53AAA-2CFC-4543-9344-86E65F2735BC}" srcOrd="0" destOrd="0" presId="urn:microsoft.com/office/officeart/2005/8/layout/cycle4"/>
    <dgm:cxn modelId="{377530D8-B620-4CDA-A37B-80788AA52628}" type="presOf" srcId="{89857F9E-C83B-49F4-9854-24C9D689CCDC}" destId="{A5759115-C370-4E1A-9228-02B113C9D6DA}" srcOrd="0" destOrd="0" presId="urn:microsoft.com/office/officeart/2005/8/layout/cycle4"/>
    <dgm:cxn modelId="{5A2B5450-D671-4686-B5FF-ED662A724A91}" type="presParOf" srcId="{57D04387-F38C-4FCE-B5B6-7A787AF7A8C9}" destId="{F0C5F8A9-60A2-467C-80BA-BBFEBA882911}" srcOrd="0" destOrd="0" presId="urn:microsoft.com/office/officeart/2005/8/layout/cycle4"/>
    <dgm:cxn modelId="{2FC827BD-09AA-4401-8C3B-BC59CA9055D6}" type="presParOf" srcId="{F0C5F8A9-60A2-467C-80BA-BBFEBA882911}" destId="{0E0F5FCE-9C9D-4FBB-9347-05414FDA32DB}" srcOrd="0" destOrd="0" presId="urn:microsoft.com/office/officeart/2005/8/layout/cycle4"/>
    <dgm:cxn modelId="{2555814B-6C76-4C66-A780-CD9986C868E6}" type="presParOf" srcId="{57D04387-F38C-4FCE-B5B6-7A787AF7A8C9}" destId="{0C169390-B3FF-4F18-ACA9-C644833E2FE6}" srcOrd="1" destOrd="0" presId="urn:microsoft.com/office/officeart/2005/8/layout/cycle4"/>
    <dgm:cxn modelId="{32112591-2B6A-4FBC-9E79-C072632016B1}" type="presParOf" srcId="{0C169390-B3FF-4F18-ACA9-C644833E2FE6}" destId="{A5759115-C370-4E1A-9228-02B113C9D6DA}" srcOrd="0" destOrd="0" presId="urn:microsoft.com/office/officeart/2005/8/layout/cycle4"/>
    <dgm:cxn modelId="{CC3EC173-D8C0-43DA-B78E-DEF72B3E8E3F}" type="presParOf" srcId="{0C169390-B3FF-4F18-ACA9-C644833E2FE6}" destId="{2702C0F6-3D93-4225-BDD3-2318967BB7DF}" srcOrd="1" destOrd="0" presId="urn:microsoft.com/office/officeart/2005/8/layout/cycle4"/>
    <dgm:cxn modelId="{4B46972C-D7DD-4C12-8568-3C50E2D111C9}" type="presParOf" srcId="{0C169390-B3FF-4F18-ACA9-C644833E2FE6}" destId="{98A53AAA-2CFC-4543-9344-86E65F2735BC}" srcOrd="2" destOrd="0" presId="urn:microsoft.com/office/officeart/2005/8/layout/cycle4"/>
    <dgm:cxn modelId="{3D3C276D-478D-4EA6-961F-60B557440EA5}" type="presParOf" srcId="{0C169390-B3FF-4F18-ACA9-C644833E2FE6}" destId="{8653BAC7-0E35-47FF-A9E1-112D35CE215C}" srcOrd="3" destOrd="0" presId="urn:microsoft.com/office/officeart/2005/8/layout/cycle4"/>
    <dgm:cxn modelId="{8A485750-3247-4B77-B0F1-CA0B682F82C6}" type="presParOf" srcId="{0C169390-B3FF-4F18-ACA9-C644833E2FE6}" destId="{E85EC79A-4D7B-4678-93C8-9BA367A3D5D7}" srcOrd="4" destOrd="0" presId="urn:microsoft.com/office/officeart/2005/8/layout/cycle4"/>
    <dgm:cxn modelId="{EACAC24A-F504-4A28-92E4-7F69B2303C66}" type="presParOf" srcId="{57D04387-F38C-4FCE-B5B6-7A787AF7A8C9}" destId="{0EEFA8DC-45A8-4C14-AA9B-D37B9763F5A4}" srcOrd="2" destOrd="0" presId="urn:microsoft.com/office/officeart/2005/8/layout/cycle4"/>
    <dgm:cxn modelId="{7319B161-FAF3-4A7E-AFBB-FCDA49E8B4EB}" type="presParOf" srcId="{57D04387-F38C-4FCE-B5B6-7A787AF7A8C9}" destId="{C60BD8E8-63C2-4286-A4ED-3FEAC2306C4B}" srcOrd="3" destOrd="0" presId="urn:microsoft.com/office/officeart/2005/8/layout/cycle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5759115-C370-4E1A-9228-02B113C9D6DA}">
      <dsp:nvSpPr>
        <dsp:cNvPr id="0" name=""/>
        <dsp:cNvSpPr/>
      </dsp:nvSpPr>
      <dsp:spPr>
        <a:xfrm>
          <a:off x="740948" y="477998"/>
          <a:ext cx="1475441" cy="1475441"/>
        </a:xfrm>
        <a:prstGeom prst="pieWedge">
          <a:avLst/>
        </a:prstGeom>
        <a:solidFill>
          <a:srgbClr val="F73954"/>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92456" tIns="92456" rIns="92456" bIns="92456" numCol="1" spcCol="1270" anchor="ctr" anchorCtr="0">
          <a:noAutofit/>
        </a:bodyPr>
        <a:lstStyle/>
        <a:p>
          <a:pPr marL="0" lvl="0" indent="0" algn="ctr" defTabSz="577850">
            <a:lnSpc>
              <a:spcPct val="90000"/>
            </a:lnSpc>
            <a:spcBef>
              <a:spcPct val="0"/>
            </a:spcBef>
            <a:spcAft>
              <a:spcPct val="35000"/>
            </a:spcAft>
            <a:buNone/>
          </a:pPr>
          <a:r>
            <a:rPr lang="en-US" sz="1300" kern="1200" dirty="0"/>
            <a:t>Quality</a:t>
          </a:r>
        </a:p>
      </dsp:txBody>
      <dsp:txXfrm>
        <a:off x="1173095" y="910145"/>
        <a:ext cx="1043294" cy="1043294"/>
      </dsp:txXfrm>
    </dsp:sp>
    <dsp:sp modelId="{2702C0F6-3D93-4225-BDD3-2318967BB7DF}">
      <dsp:nvSpPr>
        <dsp:cNvPr id="0" name=""/>
        <dsp:cNvSpPr/>
      </dsp:nvSpPr>
      <dsp:spPr>
        <a:xfrm rot="5400000">
          <a:off x="2284539" y="468290"/>
          <a:ext cx="1475441" cy="1475441"/>
        </a:xfrm>
        <a:prstGeom prst="pieWedge">
          <a:avLst/>
        </a:prstGeom>
        <a:solidFill>
          <a:schemeClr val="accent4">
            <a:hueOff val="-1488257"/>
            <a:satOff val="8966"/>
            <a:lumOff val="719"/>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92456" tIns="92456" rIns="92456" bIns="92456" numCol="1" spcCol="1270" anchor="ctr" anchorCtr="0">
          <a:noAutofit/>
        </a:bodyPr>
        <a:lstStyle/>
        <a:p>
          <a:pPr marL="0" lvl="0" indent="0" algn="ctr" defTabSz="577850">
            <a:lnSpc>
              <a:spcPct val="90000"/>
            </a:lnSpc>
            <a:spcBef>
              <a:spcPct val="0"/>
            </a:spcBef>
            <a:spcAft>
              <a:spcPct val="35000"/>
            </a:spcAft>
            <a:buNone/>
          </a:pPr>
          <a:r>
            <a:rPr lang="en-US" sz="1300" kern="1200" dirty="0"/>
            <a:t>Affordability</a:t>
          </a:r>
        </a:p>
      </dsp:txBody>
      <dsp:txXfrm rot="-5400000">
        <a:off x="2284539" y="900437"/>
        <a:ext cx="1043294" cy="1043294"/>
      </dsp:txXfrm>
    </dsp:sp>
    <dsp:sp modelId="{98A53AAA-2CFC-4543-9344-86E65F2735BC}">
      <dsp:nvSpPr>
        <dsp:cNvPr id="0" name=""/>
        <dsp:cNvSpPr/>
      </dsp:nvSpPr>
      <dsp:spPr>
        <a:xfrm rot="10800000">
          <a:off x="2284539" y="1983479"/>
          <a:ext cx="1475441" cy="1475441"/>
        </a:xfrm>
        <a:prstGeom prst="pieWedge">
          <a:avLst/>
        </a:prstGeom>
        <a:solidFill>
          <a:srgbClr val="7030A0"/>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92456" tIns="92456" rIns="92456" bIns="92456" numCol="1" spcCol="1270" anchor="ctr" anchorCtr="0">
          <a:noAutofit/>
        </a:bodyPr>
        <a:lstStyle/>
        <a:p>
          <a:pPr marL="0" lvl="0" indent="0" algn="ctr" defTabSz="577850">
            <a:lnSpc>
              <a:spcPct val="90000"/>
            </a:lnSpc>
            <a:spcBef>
              <a:spcPct val="0"/>
            </a:spcBef>
            <a:spcAft>
              <a:spcPct val="35000"/>
            </a:spcAft>
            <a:buNone/>
          </a:pPr>
          <a:r>
            <a:rPr lang="en-US" sz="1300" kern="1200" dirty="0"/>
            <a:t>Physician Satisfaction</a:t>
          </a:r>
        </a:p>
      </dsp:txBody>
      <dsp:txXfrm rot="10800000">
        <a:off x="2284539" y="1983479"/>
        <a:ext cx="1043294" cy="1043294"/>
      </dsp:txXfrm>
    </dsp:sp>
    <dsp:sp modelId="{8653BAC7-0E35-47FF-A9E1-112D35CE215C}">
      <dsp:nvSpPr>
        <dsp:cNvPr id="0" name=""/>
        <dsp:cNvSpPr/>
      </dsp:nvSpPr>
      <dsp:spPr>
        <a:xfrm rot="16200000">
          <a:off x="752264" y="1953896"/>
          <a:ext cx="1475441" cy="1475441"/>
        </a:xfrm>
        <a:prstGeom prst="pieWedge">
          <a:avLst/>
        </a:prstGeom>
        <a:solidFill>
          <a:schemeClr val="accent4">
            <a:hueOff val="-4464770"/>
            <a:satOff val="26899"/>
            <a:lumOff val="2156"/>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92456" tIns="92456" rIns="92456" bIns="92456" numCol="1" spcCol="1270" anchor="ctr" anchorCtr="0">
          <a:noAutofit/>
        </a:bodyPr>
        <a:lstStyle/>
        <a:p>
          <a:pPr marL="0" lvl="0" indent="0" algn="ctr" defTabSz="577850">
            <a:lnSpc>
              <a:spcPct val="90000"/>
            </a:lnSpc>
            <a:spcBef>
              <a:spcPct val="0"/>
            </a:spcBef>
            <a:spcAft>
              <a:spcPct val="35000"/>
            </a:spcAft>
            <a:buNone/>
          </a:pPr>
          <a:r>
            <a:rPr lang="en-US" sz="1300" kern="1200" dirty="0"/>
            <a:t>Service</a:t>
          </a:r>
        </a:p>
      </dsp:txBody>
      <dsp:txXfrm rot="5400000">
        <a:off x="1184411" y="1953896"/>
        <a:ext cx="1043294" cy="1043294"/>
      </dsp:txXfrm>
    </dsp:sp>
    <dsp:sp modelId="{0EEFA8DC-45A8-4C14-AA9B-D37B9763F5A4}">
      <dsp:nvSpPr>
        <dsp:cNvPr id="0" name=""/>
        <dsp:cNvSpPr/>
      </dsp:nvSpPr>
      <dsp:spPr>
        <a:xfrm>
          <a:off x="1544506" y="1602454"/>
          <a:ext cx="1411916" cy="534642"/>
        </a:xfrm>
        <a:prstGeom prst="circularArrow">
          <a:avLst/>
        </a:prstGeom>
        <a:solidFill>
          <a:schemeClr val="accent4">
            <a:tint val="4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sp>
    <dsp:sp modelId="{C60BD8E8-63C2-4286-A4ED-3FEAC2306C4B}">
      <dsp:nvSpPr>
        <dsp:cNvPr id="0" name=""/>
        <dsp:cNvSpPr/>
      </dsp:nvSpPr>
      <dsp:spPr>
        <a:xfrm rot="10800000">
          <a:off x="1611036" y="1753229"/>
          <a:ext cx="1278856" cy="617323"/>
        </a:xfrm>
        <a:prstGeom prst="circularArrow">
          <a:avLst/>
        </a:prstGeom>
        <a:solidFill>
          <a:schemeClr val="accent4">
            <a:tint val="4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cycle4">
  <dgm:title val=""/>
  <dgm:desc val=""/>
  <dgm:catLst>
    <dgm:cat type="relationship" pri="26000"/>
    <dgm:cat type="cycle" pri="13000"/>
    <dgm:cat type="matrix" pri="4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ampData>
  <dgm:style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cycleMatrixDiagram">
    <dgm:varLst>
      <dgm:chMax val="1"/>
      <dgm:dir/>
      <dgm:animLvl val="lvl"/>
      <dgm:resizeHandles val="exact"/>
    </dgm:varLst>
    <dgm:alg type="composite">
      <dgm:param type="ar" val="1.3"/>
    </dgm:alg>
    <dgm:shape xmlns:r="http://schemas.openxmlformats.org/officeDocument/2006/relationships" r:blip="">
      <dgm:adjLst/>
    </dgm:shape>
    <dgm:presOf/>
    <dgm:constrLst>
      <dgm:constr type="w" for="ch" forName="children" refType="w"/>
      <dgm:constr type="h" for="ch" forName="children" refType="w" refFor="ch" refForName="children" fact="0.77"/>
      <dgm:constr type="ctrX" for="ch" forName="children" refType="w" fact="0.5"/>
      <dgm:constr type="ctrY" for="ch" forName="children" refType="h" fact="0.5"/>
      <dgm:constr type="w" for="ch" forName="circle" refType="w"/>
      <dgm:constr type="h" for="ch" forName="circle" refType="h"/>
      <dgm:constr type="ctrX" for="ch" forName="circle" refType="w" fact="0.5"/>
      <dgm:constr type="ctrY" for="ch" forName="circle" refType="h" fact="0.5"/>
      <dgm:constr type="w" for="ch" forName="center1" refType="w" fact="0.115"/>
      <dgm:constr type="h" for="ch" forName="center1" refType="w" fact="0.1"/>
      <dgm:constr type="ctrX" for="ch" forName="center1" refType="w" fact="0.5"/>
      <dgm:constr type="ctrY" for="ch" forName="center1" refType="h" fact="0.475"/>
      <dgm:constr type="w" for="ch" forName="center2" refType="w" fact="0.115"/>
      <dgm:constr type="h" for="ch" forName="center2" refType="w" fact="0.1"/>
      <dgm:constr type="ctrX" for="ch" forName="center2" refType="w" fact="0.5"/>
      <dgm:constr type="ctrY" for="ch" forName="center2" refType="h" fact="0.525"/>
    </dgm:constrLst>
    <dgm:ruleLst/>
    <dgm:choose name="Name0">
      <dgm:if name="Name1" axis="ch" ptType="node" func="cnt" op="gte" val="1">
        <dgm:layoutNode name="children">
          <dgm:alg type="composite">
            <dgm:param type="ar" val="1.3"/>
          </dgm:alg>
          <dgm:shape xmlns:r="http://schemas.openxmlformats.org/officeDocument/2006/relationships" r:blip="">
            <dgm:adjLst/>
          </dgm:shape>
          <dgm:presOf/>
          <dgm:choose name="Name2">
            <dgm:if name="Name3" func="var" arg="dir" op="equ" val="norm">
              <dgm:constrLst>
                <dgm:constr type="primFontSz" for="des" ptType="node" op="equ" val="65"/>
                <dgm:constr type="w" for="ch" forName="child1group" refType="w" fact="0.38"/>
                <dgm:constr type="h" for="ch" forName="child1group" refType="h" fact="0.32"/>
                <dgm:constr type="t" for="ch" forName="child1group"/>
                <dgm:constr type="l" for="ch" forName="child1group"/>
                <dgm:constr type="w" for="ch" forName="child2group" refType="w" fact="0.38"/>
                <dgm:constr type="h" for="ch" forName="child2group" refType="h" fact="0.32"/>
                <dgm:constr type="t" for="ch" forName="child2group"/>
                <dgm:constr type="r" for="ch" forName="child2group" refType="w"/>
                <dgm:constr type="w" for="ch" forName="child3group" refType="w" fact="0.38"/>
                <dgm:constr type="h" for="ch" forName="child3group" refType="h" fact="0.32"/>
                <dgm:constr type="b" for="ch" forName="child3group" refType="h"/>
                <dgm:constr type="r" for="ch" forName="child3group" refType="w"/>
                <dgm:constr type="w" for="ch" forName="child4group" refType="w" fact="0.38"/>
                <dgm:constr type="h" for="ch" forName="child4group" refType="h" fact="0.32"/>
                <dgm:constr type="b" for="ch" forName="child4group" refType="h"/>
                <dgm:constr type="l" for="ch" forName="child4group"/>
              </dgm:constrLst>
            </dgm:if>
            <dgm:else name="Name4">
              <dgm:constrLst>
                <dgm:constr type="primFontSz" for="des" ptType="node" op="equ" val="65"/>
                <dgm:constr type="w" for="ch" forName="child1group" refType="w" fact="0.38"/>
                <dgm:constr type="h" for="ch" forName="child1group" refType="h" fact="0.32"/>
                <dgm:constr type="t" for="ch" forName="child1group"/>
                <dgm:constr type="r" for="ch" forName="child1group" refType="w"/>
                <dgm:constr type="w" for="ch" forName="child2group" refType="w" fact="0.38"/>
                <dgm:constr type="h" for="ch" forName="child2group" refType="h" fact="0.32"/>
                <dgm:constr type="t" for="ch" forName="child2group"/>
                <dgm:constr type="l" for="ch" forName="child2group"/>
                <dgm:constr type="w" for="ch" forName="child3group" refType="w" fact="0.38"/>
                <dgm:constr type="h" for="ch" forName="child3group" refType="h" fact="0.32"/>
                <dgm:constr type="b" for="ch" forName="child3group" refType="h"/>
                <dgm:constr type="l" for="ch" forName="child3group"/>
                <dgm:constr type="w" for="ch" forName="child4group" refType="w" fact="0.38"/>
                <dgm:constr type="h" for="ch" forName="child4group" refType="h" fact="0.32"/>
                <dgm:constr type="b" for="ch" forName="child4group" refType="h"/>
                <dgm:constr type="r" for="ch" forName="child4group" refType="w"/>
              </dgm:constrLst>
            </dgm:else>
          </dgm:choose>
          <dgm:ruleLst/>
          <dgm:choose name="Name5">
            <dgm:if name="Name6" axis="ch ch" ptType="node node" st="1 1" cnt="1 0" func="cnt" op="gte" val="1">
              <dgm:layoutNode name="child1group">
                <dgm:alg type="composite">
                  <dgm:param type="horzAlign" val="none"/>
                  <dgm:param type="vertAlign" val="none"/>
                </dgm:alg>
                <dgm:shape xmlns:r="http://schemas.openxmlformats.org/officeDocument/2006/relationships" r:blip="">
                  <dgm:adjLst/>
                </dgm:shape>
                <dgm:presOf/>
                <dgm:choose name="Name7">
                  <dgm:if name="Name8" func="var" arg="dir" op="equ" val="norm">
                    <dgm:constrLst>
                      <dgm:constr type="w" for="ch" forName="child1" refType="w"/>
                      <dgm:constr type="h" for="ch" forName="child1" refType="h"/>
                      <dgm:constr type="t" for="ch" forName="child1"/>
                      <dgm:constr type="l" for="ch" forName="child1"/>
                      <dgm:constr type="w" for="ch" forName="child1Text" refType="w" fact="0.7"/>
                      <dgm:constr type="h" for="ch" forName="child1Text" refType="h" fact="0.75"/>
                      <dgm:constr type="t" for="ch" forName="child1Text"/>
                      <dgm:constr type="l" for="ch" forName="child1Text"/>
                    </dgm:constrLst>
                  </dgm:if>
                  <dgm:else name="Name9">
                    <dgm:constrLst>
                      <dgm:constr type="w" for="ch" forName="child1" refType="w"/>
                      <dgm:constr type="h" for="ch" forName="child1" refType="h"/>
                      <dgm:constr type="t" for="ch" forName="child1"/>
                      <dgm:constr type="r" for="ch" forName="child1" refType="w"/>
                      <dgm:constr type="w" for="ch" forName="child1Text" refType="w" fact="0.7"/>
                      <dgm:constr type="h" for="ch" forName="child1Text" refType="h" fact="0.75"/>
                      <dgm:constr type="t" for="ch" forName="child1Text"/>
                      <dgm:constr type="r" for="ch" forName="child1Text" refType="w"/>
                    </dgm:constrLst>
                  </dgm:else>
                </dgm:choose>
                <dgm:ruleLst/>
                <dgm:layoutNode name="child1" styleLbl="bgAcc1">
                  <dgm:alg type="sp"/>
                  <dgm:shape xmlns:r="http://schemas.openxmlformats.org/officeDocument/2006/relationships" type="roundRect" r:blip="" zOrderOff="-2">
                    <dgm:adjLst>
                      <dgm:adj idx="1" val="0.1"/>
                    </dgm:adjLst>
                  </dgm:shape>
                  <dgm:presOf axis="ch des" ptType="node node" st="1 1" cnt="1 0"/>
                  <dgm:constrLst/>
                  <dgm:ruleLst/>
                </dgm:layoutNode>
                <dgm:layoutNode name="child1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0"/>
          </dgm:choose>
          <dgm:choose name="Name11">
            <dgm:if name="Name12" axis="ch ch" ptType="node node" st="2 1" cnt="1 0" func="cnt" op="gte" val="1">
              <dgm:layoutNode name="child2group">
                <dgm:alg type="composite">
                  <dgm:param type="horzAlign" val="none"/>
                  <dgm:param type="vertAlign" val="none"/>
                </dgm:alg>
                <dgm:shape xmlns:r="http://schemas.openxmlformats.org/officeDocument/2006/relationships" r:blip="">
                  <dgm:adjLst/>
                </dgm:shape>
                <dgm:choose name="Name13">
                  <dgm:if name="Name14" func="var" arg="dir" op="equ" val="norm">
                    <dgm:constrLst>
                      <dgm:constr type="w" for="ch" forName="child2" refType="w"/>
                      <dgm:constr type="h" for="ch" forName="child2" refType="h"/>
                      <dgm:constr type="t" for="ch" forName="child2"/>
                      <dgm:constr type="r" for="ch" forName="child2" refType="w"/>
                      <dgm:constr type="w" for="ch" forName="child2Text" refType="w" fact="0.7"/>
                      <dgm:constr type="h" for="ch" forName="child2Text" refType="h" fact="0.75"/>
                      <dgm:constr type="t" for="ch" forName="child2Text"/>
                      <dgm:constr type="r" for="ch" forName="child2Text" refType="w"/>
                    </dgm:constrLst>
                  </dgm:if>
                  <dgm:else name="Name15">
                    <dgm:constrLst>
                      <dgm:constr type="w" for="ch" forName="child2" refType="w"/>
                      <dgm:constr type="h" for="ch" forName="child2" refType="h"/>
                      <dgm:constr type="t" for="ch" forName="child2"/>
                      <dgm:constr type="l" for="ch" forName="child2"/>
                      <dgm:constr type="w" for="ch" forName="child2Text" refType="w" fact="0.7"/>
                      <dgm:constr type="h" for="ch" forName="child2Text" refType="h" fact="0.75"/>
                      <dgm:constr type="t" for="ch" forName="child2Text"/>
                      <dgm:constr type="l" for="ch" forName="child2Text"/>
                    </dgm:constrLst>
                  </dgm:else>
                </dgm:choose>
                <dgm:ruleLst/>
                <dgm:layoutNode name="child2" styleLbl="bgAcc1">
                  <dgm:alg type="sp"/>
                  <dgm:shape xmlns:r="http://schemas.openxmlformats.org/officeDocument/2006/relationships" type="roundRect" r:blip="" zOrderOff="-2">
                    <dgm:adjLst>
                      <dgm:adj idx="1" val="0.1"/>
                    </dgm:adjLst>
                  </dgm:shape>
                  <dgm:presOf axis="ch des" ptType="node node" st="2 1" cnt="1 0"/>
                  <dgm:constrLst/>
                  <dgm:ruleLst/>
                </dgm:layoutNode>
                <dgm:layoutNode name="child2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6"/>
          </dgm:choose>
          <dgm:choose name="Name17">
            <dgm:if name="Name18" axis="ch ch" ptType="node node" st="3 1" cnt="1 0" func="cnt" op="gte" val="1">
              <dgm:layoutNode name="child3group">
                <dgm:alg type="composite">
                  <dgm:param type="horzAlign" val="none"/>
                  <dgm:param type="vertAlign" val="none"/>
                </dgm:alg>
                <dgm:shape xmlns:r="http://schemas.openxmlformats.org/officeDocument/2006/relationships" r:blip="">
                  <dgm:adjLst/>
                </dgm:shape>
                <dgm:presOf/>
                <dgm:choose name="Name19">
                  <dgm:if name="Name20" func="var" arg="dir" op="equ" val="norm">
                    <dgm:constrLst>
                      <dgm:constr type="w" for="ch" forName="child3" refType="w"/>
                      <dgm:constr type="h" for="ch" forName="child3" refType="h"/>
                      <dgm:constr type="b" for="ch" forName="child3" refType="h"/>
                      <dgm:constr type="r" for="ch" forName="child3" refType="w"/>
                      <dgm:constr type="w" for="ch" forName="child3Text" refType="w" fact="0.7"/>
                      <dgm:constr type="h" for="ch" forName="child3Text" refType="h" fact="0.75"/>
                      <dgm:constr type="b" for="ch" forName="child3Text" refType="h"/>
                      <dgm:constr type="r" for="ch" forName="child3Text" refType="w"/>
                    </dgm:constrLst>
                  </dgm:if>
                  <dgm:else name="Name21">
                    <dgm:constrLst>
                      <dgm:constr type="w" for="ch" forName="child3" refType="w"/>
                      <dgm:constr type="h" for="ch" forName="child3" refType="h"/>
                      <dgm:constr type="b" for="ch" forName="child3" refType="h"/>
                      <dgm:constr type="l" for="ch" forName="child3"/>
                      <dgm:constr type="w" for="ch" forName="child3Text" refType="w" fact="0.7"/>
                      <dgm:constr type="h" for="ch" forName="child3Text" refType="h" fact="0.75"/>
                      <dgm:constr type="b" for="ch" forName="child3Text" refType="h"/>
                      <dgm:constr type="l" for="ch" forName="child3Text"/>
                    </dgm:constrLst>
                  </dgm:else>
                </dgm:choose>
                <dgm:ruleLst/>
                <dgm:layoutNode name="child3" styleLbl="bgAcc1">
                  <dgm:alg type="sp"/>
                  <dgm:shape xmlns:r="http://schemas.openxmlformats.org/officeDocument/2006/relationships" type="roundRect" r:blip="" zOrderOff="-4">
                    <dgm:adjLst>
                      <dgm:adj idx="1" val="0.1"/>
                    </dgm:adjLst>
                  </dgm:shape>
                  <dgm:presOf axis="ch des" ptType="node node" st="3 1" cnt="1 0"/>
                  <dgm:constrLst/>
                  <dgm:ruleLst/>
                </dgm:layoutNode>
                <dgm:layoutNode name="child3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2"/>
          </dgm:choose>
          <dgm:choose name="Name23">
            <dgm:if name="Name24" axis="ch ch" ptType="node node" st="4 1" cnt="1 0" func="cnt" op="gte" val="1">
              <dgm:layoutNode name="child4group">
                <dgm:alg type="composite">
                  <dgm:param type="horzAlign" val="none"/>
                  <dgm:param type="vertAlign" val="none"/>
                </dgm:alg>
                <dgm:shape xmlns:r="http://schemas.openxmlformats.org/officeDocument/2006/relationships" r:blip="">
                  <dgm:adjLst/>
                </dgm:shape>
                <dgm:presOf/>
                <dgm:choose name="Name25">
                  <dgm:if name="Name26" func="var" arg="dir" op="equ" val="norm">
                    <dgm:constrLst>
                      <dgm:constr type="w" for="ch" forName="child4" refType="w"/>
                      <dgm:constr type="h" for="ch" forName="child4" refType="h"/>
                      <dgm:constr type="b" for="ch" forName="child4" refType="h"/>
                      <dgm:constr type="l" for="ch" forName="child4"/>
                      <dgm:constr type="w" for="ch" forName="child4Text" refType="w" fact="0.7"/>
                      <dgm:constr type="h" for="ch" forName="child4Text" refType="h" fact="0.75"/>
                      <dgm:constr type="b" for="ch" forName="child4Text" refType="h"/>
                      <dgm:constr type="l" for="ch" forName="child4Text"/>
                    </dgm:constrLst>
                  </dgm:if>
                  <dgm:else name="Name27">
                    <dgm:constrLst>
                      <dgm:constr type="w" for="ch" forName="child4" refType="w"/>
                      <dgm:constr type="h" for="ch" forName="child4" refType="h"/>
                      <dgm:constr type="b" for="ch" forName="child4" refType="h"/>
                      <dgm:constr type="r" for="ch" forName="child4" refType="w"/>
                      <dgm:constr type="w" for="ch" forName="child4Text" refType="w" fact="0.7"/>
                      <dgm:constr type="h" for="ch" forName="child4Text" refType="h" fact="0.75"/>
                      <dgm:constr type="b" for="ch" forName="child4Text" refType="h"/>
                      <dgm:constr type="r" for="ch" forName="child4Text" refType="w"/>
                    </dgm:constrLst>
                  </dgm:else>
                </dgm:choose>
                <dgm:ruleLst/>
                <dgm:layoutNode name="child4" styleLbl="bgAcc1">
                  <dgm:alg type="sp"/>
                  <dgm:shape xmlns:r="http://schemas.openxmlformats.org/officeDocument/2006/relationships" type="roundRect" r:blip="" zOrderOff="-4">
                    <dgm:adjLst>
                      <dgm:adj idx="1" val="0.1"/>
                    </dgm:adjLst>
                  </dgm:shape>
                  <dgm:presOf axis="ch des" ptType="node node" st="4 1" cnt="1 0"/>
                  <dgm:constrLst/>
                  <dgm:ruleLst/>
                </dgm:layoutNode>
                <dgm:layoutNode name="child4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8"/>
          </dgm:choose>
          <dgm:layoutNode name="childPlaceholder">
            <dgm:alg type="sp"/>
            <dgm:shape xmlns:r="http://schemas.openxmlformats.org/officeDocument/2006/relationships" r:blip="">
              <dgm:adjLst/>
            </dgm:shape>
            <dgm:presOf/>
            <dgm:constrLst/>
            <dgm:ruleLst/>
          </dgm:layoutNode>
        </dgm:layoutNode>
        <dgm:layoutNode name="circle">
          <dgm:alg type="composite">
            <dgm:param type="ar" val="1"/>
          </dgm:alg>
          <dgm:shape xmlns:r="http://schemas.openxmlformats.org/officeDocument/2006/relationships" r:blip="">
            <dgm:adjLst/>
          </dgm:shape>
          <dgm:presOf/>
          <dgm:choose name="Name29">
            <dgm:if name="Name30" func="var" arg="dir" op="equ" val="norm">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r" for="ch" forName="quadrant1" refType="w" fact="0.5"/>
                <dgm:constr type="r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l" for="ch" forName="quadrant2" refType="w" fact="0.5"/>
                <dgm:constr type="l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l" for="ch" forName="quadrant3" refType="w" fact="0.5"/>
                <dgm:constr type="l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r" for="ch" forName="quadrant4" refType="w" fact="0.5"/>
                <dgm:constr type="rOff" for="ch" forName="quadrant4" refType="w" fact="-0.01"/>
              </dgm:constrLst>
            </dgm:if>
            <dgm:else name="Name31">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l" for="ch" forName="quadrant1" refType="w" fact="0.5"/>
                <dgm:constr type="l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r" for="ch" forName="quadrant2" refType="w" fact="0.5"/>
                <dgm:constr type="r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r" for="ch" forName="quadrant3" refType="w" fact="0.5"/>
                <dgm:constr type="r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l" for="ch" forName="quadrant4" refType="w" fact="0.5"/>
                <dgm:constr type="lOff" for="ch" forName="quadrant4" refType="w" fact="0.01"/>
              </dgm:constrLst>
            </dgm:else>
          </dgm:choose>
          <dgm:ruleLst/>
          <dgm:layoutNode name="quadrant1" styleLbl="node1">
            <dgm:varLst>
              <dgm:chMax val="1"/>
              <dgm:bulletEnabled val="1"/>
            </dgm:varLst>
            <dgm:alg type="tx"/>
            <dgm:choose name="Name32">
              <dgm:if name="Name33" func="var" arg="dir" op="equ" val="norm">
                <dgm:shape xmlns:r="http://schemas.openxmlformats.org/officeDocument/2006/relationships" type="pieWedge" r:blip="">
                  <dgm:adjLst/>
                </dgm:shape>
              </dgm:if>
              <dgm:else name="Name34">
                <dgm:shape xmlns:r="http://schemas.openxmlformats.org/officeDocument/2006/relationships" rot="90" type="pieWedge" r:blip="">
                  <dgm:adjLst/>
                </dgm:shape>
              </dgm:else>
            </dgm:choose>
            <dgm:presOf axis="ch" ptType="node" cnt="1"/>
            <dgm:constrLst/>
            <dgm:ruleLst>
              <dgm:rule type="primFontSz" val="5" fact="NaN" max="NaN"/>
            </dgm:ruleLst>
          </dgm:layoutNode>
          <dgm:layoutNode name="quadrant2" styleLbl="node1">
            <dgm:varLst>
              <dgm:chMax val="1"/>
              <dgm:bulletEnabled val="1"/>
            </dgm:varLst>
            <dgm:alg type="tx"/>
            <dgm:choose name="Name35">
              <dgm:if name="Name36" func="var" arg="dir" op="equ" val="norm">
                <dgm:shape xmlns:r="http://schemas.openxmlformats.org/officeDocument/2006/relationships" rot="90" type="pieWedge" r:blip="">
                  <dgm:adjLst/>
                </dgm:shape>
              </dgm:if>
              <dgm:else name="Name37">
                <dgm:shape xmlns:r="http://schemas.openxmlformats.org/officeDocument/2006/relationships" type="pieWedge" r:blip="">
                  <dgm:adjLst/>
                </dgm:shape>
              </dgm:else>
            </dgm:choose>
            <dgm:presOf axis="ch" ptType="node" st="2" cnt="1"/>
            <dgm:constrLst/>
            <dgm:ruleLst>
              <dgm:rule type="primFontSz" val="5" fact="NaN" max="NaN"/>
            </dgm:ruleLst>
          </dgm:layoutNode>
          <dgm:layoutNode name="quadrant3" styleLbl="node1">
            <dgm:varLst>
              <dgm:chMax val="1"/>
              <dgm:bulletEnabled val="1"/>
            </dgm:varLst>
            <dgm:alg type="tx"/>
            <dgm:choose name="Name38">
              <dgm:if name="Name39" func="var" arg="dir" op="equ" val="norm">
                <dgm:shape xmlns:r="http://schemas.openxmlformats.org/officeDocument/2006/relationships" rot="180" type="pieWedge" r:blip="">
                  <dgm:adjLst/>
                </dgm:shape>
              </dgm:if>
              <dgm:else name="Name40">
                <dgm:shape xmlns:r="http://schemas.openxmlformats.org/officeDocument/2006/relationships" rot="270" type="pieWedge" r:blip="">
                  <dgm:adjLst/>
                </dgm:shape>
              </dgm:else>
            </dgm:choose>
            <dgm:presOf axis="ch" ptType="node" st="3" cnt="1"/>
            <dgm:constrLst/>
            <dgm:ruleLst>
              <dgm:rule type="primFontSz" val="5" fact="NaN" max="NaN"/>
            </dgm:ruleLst>
          </dgm:layoutNode>
          <dgm:layoutNode name="quadrant4" styleLbl="node1">
            <dgm:varLst>
              <dgm:chMax val="1"/>
              <dgm:bulletEnabled val="1"/>
            </dgm:varLst>
            <dgm:alg type="tx"/>
            <dgm:choose name="Name41">
              <dgm:if name="Name42" func="var" arg="dir" op="equ" val="norm">
                <dgm:shape xmlns:r="http://schemas.openxmlformats.org/officeDocument/2006/relationships" rot="270" type="pieWedge" r:blip="">
                  <dgm:adjLst/>
                </dgm:shape>
              </dgm:if>
              <dgm:else name="Name43">
                <dgm:shape xmlns:r="http://schemas.openxmlformats.org/officeDocument/2006/relationships" rot="180" type="pieWedge" r:blip="">
                  <dgm:adjLst/>
                </dgm:shape>
              </dgm:else>
            </dgm:choose>
            <dgm:presOf axis="ch" ptType="node" st="4" cnt="1"/>
            <dgm:constrLst/>
            <dgm:ruleLst>
              <dgm:rule type="primFontSz" val="5" fact="NaN" max="NaN"/>
            </dgm:ruleLst>
          </dgm:layoutNode>
          <dgm:layoutNode name="quadrantPlaceholder">
            <dgm:alg type="sp"/>
            <dgm:shape xmlns:r="http://schemas.openxmlformats.org/officeDocument/2006/relationships" r:blip="">
              <dgm:adjLst/>
            </dgm:shape>
            <dgm:presOf/>
            <dgm:constrLst/>
            <dgm:ruleLst/>
          </dgm:layoutNode>
        </dgm:layoutNode>
        <dgm:layoutNode name="center1" styleLbl="fgShp">
          <dgm:alg type="sp"/>
          <dgm:choose name="Name44">
            <dgm:if name="Name45" func="var" arg="dir" op="equ" val="norm">
              <dgm:shape xmlns:r="http://schemas.openxmlformats.org/officeDocument/2006/relationships" type="circularArrow" r:blip="" zOrderOff="16">
                <dgm:adjLst/>
              </dgm:shape>
            </dgm:if>
            <dgm:else name="Name46">
              <dgm:shape xmlns:r="http://schemas.openxmlformats.org/officeDocument/2006/relationships" rot="180" type="leftCircularArrow" r:blip="" zOrderOff="16">
                <dgm:adjLst/>
              </dgm:shape>
            </dgm:else>
          </dgm:choose>
          <dgm:presOf/>
          <dgm:constrLst/>
          <dgm:ruleLst/>
        </dgm:layoutNode>
        <dgm:layoutNode name="center2" styleLbl="fgShp">
          <dgm:alg type="sp"/>
          <dgm:choose name="Name47">
            <dgm:if name="Name48" func="var" arg="dir" op="equ" val="norm">
              <dgm:shape xmlns:r="http://schemas.openxmlformats.org/officeDocument/2006/relationships" rot="180" type="circularArrow" r:blip="" zOrderOff="16">
                <dgm:adjLst/>
              </dgm:shape>
            </dgm:if>
            <dgm:else name="Name49">
              <dgm:shape xmlns:r="http://schemas.openxmlformats.org/officeDocument/2006/relationships" type="leftCircularArrow" r:blip="" zOrderOff="16">
                <dgm:adjLst/>
              </dgm:shape>
            </dgm:else>
          </dgm:choose>
          <dgm:presOf/>
          <dgm:constrLst/>
          <dgm:ruleLst/>
        </dgm:layoutNode>
      </dgm:if>
      <dgm:else name="Name50"/>
    </dgm:choose>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F1D0E55-78FC-43DF-8AE4-263F1976C420}" type="datetimeFigureOut">
              <a:rPr lang="en-US" smtClean="0"/>
              <a:t>6/15/2022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4876706-B61A-428B-8A6F-FCA36215E992}" type="slidenum">
              <a:rPr lang="en-US" smtClean="0"/>
              <a:t>‹#›</a:t>
            </a:fld>
            <a:endParaRPr lang="en-US"/>
          </a:p>
        </p:txBody>
      </p:sp>
    </p:spTree>
    <p:extLst>
      <p:ext uri="{BB962C8B-B14F-4D97-AF65-F5344CB8AC3E}">
        <p14:creationId xmlns:p14="http://schemas.microsoft.com/office/powerpoint/2010/main" val="31930683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3" Type="http://schemas.openxmlformats.org/officeDocument/2006/relationships/hyperlink" Target="https://www.wsj.com/articles/baby-boomers-discover-that-therapy-on-medicare-doesnt-come-easy-11637074801?st=jpiedh3r8hce6uf&amp;reflink=desktopwebshare_permalink" TargetMode="External"/><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8275" y="1173163"/>
            <a:ext cx="4225925" cy="31686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4AC515-4FEC-42A5-9CDB-A8DD7C8C8C0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315125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8275" y="1173163"/>
            <a:ext cx="4225925" cy="3168650"/>
          </a:xfrm>
        </p:spPr>
      </p:sp>
      <p:sp>
        <p:nvSpPr>
          <p:cNvPr id="3" name="Notes Placeholder 2"/>
          <p:cNvSpPr>
            <a:spLocks noGrp="1"/>
          </p:cNvSpPr>
          <p:nvPr>
            <p:ph type="body" idx="1"/>
          </p:nvPr>
        </p:nvSpPr>
        <p:spPr/>
        <p:txBody>
          <a:bodyPr/>
          <a:lstStyle/>
          <a:p>
            <a:pPr marL="169771" indent="-169771">
              <a:buFont typeface="Arial" panose="020B0604020202020204" pitchFamily="34" charset="0"/>
              <a:buChar char="•"/>
            </a:pPr>
            <a:endParaRPr lang="en-US" dirty="0"/>
          </a:p>
          <a:p>
            <a:pPr marL="622493" lvl="1" indent="-169771" defTabSz="905444">
              <a:buFont typeface="Arial" panose="020B0604020202020204" pitchFamily="34" charset="0"/>
              <a:buChar char="•"/>
              <a:defRPr/>
            </a:pPr>
            <a:r>
              <a:rPr lang="en-US" b="1" dirty="0">
                <a:solidFill>
                  <a:schemeClr val="tx2"/>
                </a:solidFill>
              </a:rPr>
              <a:t>COVID-19 and the adoption of telehealth had different effects</a:t>
            </a:r>
            <a:r>
              <a:rPr lang="en-US" dirty="0">
                <a:solidFill>
                  <a:schemeClr val="tx2"/>
                </a:solidFill>
              </a:rPr>
              <a:t> on various sectors of the health care system. </a:t>
            </a:r>
          </a:p>
          <a:p>
            <a:pPr marL="622493" lvl="1" indent="-169771">
              <a:buFont typeface="Arial" panose="020B0604020202020204" pitchFamily="34" charset="0"/>
              <a:buChar char="•"/>
            </a:pPr>
            <a:r>
              <a:rPr lang="en-US" dirty="0"/>
              <a:t>Fall 2021</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4AC515-4FEC-42A5-9CDB-A8DD7C8C8C0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797724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8275" y="1173163"/>
            <a:ext cx="4225925" cy="3168650"/>
          </a:xfrm>
        </p:spPr>
      </p:sp>
      <p:sp>
        <p:nvSpPr>
          <p:cNvPr id="3" name="Notes Placeholder 2"/>
          <p:cNvSpPr>
            <a:spLocks noGrp="1"/>
          </p:cNvSpPr>
          <p:nvPr>
            <p:ph type="body" idx="1"/>
          </p:nvPr>
        </p:nvSpPr>
        <p:spPr/>
        <p:txBody>
          <a:bodyPr/>
          <a:lstStyle/>
          <a:p>
            <a:pPr marL="169787" indent="-169787">
              <a:buFont typeface="Arial" panose="020B0604020202020204" pitchFamily="34" charset="0"/>
              <a:buChar char="•"/>
            </a:pPr>
            <a:endParaRPr lang="en-US" dirty="0"/>
          </a:p>
          <a:p>
            <a:pPr marL="622552" lvl="1" indent="-169787">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4AC515-4FEC-42A5-9CDB-A8DD7C8C8C0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053035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Spring 2022</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4AC515-4FEC-42A5-9CDB-A8DD7C8C8C0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850342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4AC515-4FEC-42A5-9CDB-A8DD7C8C8C0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066356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Summer 2022</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4AC515-4FEC-42A5-9CDB-A8DD7C8C8C0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617206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9AA7FA8-1649-4F3F-8E6B-A2C9447DED2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766034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69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446088"/>
            <a:r>
              <a:rPr lang="en-US" altLang="en-US" b="1" dirty="0">
                <a:latin typeface="Arial" pitchFamily="34" charset="0"/>
                <a:cs typeface="Arial" pitchFamily="34" charset="0"/>
              </a:rPr>
              <a:t>Lead in Message</a:t>
            </a:r>
            <a:r>
              <a:rPr lang="en-US" altLang="en-US" b="1" dirty="0"/>
              <a:t>:</a:t>
            </a:r>
            <a:endParaRPr lang="en-US" altLang="en-US" dirty="0"/>
          </a:p>
        </p:txBody>
      </p:sp>
      <p:sp>
        <p:nvSpPr>
          <p:cNvPr id="1269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cs typeface="Arial" pitchFamily="34" charset="0"/>
              </a:defRPr>
            </a:lvl1pPr>
            <a:lvl2pPr marL="742950" indent="-285750" eaLnBrk="0" hangingPunct="0">
              <a:defRPr sz="2400">
                <a:solidFill>
                  <a:schemeClr val="tx1"/>
                </a:solidFill>
                <a:latin typeface="Arial" pitchFamily="34" charset="0"/>
                <a:cs typeface="Arial" pitchFamily="34" charset="0"/>
              </a:defRPr>
            </a:lvl2pPr>
            <a:lvl3pPr marL="1143000" indent="-228600" eaLnBrk="0" hangingPunct="0">
              <a:defRPr sz="2400">
                <a:solidFill>
                  <a:schemeClr val="tx1"/>
                </a:solidFill>
                <a:latin typeface="Arial" pitchFamily="34" charset="0"/>
                <a:cs typeface="Arial" pitchFamily="34" charset="0"/>
              </a:defRPr>
            </a:lvl3pPr>
            <a:lvl4pPr marL="1600200" indent="-228600" eaLnBrk="0" hangingPunct="0">
              <a:defRPr sz="2400">
                <a:solidFill>
                  <a:schemeClr val="tx1"/>
                </a:solidFill>
                <a:latin typeface="Arial" pitchFamily="34" charset="0"/>
                <a:cs typeface="Arial" pitchFamily="34" charset="0"/>
              </a:defRPr>
            </a:lvl4pPr>
            <a:lvl5pPr marL="2057400" indent="-228600" eaLnBrk="0" hangingPunct="0">
              <a:defRPr sz="2400">
                <a:solidFill>
                  <a:schemeClr val="tx1"/>
                </a:solidFill>
                <a:latin typeface="Arial" pitchFamily="34" charset="0"/>
                <a:cs typeface="Arial" pitchFamily="34" charset="0"/>
              </a:defRPr>
            </a:lvl5pPr>
            <a:lvl6pPr marL="2514600" indent="-228600" defTabSz="457200" eaLnBrk="0" fontAlgn="base" hangingPunct="0">
              <a:spcBef>
                <a:spcPct val="0"/>
              </a:spcBef>
              <a:spcAft>
                <a:spcPct val="0"/>
              </a:spcAft>
              <a:defRPr sz="2400">
                <a:solidFill>
                  <a:schemeClr val="tx1"/>
                </a:solidFill>
                <a:latin typeface="Arial" pitchFamily="34" charset="0"/>
                <a:cs typeface="Arial" pitchFamily="34" charset="0"/>
              </a:defRPr>
            </a:lvl6pPr>
            <a:lvl7pPr marL="2971800" indent="-228600" defTabSz="457200" eaLnBrk="0" fontAlgn="base" hangingPunct="0">
              <a:spcBef>
                <a:spcPct val="0"/>
              </a:spcBef>
              <a:spcAft>
                <a:spcPct val="0"/>
              </a:spcAft>
              <a:defRPr sz="2400">
                <a:solidFill>
                  <a:schemeClr val="tx1"/>
                </a:solidFill>
                <a:latin typeface="Arial" pitchFamily="34" charset="0"/>
                <a:cs typeface="Arial" pitchFamily="34" charset="0"/>
              </a:defRPr>
            </a:lvl7pPr>
            <a:lvl8pPr marL="3429000" indent="-228600" defTabSz="457200" eaLnBrk="0" fontAlgn="base" hangingPunct="0">
              <a:spcBef>
                <a:spcPct val="0"/>
              </a:spcBef>
              <a:spcAft>
                <a:spcPct val="0"/>
              </a:spcAft>
              <a:defRPr sz="2400">
                <a:solidFill>
                  <a:schemeClr val="tx1"/>
                </a:solidFill>
                <a:latin typeface="Arial" pitchFamily="34" charset="0"/>
                <a:cs typeface="Arial" pitchFamily="34" charset="0"/>
              </a:defRPr>
            </a:lvl8pPr>
            <a:lvl9pPr marL="3886200" indent="-228600" defTabSz="457200" eaLnBrk="0" fontAlgn="base" hangingPunct="0">
              <a:spcBef>
                <a:spcPct val="0"/>
              </a:spcBef>
              <a:spcAft>
                <a:spcPct val="0"/>
              </a:spcAft>
              <a:defRPr sz="2400">
                <a:solidFill>
                  <a:schemeClr val="tx1"/>
                </a:solidFill>
                <a:latin typeface="Arial" pitchFamily="34" charset="0"/>
                <a:cs typeface="Arial" pitchFamily="34"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824D756A-F571-49C8-A0A9-4CB43A3EE798}" type="slidenum">
              <a:rPr kumimoji="0" lang="en-US" altLang="en-US" sz="1200" b="0" i="0" u="none" strike="noStrike" kern="1200" cap="none" spc="0" normalizeH="0" baseline="0" noProof="0" smtClean="0">
                <a:ln>
                  <a:noFill/>
                </a:ln>
                <a:solidFill>
                  <a:prstClr val="black"/>
                </a:solidFill>
                <a:effectLst/>
                <a:uLnTx/>
                <a:uFillTx/>
                <a:latin typeface="Calibri" pitchFamily="34" charset="0"/>
                <a:ea typeface="MS PGothic" pitchFamily="34" charset="-128"/>
                <a:cs typeface="Arial" pitchFamily="34" charset="0"/>
              </a:rPr>
              <a:pPr marL="0" marR="0" lvl="0" indent="0" algn="r" defTabSz="457200" rtl="0" eaLnBrk="1" fontAlgn="base" latinLnBrk="0" hangingPunct="1">
                <a:lnSpc>
                  <a:spcPct val="100000"/>
                </a:lnSpc>
                <a:spcBef>
                  <a:spcPct val="0"/>
                </a:spcBef>
                <a:spcAft>
                  <a:spcPct val="0"/>
                </a:spcAft>
                <a:buClrTx/>
                <a:buSzTx/>
                <a:buFontTx/>
                <a:buNone/>
                <a:tabLst/>
                <a:defRPr/>
              </a:pPr>
              <a:t>36</a:t>
            </a:fld>
            <a:endParaRPr kumimoji="0" lang="en-US" altLang="en-US" sz="1200" b="0" i="0" u="none" strike="noStrike" kern="1200" cap="none" spc="0" normalizeH="0" baseline="0" noProof="0" dirty="0">
              <a:ln>
                <a:noFill/>
              </a:ln>
              <a:solidFill>
                <a:prstClr val="black"/>
              </a:solidFill>
              <a:effectLst/>
              <a:uLnTx/>
              <a:uFillTx/>
              <a:latin typeface="Calibri" pitchFamily="34" charset="0"/>
              <a:ea typeface="MS PGothic" pitchFamily="34" charset="-128"/>
              <a:cs typeface="Arial" pitchFamily="34" charset="0"/>
            </a:endParaRPr>
          </a:p>
        </p:txBody>
      </p:sp>
    </p:spTree>
    <p:extLst>
      <p:ext uri="{BB962C8B-B14F-4D97-AF65-F5344CB8AC3E}">
        <p14:creationId xmlns:p14="http://schemas.microsoft.com/office/powerpoint/2010/main" val="1767336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DECE3B9E-6574-462E-B6D1-39C8693FFF93}" type="slidenum">
              <a:rPr kumimoji="0" lang="en-US" altLang="en-US" sz="1200" b="0" i="0" u="none" strike="noStrike" kern="1200" cap="none" spc="0" normalizeH="0" baseline="0" noProof="0" smtClean="0">
                <a:ln>
                  <a:noFill/>
                </a:ln>
                <a:solidFill>
                  <a:prstClr val="black"/>
                </a:solidFill>
                <a:effectLst/>
                <a:uLnTx/>
                <a:uFillTx/>
                <a:latin typeface="Calibri" pitchFamily="-84" charset="0"/>
                <a:ea typeface="MS PGothic" pitchFamily="34" charset="-128"/>
                <a:cs typeface="Arial" charset="0"/>
              </a:rPr>
              <a:pPr marL="0" marR="0" lvl="0" indent="0" algn="r" defTabSz="457200" rtl="0" eaLnBrk="1" fontAlgn="base" latinLnBrk="0" hangingPunct="1">
                <a:lnSpc>
                  <a:spcPct val="100000"/>
                </a:lnSpc>
                <a:spcBef>
                  <a:spcPct val="0"/>
                </a:spcBef>
                <a:spcAft>
                  <a:spcPct val="0"/>
                </a:spcAft>
                <a:buClrTx/>
                <a:buSzTx/>
                <a:buFontTx/>
                <a:buNone/>
                <a:tabLst/>
                <a:defRPr/>
              </a:pPr>
              <a:t>38</a:t>
            </a:fld>
            <a:endParaRPr kumimoji="0" lang="en-US" altLang="en-US" sz="1200" b="0" i="0" u="none" strike="noStrike" kern="1200" cap="none" spc="0" normalizeH="0" baseline="0" noProof="0" dirty="0">
              <a:ln>
                <a:noFill/>
              </a:ln>
              <a:solidFill>
                <a:prstClr val="black"/>
              </a:solidFill>
              <a:effectLst/>
              <a:uLnTx/>
              <a:uFillTx/>
              <a:latin typeface="Calibri" pitchFamily="-84" charset="0"/>
              <a:ea typeface="MS PGothic" pitchFamily="34" charset="-128"/>
              <a:cs typeface="Arial" charset="0"/>
            </a:endParaRPr>
          </a:p>
        </p:txBody>
      </p:sp>
    </p:spTree>
    <p:extLst>
      <p:ext uri="{BB962C8B-B14F-4D97-AF65-F5344CB8AC3E}">
        <p14:creationId xmlns:p14="http://schemas.microsoft.com/office/powerpoint/2010/main" val="139451381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DECE3B9E-6574-462E-B6D1-39C8693FFF93}" type="slidenum">
              <a:rPr kumimoji="0" lang="en-US" altLang="en-US" sz="1200" b="0" i="0" u="none" strike="noStrike" kern="1200" cap="none" spc="0" normalizeH="0" baseline="0" noProof="0" smtClean="0">
                <a:ln>
                  <a:noFill/>
                </a:ln>
                <a:solidFill>
                  <a:prstClr val="black"/>
                </a:solidFill>
                <a:effectLst/>
                <a:uLnTx/>
                <a:uFillTx/>
                <a:latin typeface="Calibri" pitchFamily="-84" charset="0"/>
                <a:ea typeface="MS PGothic" pitchFamily="34" charset="-128"/>
                <a:cs typeface="Arial" charset="0"/>
              </a:rPr>
              <a:pPr marL="0" marR="0" lvl="0" indent="0" algn="r" defTabSz="457200" rtl="0" eaLnBrk="1" fontAlgn="base" latinLnBrk="0" hangingPunct="1">
                <a:lnSpc>
                  <a:spcPct val="100000"/>
                </a:lnSpc>
                <a:spcBef>
                  <a:spcPct val="0"/>
                </a:spcBef>
                <a:spcAft>
                  <a:spcPct val="0"/>
                </a:spcAft>
                <a:buClrTx/>
                <a:buSzTx/>
                <a:buFontTx/>
                <a:buNone/>
                <a:tabLst/>
                <a:defRPr/>
              </a:pPr>
              <a:t>39</a:t>
            </a:fld>
            <a:endParaRPr kumimoji="0" lang="en-US" altLang="en-US" sz="1200" b="0" i="0" u="none" strike="noStrike" kern="1200" cap="none" spc="0" normalizeH="0" baseline="0" noProof="0" dirty="0">
              <a:ln>
                <a:noFill/>
              </a:ln>
              <a:solidFill>
                <a:prstClr val="black"/>
              </a:solidFill>
              <a:effectLst/>
              <a:uLnTx/>
              <a:uFillTx/>
              <a:latin typeface="Calibri" pitchFamily="-84" charset="0"/>
              <a:ea typeface="MS PGothic" pitchFamily="34" charset="-128"/>
              <a:cs typeface="Arial" charset="0"/>
            </a:endParaRPr>
          </a:p>
        </p:txBody>
      </p:sp>
    </p:spTree>
    <p:extLst>
      <p:ext uri="{BB962C8B-B14F-4D97-AF65-F5344CB8AC3E}">
        <p14:creationId xmlns:p14="http://schemas.microsoft.com/office/powerpoint/2010/main" val="208745812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DF0177F8-3717-E441-ABD5-E9CC1E0ED10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734558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8275" y="1173163"/>
            <a:ext cx="4225925" cy="3168650"/>
          </a:xfrm>
        </p:spPr>
      </p:sp>
      <p:sp>
        <p:nvSpPr>
          <p:cNvPr id="3" name="Notes Placeholder 2"/>
          <p:cNvSpPr>
            <a:spLocks noGrp="1"/>
          </p:cNvSpPr>
          <p:nvPr>
            <p:ph type="body" idx="1"/>
          </p:nvPr>
        </p:nvSpPr>
        <p:spPr/>
        <p:txBody>
          <a:bodyPr/>
          <a:lstStyle/>
          <a:p>
            <a:pPr marL="171434" indent="-171434">
              <a:buFont typeface="Arial" panose="020B0604020202020204" pitchFamily="34" charset="0"/>
              <a:buChar char="•"/>
            </a:pPr>
            <a:r>
              <a:rPr lang="en-US" dirty="0"/>
              <a:t>CIVHC</a:t>
            </a:r>
            <a:r>
              <a:rPr lang="en-US" baseline="0" dirty="0"/>
              <a:t> is a non-profit, non-partisan, objective organization</a:t>
            </a:r>
          </a:p>
          <a:p>
            <a:pPr marL="171434" indent="-171434">
              <a:buFont typeface="Arial" panose="020B0604020202020204" pitchFamily="34" charset="0"/>
              <a:buChar char="•"/>
            </a:pPr>
            <a:endParaRPr lang="en-US" baseline="0" dirty="0"/>
          </a:p>
          <a:p>
            <a:pPr marL="171434" indent="-171434">
              <a:buFont typeface="Arial" panose="020B0604020202020204" pitchFamily="34" charset="0"/>
              <a:buChar char="•"/>
            </a:pPr>
            <a:r>
              <a:rPr lang="en-US" b="0" baseline="0" dirty="0"/>
              <a:t>We were formed out of a recommendation from a multi-stakeholder recommendation of the 208 Blue Ribbon Commission on Health Care</a:t>
            </a:r>
          </a:p>
          <a:p>
            <a:endParaRPr lang="en-US" baseline="0" dirty="0"/>
          </a:p>
          <a:p>
            <a:pPr marL="171434" indent="-171434">
              <a:buFont typeface="Arial" panose="020B0604020202020204" pitchFamily="34" charset="0"/>
              <a:buChar char="•"/>
            </a:pPr>
            <a:r>
              <a:rPr lang="en-US" baseline="0" dirty="0"/>
              <a:t>Our mission is to serve those across Colorado working to improve health and health care, and lower costs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4AC515-4FEC-42A5-9CDB-A8DD7C8C8C0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6111437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
        <p:cNvGrpSpPr/>
        <p:nvPr/>
      </p:nvGrpSpPr>
      <p:grpSpPr>
        <a:xfrm>
          <a:off x="0" y="0"/>
          <a:ext cx="0" cy="0"/>
          <a:chOff x="0" y="0"/>
          <a:chExt cx="0" cy="0"/>
        </a:xfrm>
      </p:grpSpPr>
      <p:sp>
        <p:nvSpPr>
          <p:cNvPr id="30" name="Google Shape;30;g70e97e1db3_1_2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 name="Google Shape;31;g70e97e1db3_1_2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85877921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DF0177F8-3717-E441-ABD5-E9CC1E0ED10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1003333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DF0177F8-3717-E441-ABD5-E9CC1E0ED10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4885227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DF0177F8-3717-E441-ABD5-E9CC1E0ED10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4270010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DF0177F8-3717-E441-ABD5-E9CC1E0ED10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4729991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DF0177F8-3717-E441-ABD5-E9CC1E0ED10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9510657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DF0177F8-3717-E441-ABD5-E9CC1E0ED10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2794856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DF0177F8-3717-E441-ABD5-E9CC1E0ED10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5340055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DF0177F8-3717-E441-ABD5-E9CC1E0ED10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9288460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DF0177F8-3717-E441-ABD5-E9CC1E0ED10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703880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8275" y="1173163"/>
            <a:ext cx="4225925" cy="3168650"/>
          </a:xfrm>
        </p:spPr>
      </p:sp>
      <p:sp>
        <p:nvSpPr>
          <p:cNvPr id="3" name="Notes Placeholder 2"/>
          <p:cNvSpPr>
            <a:spLocks noGrp="1"/>
          </p:cNvSpPr>
          <p:nvPr>
            <p:ph type="body" idx="1"/>
          </p:nvPr>
        </p:nvSpPr>
        <p:spPr/>
        <p:txBody>
          <a:bodyPr/>
          <a:lstStyle/>
          <a:p>
            <a:pPr marL="0" indent="0">
              <a:buNone/>
            </a:pPr>
            <a:r>
              <a:rPr lang="en-US" dirty="0"/>
              <a:t>CRS 25.5-1-204 – Advisory Committee to the APCD</a:t>
            </a:r>
          </a:p>
          <a:p>
            <a:pPr marL="0" indent="0">
              <a:buNone/>
            </a:pPr>
            <a:r>
              <a:rPr lang="en-US" sz="1200" dirty="0"/>
              <a:t>(7) The all-payer health claims database shall: </a:t>
            </a:r>
          </a:p>
          <a:p>
            <a:r>
              <a:rPr lang="en-US" sz="1200" dirty="0"/>
              <a:t>(a) </a:t>
            </a:r>
            <a:r>
              <a:rPr lang="en-US" sz="1200" b="1" i="1" dirty="0"/>
              <a:t>Be available to the public </a:t>
            </a:r>
            <a:r>
              <a:rPr lang="en-US" sz="1200" dirty="0"/>
              <a:t>when disclosed in a form and manner that ensures the privacy and security of personal health information as required by state and federal law, </a:t>
            </a:r>
            <a:r>
              <a:rPr lang="en-US" sz="1200" b="1" i="1" dirty="0"/>
              <a:t>as a resource to insurers, consumers, employers, providers, purchasers of health care, and state agencies</a:t>
            </a:r>
            <a:r>
              <a:rPr lang="en-US" sz="1200" dirty="0"/>
              <a:t> to allow for continuous review of health care utilization, expenditures, and quality and safety performance in Colorado; </a:t>
            </a:r>
          </a:p>
          <a:p>
            <a:r>
              <a:rPr lang="en-US" sz="1200" dirty="0"/>
              <a:t>b) </a:t>
            </a:r>
            <a:r>
              <a:rPr lang="en-US" sz="1200" b="1" i="1" dirty="0"/>
              <a:t>Be available to state agencies and private entities </a:t>
            </a:r>
            <a:r>
              <a:rPr lang="en-US" sz="1200" dirty="0"/>
              <a:t>in Colorado engaged in efforts to improve health care, subject to rules promulgated by the executive director; </a:t>
            </a:r>
            <a:endParaRPr lang="en-US" dirty="0"/>
          </a:p>
          <a:p>
            <a:pPr marL="0" indent="0" defTabSz="970871">
              <a:buFont typeface="Arial" panose="020B0604020202020204" pitchFamily="34" charset="0"/>
              <a:buNone/>
              <a:defRPr/>
            </a:pPr>
            <a:endParaRPr lang="en-US" dirty="0">
              <a:latin typeface="Arial" panose="020B0604020202020204" pitchFamily="34" charset="0"/>
              <a:cs typeface="Arial" panose="020B0604020202020204" pitchFamily="34" charset="0"/>
            </a:endParaRPr>
          </a:p>
          <a:p>
            <a:pPr marL="0" indent="0" defTabSz="970871">
              <a:buFont typeface="Arial" panose="020B0604020202020204" pitchFamily="34" charset="0"/>
              <a:buNone/>
              <a:defRPr/>
            </a:pPr>
            <a:endParaRPr lang="en-US" dirty="0">
              <a:latin typeface="Arial" panose="020B0604020202020204" pitchFamily="34" charset="0"/>
              <a:cs typeface="Arial" panose="020B0604020202020204" pitchFamily="34" charset="0"/>
            </a:endParaRPr>
          </a:p>
          <a:p>
            <a:pPr marL="178377" indent="-178377" defTabSz="970871">
              <a:buFont typeface="Arial" panose="020B0604020202020204" pitchFamily="34" charset="0"/>
              <a:buChar char="•"/>
              <a:defRPr/>
            </a:pPr>
            <a:r>
              <a:rPr lang="en-US" dirty="0">
                <a:latin typeface="Arial" panose="020B0604020202020204" pitchFamily="34" charset="0"/>
                <a:cs typeface="Arial" panose="020B0604020202020204" pitchFamily="34" charset="0"/>
              </a:rPr>
              <a:t>We work with change agents across the spectrum of health care.  This includes clinicians …</a:t>
            </a:r>
          </a:p>
          <a:p>
            <a:pPr marL="178377" indent="-178377" defTabSz="970871">
              <a:buFont typeface="Arial" panose="020B0604020202020204" pitchFamily="34" charset="0"/>
              <a:buChar char="•"/>
              <a:defRPr/>
            </a:pPr>
            <a:r>
              <a:rPr lang="en-US" dirty="0">
                <a:latin typeface="Arial" panose="020B0604020202020204" pitchFamily="34" charset="0"/>
                <a:cs typeface="Arial" panose="020B0604020202020204" pitchFamily="34" charset="0"/>
              </a:rPr>
              <a:t>With consumers and patients at the center of our focus</a:t>
            </a:r>
          </a:p>
          <a:p>
            <a:pPr marL="178377" indent="-178377" defTabSz="970871">
              <a:buFont typeface="Arial" panose="020B0604020202020204" pitchFamily="34" charset="0"/>
              <a:buChar char="•"/>
              <a:defRPr/>
            </a:pPr>
            <a:endParaRPr lang="en-US" dirty="0">
              <a:latin typeface="Arial" panose="020B0604020202020204" pitchFamily="34" charset="0"/>
              <a:cs typeface="Arial" panose="020B0604020202020204" pitchFamily="34" charset="0"/>
            </a:endParaRPr>
          </a:p>
          <a:p>
            <a:pPr marL="178377" indent="-178377" defTabSz="970871">
              <a:buFont typeface="Arial" panose="020B0604020202020204" pitchFamily="34" charset="0"/>
              <a:buChar char="•"/>
              <a:defRPr/>
            </a:pPr>
            <a:r>
              <a:rPr lang="en-US" dirty="0">
                <a:latin typeface="Arial" panose="020B0604020202020204" pitchFamily="34" charset="0"/>
                <a:cs typeface="Arial" panose="020B0604020202020204" pitchFamily="34" charset="0"/>
              </a:rPr>
              <a:t>We work with each of these stakeholders to improve the lives of Coloradans, working to lower costs and improve care.</a:t>
            </a:r>
          </a:p>
          <a:p>
            <a:pPr defTabSz="970871">
              <a:defRPr/>
            </a:pPr>
            <a:endParaRPr lang="en-US" dirty="0">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4AC515-4FEC-42A5-9CDB-A8DD7C8C8C0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6258339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rgbClr val="87189D"/>
                </a:solidFill>
              </a:rPr>
              <a:t>Pharmacological Prior Authorizations: Any prescriptions requiring approved PA prior to being filled are submitted to out Pharmacy Benefit Manager (Capital Rx) who approves or denies request. Capital Rx then advise member and provider of outcome and if denied, advised of the appeal process. </a:t>
            </a:r>
          </a:p>
          <a:p>
            <a:r>
              <a:rPr lang="en-US" dirty="0"/>
              <a:t>All buy and bill pharmaceuticals are treated with same care and urgency as all other PAs. Not all medication required PAs and FHP looks at medications in the same way and medical procedures. </a:t>
            </a:r>
          </a:p>
          <a:p>
            <a:endParaRPr lang="en-US" dirty="0"/>
          </a:p>
          <a:p>
            <a:r>
              <a:rPr lang="en-US" dirty="0"/>
              <a:t>Rehab Therapy includes chiro, PT, OT, ST. We have moved </a:t>
            </a:r>
            <a:r>
              <a:rPr lang="en-US"/>
              <a:t>our chiropractic </a:t>
            </a:r>
            <a:r>
              <a:rPr lang="en-US" dirty="0"/>
              <a:t>network under </a:t>
            </a:r>
            <a:r>
              <a:rPr lang="en-US"/>
              <a:t>Columbine Chiropractic. </a:t>
            </a: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4DADC81-791F-44D2-8793-DFA17DE835B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4126268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4DADC81-791F-44D2-8793-DFA17DE835B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8424685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p1:notes"/>
          <p:cNvSpPr>
            <a:spLocks noGrp="1" noRot="1" noChangeAspect="1"/>
          </p:cNvSpPr>
          <p:nvPr>
            <p:ph type="sldImg" idx="2"/>
          </p:nvPr>
        </p:nvSpPr>
        <p:spPr>
          <a:xfrm>
            <a:off x="365125" y="185738"/>
            <a:ext cx="6127750" cy="34464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4" name="Google Shape;104;p1:notes"/>
          <p:cNvSpPr txBox="1">
            <a:spLocks noGrp="1"/>
          </p:cNvSpPr>
          <p:nvPr>
            <p:ph type="body" idx="1"/>
          </p:nvPr>
        </p:nvSpPr>
        <p:spPr>
          <a:xfrm>
            <a:off x="365263" y="3803373"/>
            <a:ext cx="6127474" cy="4532243"/>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I am here to speak to you today on the Utilization Management program, known as the </a:t>
            </a:r>
            <a:r>
              <a:rPr lang="en-US" dirty="0" err="1"/>
              <a:t>ColoradoPAR</a:t>
            </a:r>
            <a:r>
              <a:rPr lang="en-US" dirty="0"/>
              <a:t> program, for fee for service medical state plan benefits. </a:t>
            </a:r>
            <a:endParaRPr dirty="0"/>
          </a:p>
        </p:txBody>
      </p:sp>
      <p:sp>
        <p:nvSpPr>
          <p:cNvPr id="105" name="Google Shape;105;p1:notes"/>
          <p:cNvSpPr txBox="1">
            <a:spLocks noGrp="1"/>
          </p:cNvSpPr>
          <p:nvPr>
            <p:ph type="sldNum" idx="12"/>
          </p:nvPr>
        </p:nvSpPr>
        <p:spPr>
          <a:xfrm>
            <a:off x="3520937" y="8499614"/>
            <a:ext cx="2971800" cy="458787"/>
          </a:xfrm>
          <a:prstGeom prst="rect">
            <a:avLst/>
          </a:prstGeom>
          <a:noFill/>
          <a:ln>
            <a:noFill/>
          </a:ln>
        </p:spPr>
        <p:txBody>
          <a:bodyPr spcFirstLastPara="1" wrap="square"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78</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p4:notes"/>
          <p:cNvSpPr txBox="1">
            <a:spLocks noGrp="1"/>
          </p:cNvSpPr>
          <p:nvPr>
            <p:ph type="body" idx="1"/>
          </p:nvPr>
        </p:nvSpPr>
        <p:spPr>
          <a:xfrm>
            <a:off x="365263" y="3803373"/>
            <a:ext cx="6127474" cy="4532243"/>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err="1"/>
              <a:t>Kepro</a:t>
            </a:r>
            <a:r>
              <a:rPr lang="en-US" dirty="0"/>
              <a:t> is currently responsible for completing prior authorization of the services on this slide in black colored font. (Read them)</a:t>
            </a:r>
          </a:p>
          <a:p>
            <a:pPr marL="0" lvl="0" indent="0" algn="l" rtl="0">
              <a:lnSpc>
                <a:spcPct val="100000"/>
              </a:lnSpc>
              <a:spcBef>
                <a:spcPts val="0"/>
              </a:spcBef>
              <a:spcAft>
                <a:spcPts val="0"/>
              </a:spcAft>
              <a:buSzPts val="1400"/>
              <a:buNone/>
            </a:pPr>
            <a:r>
              <a:rPr lang="en-US" dirty="0"/>
              <a:t>The prior authorization requirements for IHRP and PLTHH are currently paused. </a:t>
            </a:r>
            <a:endParaRPr dirty="0"/>
          </a:p>
          <a:p>
            <a:pPr marL="0" lvl="0" indent="0" algn="l" rtl="0">
              <a:lnSpc>
                <a:spcPct val="100000"/>
              </a:lnSpc>
              <a:spcBef>
                <a:spcPts val="0"/>
              </a:spcBef>
              <a:spcAft>
                <a:spcPts val="0"/>
              </a:spcAft>
              <a:buSzPts val="1400"/>
              <a:buNone/>
            </a:pPr>
            <a:endParaRPr dirty="0"/>
          </a:p>
        </p:txBody>
      </p:sp>
      <p:sp>
        <p:nvSpPr>
          <p:cNvPr id="199" name="Google Shape;199;p4:notes"/>
          <p:cNvSpPr>
            <a:spLocks noGrp="1" noRot="1" noChangeAspect="1"/>
          </p:cNvSpPr>
          <p:nvPr>
            <p:ph type="sldImg" idx="2"/>
          </p:nvPr>
        </p:nvSpPr>
        <p:spPr>
          <a:xfrm>
            <a:off x="365125" y="185738"/>
            <a:ext cx="6127750" cy="34464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p5:notes"/>
          <p:cNvSpPr txBox="1">
            <a:spLocks noGrp="1"/>
          </p:cNvSpPr>
          <p:nvPr>
            <p:ph type="body" idx="1"/>
          </p:nvPr>
        </p:nvSpPr>
        <p:spPr>
          <a:xfrm>
            <a:off x="365263" y="3803373"/>
            <a:ext cx="6127474" cy="4532243"/>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b="1" dirty="0"/>
              <a:t>This slide will walk through the life of a PAR. (go through each phase)</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b="1" dirty="0"/>
              <a:t>For a standard prior authorization request, </a:t>
            </a:r>
            <a:r>
              <a:rPr lang="en-US" b="1" dirty="0" err="1"/>
              <a:t>Kepro</a:t>
            </a:r>
            <a:r>
              <a:rPr lang="en-US" b="1" dirty="0"/>
              <a:t> has 10 business days to render a decision if all </a:t>
            </a:r>
            <a:r>
              <a:rPr lang="en-US" sz="1200" b="1" dirty="0"/>
              <a:t>documentation and information is present at the time of the review.</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1" dirty="0"/>
              <a:t>There are other types of requests that have different turnaround times that your provider can choose depending on the clinical situation.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1" dirty="0"/>
              <a:t>For questions on the status of a prior authorization request, the different types of review, and/or turnaround time, please follow up with your provider.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0" dirty="0"/>
              <a:t>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p>
          <a:p>
            <a:pPr marL="0" lvl="0" indent="0" algn="l" rtl="0">
              <a:lnSpc>
                <a:spcPct val="100000"/>
              </a:lnSpc>
              <a:spcBef>
                <a:spcPts val="0"/>
              </a:spcBef>
              <a:spcAft>
                <a:spcPts val="0"/>
              </a:spcAft>
              <a:buSzPts val="1400"/>
              <a:buNone/>
            </a:pPr>
            <a:endParaRPr dirty="0"/>
          </a:p>
        </p:txBody>
      </p:sp>
      <p:sp>
        <p:nvSpPr>
          <p:cNvPr id="207" name="Google Shape;207;p5:notes"/>
          <p:cNvSpPr>
            <a:spLocks noGrp="1" noRot="1" noChangeAspect="1"/>
          </p:cNvSpPr>
          <p:nvPr>
            <p:ph type="sldImg" idx="2"/>
          </p:nvPr>
        </p:nvSpPr>
        <p:spPr>
          <a:xfrm>
            <a:off x="365125" y="185738"/>
            <a:ext cx="6127750" cy="34464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5125" y="185738"/>
            <a:ext cx="6127750" cy="3446462"/>
          </a:xfrm>
        </p:spPr>
      </p:sp>
      <p:sp>
        <p:nvSpPr>
          <p:cNvPr id="3" name="Notes Placeholder 2"/>
          <p:cNvSpPr>
            <a:spLocks noGrp="1"/>
          </p:cNvSpPr>
          <p:nvPr>
            <p:ph type="body" idx="1"/>
          </p:nvPr>
        </p:nvSpPr>
        <p:spPr/>
        <p:txBody>
          <a:bodyPr/>
          <a:lstStyle/>
          <a:p>
            <a:r>
              <a:rPr lang="en-US" dirty="0"/>
              <a:t>We are currently in the process of developing plans or researching several methods to continue modernizing the </a:t>
            </a:r>
            <a:r>
              <a:rPr lang="en-US" dirty="0" err="1"/>
              <a:t>ColoradoPAR</a:t>
            </a:r>
            <a:r>
              <a:rPr lang="en-US" dirty="0"/>
              <a:t> program along with our UM Vendor, </a:t>
            </a:r>
            <a:r>
              <a:rPr lang="en-US" dirty="0" err="1"/>
              <a:t>Kepro</a:t>
            </a:r>
            <a:r>
              <a:rPr lang="en-US" dirty="0"/>
              <a:t>. These modernizations include…</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Trebuchet MS"/>
                <a:ea typeface="Trebuchet MS"/>
                <a:cs typeface="Trebuchet MS"/>
                <a:sym typeface="Trebuchet MS"/>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82</a:t>
            </a:fld>
            <a:endParaRPr kumimoji="0" lang="en-US" sz="1200" b="0" i="0" u="none" strike="noStrike" kern="0" cap="none" spc="0" normalizeH="0" baseline="0" noProof="0">
              <a:ln>
                <a:noFill/>
              </a:ln>
              <a:solidFill>
                <a:srgbClr val="000000"/>
              </a:solidFill>
              <a:effectLst/>
              <a:uLnTx/>
              <a:uFillTx/>
              <a:latin typeface="Trebuchet MS"/>
              <a:ea typeface="Trebuchet MS"/>
              <a:cs typeface="Trebuchet MS"/>
              <a:sym typeface="Trebuchet MS"/>
            </a:endParaRPr>
          </a:p>
        </p:txBody>
      </p:sp>
    </p:spTree>
    <p:extLst>
      <p:ext uri="{BB962C8B-B14F-4D97-AF65-F5344CB8AC3E}">
        <p14:creationId xmlns:p14="http://schemas.microsoft.com/office/powerpoint/2010/main" val="268405873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p:cNvGrpSpPr/>
        <p:nvPr/>
      </p:nvGrpSpPr>
      <p:grpSpPr>
        <a:xfrm>
          <a:off x="0" y="0"/>
          <a:ext cx="0" cy="0"/>
          <a:chOff x="0" y="0"/>
          <a:chExt cx="0" cy="0"/>
        </a:xfrm>
      </p:grpSpPr>
      <p:sp>
        <p:nvSpPr>
          <p:cNvPr id="313" name="Google Shape;313;p14:notes"/>
          <p:cNvSpPr>
            <a:spLocks noGrp="1" noRot="1" noChangeAspect="1"/>
          </p:cNvSpPr>
          <p:nvPr>
            <p:ph type="sldImg" idx="2"/>
          </p:nvPr>
        </p:nvSpPr>
        <p:spPr>
          <a:xfrm>
            <a:off x="365125" y="185738"/>
            <a:ext cx="6127750" cy="34464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4" name="Google Shape;314;p14:notes"/>
          <p:cNvSpPr txBox="1">
            <a:spLocks noGrp="1"/>
          </p:cNvSpPr>
          <p:nvPr>
            <p:ph type="body" idx="1"/>
          </p:nvPr>
        </p:nvSpPr>
        <p:spPr>
          <a:xfrm>
            <a:off x="365263" y="3803373"/>
            <a:ext cx="6127474" cy="4532243"/>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15" name="Google Shape;315;p14:notes"/>
          <p:cNvSpPr txBox="1">
            <a:spLocks noGrp="1"/>
          </p:cNvSpPr>
          <p:nvPr>
            <p:ph type="sldNum" idx="12"/>
          </p:nvPr>
        </p:nvSpPr>
        <p:spPr>
          <a:xfrm>
            <a:off x="3520937" y="8499614"/>
            <a:ext cx="2971800" cy="458787"/>
          </a:xfrm>
          <a:prstGeom prst="rect">
            <a:avLst/>
          </a:prstGeom>
          <a:noFill/>
          <a:ln>
            <a:noFill/>
          </a:ln>
        </p:spPr>
        <p:txBody>
          <a:bodyPr spcFirstLastPara="1" wrap="square"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84</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p16:notes"/>
          <p:cNvSpPr>
            <a:spLocks noGrp="1" noRot="1" noChangeAspect="1"/>
          </p:cNvSpPr>
          <p:nvPr>
            <p:ph type="sldImg" idx="2"/>
          </p:nvPr>
        </p:nvSpPr>
        <p:spPr>
          <a:xfrm>
            <a:off x="365125" y="185738"/>
            <a:ext cx="6127750" cy="34464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9" name="Google Shape;329;p16:notes"/>
          <p:cNvSpPr txBox="1">
            <a:spLocks noGrp="1"/>
          </p:cNvSpPr>
          <p:nvPr>
            <p:ph type="body" idx="1"/>
          </p:nvPr>
        </p:nvSpPr>
        <p:spPr>
          <a:xfrm>
            <a:off x="365263" y="3803373"/>
            <a:ext cx="6127474" cy="4532243"/>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330" name="Google Shape;330;p16:notes"/>
          <p:cNvSpPr txBox="1">
            <a:spLocks noGrp="1"/>
          </p:cNvSpPr>
          <p:nvPr>
            <p:ph type="sldNum" idx="12"/>
          </p:nvPr>
        </p:nvSpPr>
        <p:spPr>
          <a:xfrm>
            <a:off x="3520937" y="8499614"/>
            <a:ext cx="2971800" cy="458787"/>
          </a:xfrm>
          <a:prstGeom prst="rect">
            <a:avLst/>
          </a:prstGeom>
          <a:noFill/>
          <a:ln>
            <a:noFill/>
          </a:ln>
        </p:spPr>
        <p:txBody>
          <a:bodyPr spcFirstLastPara="1" wrap="square"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85</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uk-U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Slide Number Placeholder 4"/>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9C3A12-1E0F-412B-B376-8089A55D946C}" type="slidenum">
              <a:rPr kumimoji="0" lang="uk-U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87</a:t>
            </a:fld>
            <a:endParaRPr kumimoji="0" lang="uk-U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4341598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let’s take a look at </a:t>
            </a:r>
            <a:r>
              <a:rPr lang="en-US" baseline="0" dirty="0"/>
              <a:t>Availity Portal tools. </a:t>
            </a:r>
            <a:endParaRPr lang="en-US" dirty="0"/>
          </a:p>
        </p:txBody>
      </p:sp>
      <p:sp>
        <p:nvSpPr>
          <p:cNvPr id="4" name="Slide Number Placeholder 3"/>
          <p:cNvSpPr>
            <a:spLocks noGrp="1"/>
          </p:cNvSpPr>
          <p:nvPr>
            <p:ph type="sldNum" sz="quarter" idx="10"/>
          </p:nvPr>
        </p:nvSpPr>
        <p:spPr/>
        <p:txBody>
          <a:bodyPr/>
          <a:lstStyle/>
          <a:p>
            <a:pPr marL="0" marR="0" lvl="0" indent="0" algn="r" defTabSz="914309" rtl="0" eaLnBrk="1" fontAlgn="auto" latinLnBrk="0" hangingPunct="1">
              <a:lnSpc>
                <a:spcPct val="100000"/>
              </a:lnSpc>
              <a:spcBef>
                <a:spcPts val="0"/>
              </a:spcBef>
              <a:spcAft>
                <a:spcPts val="0"/>
              </a:spcAft>
              <a:buClrTx/>
              <a:buSzTx/>
              <a:buFontTx/>
              <a:buNone/>
              <a:tabLst/>
              <a:defRPr/>
            </a:pPr>
            <a:fld id="{20ED12E5-B199-1541-9C80-7A5AEA5824C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309" rtl="0" eaLnBrk="1" fontAlgn="auto" latinLnBrk="0" hangingPunct="1">
                <a:lnSpc>
                  <a:spcPct val="100000"/>
                </a:lnSpc>
                <a:spcBef>
                  <a:spcPts val="0"/>
                </a:spcBef>
                <a:spcAft>
                  <a:spcPts val="0"/>
                </a:spcAft>
                <a:buClrTx/>
                <a:buSzTx/>
                <a:buFontTx/>
                <a:buNone/>
                <a:tabLst/>
                <a:defRPr/>
              </a:pPr>
              <a:t>92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Header Placeholder 4">
            <a:extLst>
              <a:ext uri="{FF2B5EF4-FFF2-40B4-BE49-F238E27FC236}">
                <a16:creationId xmlns:a16="http://schemas.microsoft.com/office/drawing/2014/main" id="{72240AE6-4FF3-7C44-BCF6-11E49471C527}"/>
              </a:ext>
            </a:extLst>
          </p:cNvPr>
          <p:cNvSpPr>
            <a:spLocks noGrp="1"/>
          </p:cNvSpPr>
          <p:nvPr>
            <p:ph type="hdr" sz="quarter" idx="11"/>
          </p:nvPr>
        </p:nvSpPr>
        <p:spPr/>
        <p:txBody>
          <a:bodyPr/>
          <a:lstStyle/>
          <a:p>
            <a:pPr marL="0" marR="0" lvl="0" indent="0" algn="l" defTabSz="914309" rtl="0" eaLnBrk="1" fontAlgn="auto" latinLnBrk="0" hangingPunct="1">
              <a:lnSpc>
                <a:spcPct val="100000"/>
              </a:lnSpc>
              <a:spcBef>
                <a:spcPts val="0"/>
              </a:spcBef>
              <a:spcAft>
                <a:spcPts val="0"/>
              </a:spcAft>
              <a:buClrTx/>
              <a:buSzTx/>
              <a:buFontTx/>
              <a:buNone/>
              <a:tabLst/>
              <a:defRPr/>
            </a:pPr>
            <a:endParaRPr kumimoji="0" lang="uk-U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028311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8275" y="1173163"/>
            <a:ext cx="4225925" cy="3168650"/>
          </a:xfrm>
        </p:spPr>
      </p:sp>
      <p:sp>
        <p:nvSpPr>
          <p:cNvPr id="3" name="Notes Placeholder 2"/>
          <p:cNvSpPr>
            <a:spLocks noGrp="1"/>
          </p:cNvSpPr>
          <p:nvPr>
            <p:ph type="body" idx="1"/>
          </p:nvPr>
        </p:nvSpPr>
        <p:spPr>
          <a:xfrm>
            <a:off x="700740" y="4472428"/>
            <a:ext cx="5605922" cy="4266477"/>
          </a:xfrm>
        </p:spPr>
        <p:txBody>
          <a:bodyPr/>
          <a:lstStyle/>
          <a:p>
            <a:pPr marL="0" indent="0">
              <a:buNone/>
            </a:pPr>
            <a:r>
              <a:rPr lang="en-US" dirty="0"/>
              <a:t>CIVHC is an independent non-profit comprised of people managing resources and processes that are used by Change Agents to inform actions in support of the Triple Aim.</a:t>
            </a:r>
          </a:p>
          <a:p>
            <a:pPr marL="0" indent="0">
              <a:buNone/>
            </a:pPr>
            <a:endParaRPr lang="en-US" dirty="0"/>
          </a:p>
          <a:p>
            <a:pPr marL="0" indent="0">
              <a:buNone/>
            </a:pPr>
            <a:r>
              <a:rPr lang="en-US" dirty="0"/>
              <a:t>The CO APCD is a data warehouse.  Is the largest resource we manage, which we do on behalf of the State, and in partnership with our data vendor HSRI.</a:t>
            </a:r>
          </a:p>
          <a:p>
            <a:pPr marL="0" indent="0">
              <a:buNone/>
            </a:pPr>
            <a:endParaRPr lang="en-US" dirty="0"/>
          </a:p>
          <a:p>
            <a:pPr marL="0" indent="0">
              <a:buNone/>
            </a:pPr>
            <a:r>
              <a:rPr lang="en-US" dirty="0"/>
              <a:t>All Payer Claims Databases (APCDs) typically include medical, dental, pharmacy claims collected from private and public payers.</a:t>
            </a:r>
          </a:p>
          <a:p>
            <a:pPr marL="0" indent="0">
              <a:buNone/>
            </a:pPr>
            <a:r>
              <a:rPr lang="en-US" dirty="0"/>
              <a:t>Currently, 18 States have legislation enabling collection of health care claims data </a:t>
            </a:r>
            <a:r>
              <a:rPr lang="en-US" sz="1800" dirty="0"/>
              <a:t>(www.apcdcouncil.org), 6 states have voluntary efforts</a:t>
            </a:r>
            <a:endParaRPr lang="en-US" dirty="0"/>
          </a:p>
          <a:p>
            <a:pPr lvl="1"/>
            <a:r>
              <a:rPr lang="en-US" dirty="0">
                <a:solidFill>
                  <a:schemeClr val="accent1"/>
                </a:solidFill>
              </a:rPr>
              <a:t>Colorado APCD established through legislation - 2010</a:t>
            </a:r>
          </a:p>
          <a:p>
            <a:pPr lvl="1"/>
            <a:r>
              <a:rPr lang="en-US" dirty="0">
                <a:solidFill>
                  <a:schemeClr val="accent1"/>
                </a:solidFill>
              </a:rPr>
              <a:t>CIVHC appointed by State of Colorado to administer CO APCD</a:t>
            </a:r>
          </a:p>
          <a:p>
            <a:pPr lvl="1"/>
            <a:r>
              <a:rPr lang="en-US" dirty="0">
                <a:solidFill>
                  <a:schemeClr val="accent1"/>
                </a:solidFill>
              </a:rPr>
              <a:t>CA coming online; NM has vendor bids in hand</a:t>
            </a:r>
          </a:p>
          <a:p>
            <a:endParaRPr lang="en-US" dirty="0">
              <a:solidFill>
                <a:srgbClr val="FF0000"/>
              </a:solidFill>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2427E9-ED0D-454B-8ECE-6548B23C8DE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6667116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Availity is Humana’s clearinghouse</a:t>
            </a:r>
            <a:r>
              <a:rPr lang="en-US" baseline="0" dirty="0"/>
              <a:t> for electronic transactions with healthcare providers. And, as you can see, Availity offers several advantages.  </a:t>
            </a:r>
            <a:endParaRPr lang="en-US" dirty="0"/>
          </a:p>
        </p:txBody>
      </p:sp>
      <p:sp>
        <p:nvSpPr>
          <p:cNvPr id="4" name="Header Placeholder 3"/>
          <p:cNvSpPr>
            <a:spLocks noGrp="1"/>
          </p:cNvSpPr>
          <p:nvPr>
            <p:ph type="hdr" sz="quarter" idx="10"/>
          </p:nvPr>
        </p:nvSpPr>
        <p:spPr/>
        <p:txBody>
          <a:bodyPr/>
          <a:lstStyle/>
          <a:p>
            <a:pPr marL="0" marR="0" lvl="0" indent="0" algn="l" defTabSz="914309" rtl="0" eaLnBrk="1" fontAlgn="auto" latinLnBrk="0" hangingPunct="1">
              <a:lnSpc>
                <a:spcPct val="100000"/>
              </a:lnSpc>
              <a:spcBef>
                <a:spcPts val="0"/>
              </a:spcBef>
              <a:spcAft>
                <a:spcPts val="0"/>
              </a:spcAft>
              <a:buClrTx/>
              <a:buSzTx/>
              <a:buFontTx/>
              <a:buNone/>
              <a:tabLst/>
              <a:defRPr/>
            </a:pPr>
            <a:endParaRPr kumimoji="0" lang="uk-U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Slide Number Placeholder 4"/>
          <p:cNvSpPr>
            <a:spLocks noGrp="1"/>
          </p:cNvSpPr>
          <p:nvPr>
            <p:ph type="sldNum" sz="quarter" idx="11"/>
          </p:nvPr>
        </p:nvSpPr>
        <p:spPr/>
        <p:txBody>
          <a:bodyPr/>
          <a:lstStyle/>
          <a:p>
            <a:pPr marL="0" marR="0" lvl="0" indent="0" algn="r" defTabSz="914309" rtl="0" eaLnBrk="1" fontAlgn="auto" latinLnBrk="0" hangingPunct="1">
              <a:lnSpc>
                <a:spcPct val="100000"/>
              </a:lnSpc>
              <a:spcBef>
                <a:spcPts val="0"/>
              </a:spcBef>
              <a:spcAft>
                <a:spcPts val="0"/>
              </a:spcAft>
              <a:buClrTx/>
              <a:buSzTx/>
              <a:buFontTx/>
              <a:buNone/>
              <a:tabLst/>
              <a:defRPr/>
            </a:pPr>
            <a:fld id="{BD9C3A12-1E0F-412B-B376-8089A55D946C}" type="slidenum">
              <a:rPr kumimoji="0" lang="uk-U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309" rtl="0" eaLnBrk="1" fontAlgn="auto" latinLnBrk="0" hangingPunct="1">
                <a:lnSpc>
                  <a:spcPct val="100000"/>
                </a:lnSpc>
                <a:spcBef>
                  <a:spcPts val="0"/>
                </a:spcBef>
                <a:spcAft>
                  <a:spcPts val="0"/>
                </a:spcAft>
                <a:buClrTx/>
                <a:buSzTx/>
                <a:buFontTx/>
                <a:buNone/>
                <a:tabLst/>
                <a:defRPr/>
              </a:pPr>
              <a:t>93</a:t>
            </a:fld>
            <a:endParaRPr kumimoji="0" lang="uk-U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0093854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some of the key Availity</a:t>
            </a:r>
            <a:r>
              <a:rPr lang="en-US" baseline="0" dirty="0"/>
              <a:t> features we’ll cover in this session, from registering to use the portal through managing overpayments. </a:t>
            </a:r>
            <a:endParaRPr lang="en-US" dirty="0"/>
          </a:p>
        </p:txBody>
      </p:sp>
      <p:sp>
        <p:nvSpPr>
          <p:cNvPr id="4" name="Header Placeholder 3"/>
          <p:cNvSpPr>
            <a:spLocks noGrp="1"/>
          </p:cNvSpPr>
          <p:nvPr>
            <p:ph type="hdr" sz="quarter" idx="10"/>
          </p:nvPr>
        </p:nvSpPr>
        <p:spPr/>
        <p:txBody>
          <a:bodyPr/>
          <a:lstStyle/>
          <a:p>
            <a:pPr marL="0" marR="0" lvl="0" indent="0" algn="l" defTabSz="914309" rtl="0" eaLnBrk="1" fontAlgn="auto" latinLnBrk="0" hangingPunct="1">
              <a:lnSpc>
                <a:spcPct val="100000"/>
              </a:lnSpc>
              <a:spcBef>
                <a:spcPts val="0"/>
              </a:spcBef>
              <a:spcAft>
                <a:spcPts val="0"/>
              </a:spcAft>
              <a:buClrTx/>
              <a:buSzTx/>
              <a:buFontTx/>
              <a:buNone/>
              <a:tabLst/>
              <a:defRPr/>
            </a:pPr>
            <a:endParaRPr kumimoji="0" lang="uk-U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Slide Number Placeholder 4"/>
          <p:cNvSpPr>
            <a:spLocks noGrp="1"/>
          </p:cNvSpPr>
          <p:nvPr>
            <p:ph type="sldNum" sz="quarter" idx="11"/>
          </p:nvPr>
        </p:nvSpPr>
        <p:spPr/>
        <p:txBody>
          <a:bodyPr/>
          <a:lstStyle/>
          <a:p>
            <a:pPr marL="0" marR="0" lvl="0" indent="0" algn="r" defTabSz="914309" rtl="0" eaLnBrk="1" fontAlgn="auto" latinLnBrk="0" hangingPunct="1">
              <a:lnSpc>
                <a:spcPct val="100000"/>
              </a:lnSpc>
              <a:spcBef>
                <a:spcPts val="0"/>
              </a:spcBef>
              <a:spcAft>
                <a:spcPts val="0"/>
              </a:spcAft>
              <a:buClrTx/>
              <a:buSzTx/>
              <a:buFontTx/>
              <a:buNone/>
              <a:tabLst/>
              <a:defRPr/>
            </a:pPr>
            <a:fld id="{BD9C3A12-1E0F-412B-B376-8089A55D946C}" type="slidenum">
              <a:rPr kumimoji="0" lang="uk-U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309" rtl="0" eaLnBrk="1" fontAlgn="auto" latinLnBrk="0" hangingPunct="1">
                <a:lnSpc>
                  <a:spcPct val="100000"/>
                </a:lnSpc>
                <a:spcBef>
                  <a:spcPts val="0"/>
                </a:spcBef>
                <a:spcAft>
                  <a:spcPts val="0"/>
                </a:spcAft>
                <a:buClrTx/>
                <a:buSzTx/>
                <a:buFontTx/>
                <a:buNone/>
                <a:tabLst/>
                <a:defRPr/>
              </a:pPr>
              <a:t>94</a:t>
            </a:fld>
            <a:endParaRPr kumimoji="0" lang="uk-U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2560400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To learn more about how to use Availity Portal for your patients with Humana coverage, you can sign up for a Humana-led webinar offered via phone and internet. A link to our current offerings can be found in the Humana Payer Space on Availity Portal, under the “Resources” tab.</a:t>
            </a:r>
          </a:p>
          <a:p>
            <a:endParaRPr lang="en-US" baseline="0" dirty="0"/>
          </a:p>
          <a:p>
            <a:pPr marL="0" marR="0" lvl="0" indent="0" algn="l" defTabSz="609539" rtl="0" eaLnBrk="1" fontAlgn="auto" latinLnBrk="0" hangingPunct="1">
              <a:lnSpc>
                <a:spcPct val="100000"/>
              </a:lnSpc>
              <a:spcBef>
                <a:spcPts val="0"/>
              </a:spcBef>
              <a:spcAft>
                <a:spcPts val="0"/>
              </a:spcAft>
              <a:buClrTx/>
              <a:buSzTx/>
              <a:buFontTx/>
              <a:buNone/>
              <a:tabLst/>
              <a:defRPr/>
            </a:pPr>
            <a:r>
              <a:rPr lang="en-US" baseline="0" dirty="0"/>
              <a:t>Clicking that link takes you to a page on Humana’s public website where you can learn about and sign up for a Humana-led webinar. </a:t>
            </a:r>
          </a:p>
          <a:p>
            <a:pPr marL="0" marR="0" lvl="0" indent="0" algn="l" defTabSz="609539"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609539" rtl="0" eaLnBrk="1" fontAlgn="auto" latinLnBrk="0" hangingPunct="1">
              <a:lnSpc>
                <a:spcPct val="100000"/>
              </a:lnSpc>
              <a:spcBef>
                <a:spcPts val="0"/>
              </a:spcBef>
              <a:spcAft>
                <a:spcPts val="0"/>
              </a:spcAft>
              <a:buClrTx/>
              <a:buSzTx/>
              <a:buFontTx/>
              <a:buNone/>
              <a:tabLst/>
              <a:defRPr/>
            </a:pPr>
            <a:r>
              <a:rPr lang="en-US" baseline="0" dirty="0"/>
              <a:t>Or, you can go directly to this Humana webpage by typing “Humana.com/ProviderWebinars” in your browser. </a:t>
            </a:r>
          </a:p>
          <a:p>
            <a:endParaRPr lang="en-US" baseline="0" dirty="0"/>
          </a:p>
          <a:p>
            <a:endParaRPr lang="en-US" dirty="0"/>
          </a:p>
        </p:txBody>
      </p:sp>
      <p:sp>
        <p:nvSpPr>
          <p:cNvPr id="4" name="Header Placeholder 3"/>
          <p:cNvSpPr>
            <a:spLocks noGrp="1"/>
          </p:cNvSpPr>
          <p:nvPr>
            <p:ph type="hdr" sz="quarter" idx="10"/>
          </p:nvPr>
        </p:nvSpPr>
        <p:spPr/>
        <p:txBody>
          <a:bodyPr/>
          <a:lstStyle/>
          <a:p>
            <a:pPr marL="0" marR="0" lvl="0" indent="0" algn="l" defTabSz="914309" rtl="0" eaLnBrk="1" fontAlgn="auto" latinLnBrk="0" hangingPunct="1">
              <a:lnSpc>
                <a:spcPct val="100000"/>
              </a:lnSpc>
              <a:spcBef>
                <a:spcPts val="0"/>
              </a:spcBef>
              <a:spcAft>
                <a:spcPts val="0"/>
              </a:spcAft>
              <a:buClrTx/>
              <a:buSzTx/>
              <a:buFontTx/>
              <a:buNone/>
              <a:tabLst/>
              <a:defRPr/>
            </a:pPr>
            <a:endParaRPr kumimoji="0" lang="uk-U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Slide Number Placeholder 4"/>
          <p:cNvSpPr>
            <a:spLocks noGrp="1"/>
          </p:cNvSpPr>
          <p:nvPr>
            <p:ph type="sldNum" sz="quarter" idx="11"/>
          </p:nvPr>
        </p:nvSpPr>
        <p:spPr/>
        <p:txBody>
          <a:bodyPr/>
          <a:lstStyle/>
          <a:p>
            <a:pPr marL="0" marR="0" lvl="0" indent="0" algn="r" defTabSz="914309" rtl="0" eaLnBrk="1" fontAlgn="auto" latinLnBrk="0" hangingPunct="1">
              <a:lnSpc>
                <a:spcPct val="100000"/>
              </a:lnSpc>
              <a:spcBef>
                <a:spcPts val="0"/>
              </a:spcBef>
              <a:spcAft>
                <a:spcPts val="0"/>
              </a:spcAft>
              <a:buClrTx/>
              <a:buSzTx/>
              <a:buFontTx/>
              <a:buNone/>
              <a:tabLst/>
              <a:defRPr/>
            </a:pPr>
            <a:fld id="{BD9C3A12-1E0F-412B-B376-8089A55D946C}" type="slidenum">
              <a:rPr kumimoji="0" lang="uk-U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309" rtl="0" eaLnBrk="1" fontAlgn="auto" latinLnBrk="0" hangingPunct="1">
                <a:lnSpc>
                  <a:spcPct val="100000"/>
                </a:lnSpc>
                <a:spcBef>
                  <a:spcPts val="0"/>
                </a:spcBef>
                <a:spcAft>
                  <a:spcPts val="0"/>
                </a:spcAft>
                <a:buClrTx/>
                <a:buSzTx/>
                <a:buFontTx/>
                <a:buNone/>
                <a:tabLst/>
                <a:defRPr/>
              </a:pPr>
              <a:t>97</a:t>
            </a:fld>
            <a:endParaRPr kumimoji="0" lang="uk-U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8817538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let’s take a look at </a:t>
            </a:r>
            <a:r>
              <a:rPr lang="en-US" baseline="0" dirty="0"/>
              <a:t>Availity Portal tools. </a:t>
            </a:r>
            <a:endParaRPr lang="en-US" dirty="0"/>
          </a:p>
        </p:txBody>
      </p:sp>
      <p:sp>
        <p:nvSpPr>
          <p:cNvPr id="4" name="Slide Number Placeholder 3"/>
          <p:cNvSpPr>
            <a:spLocks noGrp="1"/>
          </p:cNvSpPr>
          <p:nvPr>
            <p:ph type="sldNum" sz="quarter" idx="10"/>
          </p:nvPr>
        </p:nvSpPr>
        <p:spPr/>
        <p:txBody>
          <a:bodyPr/>
          <a:lstStyle/>
          <a:p>
            <a:pPr marL="0" marR="0" lvl="0" indent="0" algn="r" defTabSz="914309" rtl="0" eaLnBrk="1" fontAlgn="auto" latinLnBrk="0" hangingPunct="1">
              <a:lnSpc>
                <a:spcPct val="100000"/>
              </a:lnSpc>
              <a:spcBef>
                <a:spcPts val="0"/>
              </a:spcBef>
              <a:spcAft>
                <a:spcPts val="0"/>
              </a:spcAft>
              <a:buClrTx/>
              <a:buSzTx/>
              <a:buFontTx/>
              <a:buNone/>
              <a:tabLst/>
              <a:defRPr/>
            </a:pPr>
            <a:fld id="{20ED12E5-B199-1541-9C80-7A5AEA5824C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309" rtl="0" eaLnBrk="1" fontAlgn="auto" latinLnBrk="0" hangingPunct="1">
                <a:lnSpc>
                  <a:spcPct val="100000"/>
                </a:lnSpc>
                <a:spcBef>
                  <a:spcPts val="0"/>
                </a:spcBef>
                <a:spcAft>
                  <a:spcPts val="0"/>
                </a:spcAft>
                <a:buClrTx/>
                <a:buSzTx/>
                <a:buFontTx/>
                <a:buNone/>
                <a:tabLst/>
                <a:defRPr/>
              </a:pPr>
              <a:t>98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Header Placeholder 4">
            <a:extLst>
              <a:ext uri="{FF2B5EF4-FFF2-40B4-BE49-F238E27FC236}">
                <a16:creationId xmlns:a16="http://schemas.microsoft.com/office/drawing/2014/main" id="{72240AE6-4FF3-7C44-BCF6-11E49471C527}"/>
              </a:ext>
            </a:extLst>
          </p:cNvPr>
          <p:cNvSpPr>
            <a:spLocks noGrp="1"/>
          </p:cNvSpPr>
          <p:nvPr>
            <p:ph type="hdr" sz="quarter" idx="11"/>
          </p:nvPr>
        </p:nvSpPr>
        <p:spPr/>
        <p:txBody>
          <a:bodyPr/>
          <a:lstStyle/>
          <a:p>
            <a:pPr marL="0" marR="0" lvl="0" indent="0" algn="l" defTabSz="914309" rtl="0" eaLnBrk="1" fontAlgn="auto" latinLnBrk="0" hangingPunct="1">
              <a:lnSpc>
                <a:spcPct val="100000"/>
              </a:lnSpc>
              <a:spcBef>
                <a:spcPts val="0"/>
              </a:spcBef>
              <a:spcAft>
                <a:spcPts val="0"/>
              </a:spcAft>
              <a:buClrTx/>
              <a:buSzTx/>
              <a:buFontTx/>
              <a:buNone/>
              <a:tabLst/>
              <a:defRPr/>
            </a:pPr>
            <a:endParaRPr kumimoji="0" lang="uk-U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144852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uk-UA"/>
          </a:p>
        </p:txBody>
      </p:sp>
      <p:sp>
        <p:nvSpPr>
          <p:cNvPr id="4" name="Slide Number Placeholder 3"/>
          <p:cNvSpPr>
            <a:spLocks noGrp="1"/>
          </p:cNvSpPr>
          <p:nvPr>
            <p:ph type="sldNum" sz="quarter" idx="10"/>
          </p:nvPr>
        </p:nvSpPr>
        <p:spPr/>
        <p:txBody>
          <a:bodyPr/>
          <a:lstStyle/>
          <a:p>
            <a:pPr marL="0" marR="0" lvl="0" indent="0" algn="r" defTabSz="914309" rtl="0" eaLnBrk="1" fontAlgn="auto" latinLnBrk="0" hangingPunct="1">
              <a:lnSpc>
                <a:spcPct val="100000"/>
              </a:lnSpc>
              <a:spcBef>
                <a:spcPts val="0"/>
              </a:spcBef>
              <a:spcAft>
                <a:spcPts val="0"/>
              </a:spcAft>
              <a:buClrTx/>
              <a:buSzTx/>
              <a:buFontTx/>
              <a:buNone/>
              <a:tabLst/>
              <a:defRPr/>
            </a:pPr>
            <a:fld id="{BD9C3A12-1E0F-412B-B376-8089A55D946C}" type="slidenum">
              <a:rPr kumimoji="0" lang="uk-U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309" rtl="0" eaLnBrk="1" fontAlgn="auto" latinLnBrk="0" hangingPunct="1">
                <a:lnSpc>
                  <a:spcPct val="100000"/>
                </a:lnSpc>
                <a:spcBef>
                  <a:spcPts val="0"/>
                </a:spcBef>
                <a:spcAft>
                  <a:spcPts val="0"/>
                </a:spcAft>
                <a:buClrTx/>
                <a:buSzTx/>
                <a:buFontTx/>
                <a:buNone/>
                <a:tabLst/>
                <a:defRPr/>
              </a:pPr>
              <a:t>100</a:t>
            </a:fld>
            <a:endParaRPr kumimoji="0" lang="uk-U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Header Placeholder 4">
            <a:extLst>
              <a:ext uri="{FF2B5EF4-FFF2-40B4-BE49-F238E27FC236}">
                <a16:creationId xmlns:a16="http://schemas.microsoft.com/office/drawing/2014/main" id="{69F17715-B25F-5247-A74C-D5FA320334A7}"/>
              </a:ext>
            </a:extLst>
          </p:cNvPr>
          <p:cNvSpPr>
            <a:spLocks noGrp="1"/>
          </p:cNvSpPr>
          <p:nvPr>
            <p:ph type="hdr" sz="quarter" idx="11"/>
          </p:nvPr>
        </p:nvSpPr>
        <p:spPr/>
        <p:txBody>
          <a:bodyPr/>
          <a:lstStyle/>
          <a:p>
            <a:pPr marL="0" marR="0" lvl="0" indent="0" algn="l" defTabSz="914309" rtl="0" eaLnBrk="1" fontAlgn="auto" latinLnBrk="0" hangingPunct="1">
              <a:lnSpc>
                <a:spcPct val="100000"/>
              </a:lnSpc>
              <a:spcBef>
                <a:spcPts val="0"/>
              </a:spcBef>
              <a:spcAft>
                <a:spcPts val="0"/>
              </a:spcAft>
              <a:buClrTx/>
              <a:buSzTx/>
              <a:buFontTx/>
              <a:buNone/>
              <a:tabLst/>
              <a:defRPr/>
            </a:pPr>
            <a:endParaRPr kumimoji="0" lang="uk-U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0897775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Generally</a:t>
            </a:r>
            <a:r>
              <a:rPr lang="en-US" baseline="0" dirty="0"/>
              <a:t> both HMO and PPO trends are consistent with National trends and nothing really stands out.</a:t>
            </a:r>
            <a:endParaRPr lang="en-US" dirty="0"/>
          </a:p>
        </p:txBody>
      </p:sp>
      <p:sp>
        <p:nvSpPr>
          <p:cNvPr id="4" name="Header Placeholder 3"/>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uk-U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Slide Number Placeholder 4"/>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9C3A12-1E0F-412B-B376-8089A55D946C}" type="slidenum">
              <a:rPr kumimoji="0" lang="uk-U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101</a:t>
            </a:fld>
            <a:endParaRPr kumimoji="0" lang="uk-U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7123678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let’s take a look at </a:t>
            </a:r>
            <a:r>
              <a:rPr lang="en-US" baseline="0" dirty="0"/>
              <a:t>Availity Portal tools. </a:t>
            </a:r>
            <a:endParaRPr lang="en-US" dirty="0"/>
          </a:p>
        </p:txBody>
      </p:sp>
      <p:sp>
        <p:nvSpPr>
          <p:cNvPr id="4" name="Slide Number Placeholder 3"/>
          <p:cNvSpPr>
            <a:spLocks noGrp="1"/>
          </p:cNvSpPr>
          <p:nvPr>
            <p:ph type="sldNum" sz="quarter" idx="10"/>
          </p:nvPr>
        </p:nvSpPr>
        <p:spPr/>
        <p:txBody>
          <a:bodyPr/>
          <a:lstStyle/>
          <a:p>
            <a:pPr marL="0" marR="0" lvl="0" indent="0" algn="r" defTabSz="914309" rtl="0" eaLnBrk="1" fontAlgn="auto" latinLnBrk="0" hangingPunct="1">
              <a:lnSpc>
                <a:spcPct val="100000"/>
              </a:lnSpc>
              <a:spcBef>
                <a:spcPts val="0"/>
              </a:spcBef>
              <a:spcAft>
                <a:spcPts val="0"/>
              </a:spcAft>
              <a:buClrTx/>
              <a:buSzTx/>
              <a:buFontTx/>
              <a:buNone/>
              <a:tabLst/>
              <a:defRPr/>
            </a:pPr>
            <a:fld id="{20ED12E5-B199-1541-9C80-7A5AEA5824C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309" rtl="0" eaLnBrk="1" fontAlgn="auto" latinLnBrk="0" hangingPunct="1">
                <a:lnSpc>
                  <a:spcPct val="100000"/>
                </a:lnSpc>
                <a:spcBef>
                  <a:spcPts val="0"/>
                </a:spcBef>
                <a:spcAft>
                  <a:spcPts val="0"/>
                </a:spcAft>
                <a:buClrTx/>
                <a:buSzTx/>
                <a:buFontTx/>
                <a:buNone/>
                <a:tabLst/>
                <a:defRPr/>
              </a:pPr>
              <a:t>102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Header Placeholder 4">
            <a:extLst>
              <a:ext uri="{FF2B5EF4-FFF2-40B4-BE49-F238E27FC236}">
                <a16:creationId xmlns:a16="http://schemas.microsoft.com/office/drawing/2014/main" id="{72240AE6-4FF3-7C44-BCF6-11E49471C527}"/>
              </a:ext>
            </a:extLst>
          </p:cNvPr>
          <p:cNvSpPr>
            <a:spLocks noGrp="1"/>
          </p:cNvSpPr>
          <p:nvPr>
            <p:ph type="hdr" sz="quarter" idx="11"/>
          </p:nvPr>
        </p:nvSpPr>
        <p:spPr/>
        <p:txBody>
          <a:bodyPr/>
          <a:lstStyle/>
          <a:p>
            <a:pPr marL="0" marR="0" lvl="0" indent="0" algn="l" defTabSz="914309" rtl="0" eaLnBrk="1" fontAlgn="auto" latinLnBrk="0" hangingPunct="1">
              <a:lnSpc>
                <a:spcPct val="100000"/>
              </a:lnSpc>
              <a:spcBef>
                <a:spcPts val="0"/>
              </a:spcBef>
              <a:spcAft>
                <a:spcPts val="0"/>
              </a:spcAft>
              <a:buClrTx/>
              <a:buSzTx/>
              <a:buFontTx/>
              <a:buNone/>
              <a:tabLst/>
              <a:defRPr/>
            </a:pPr>
            <a:endParaRPr kumimoji="0" lang="uk-U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6803186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ge1816fe2d0_0_69:notes"/>
          <p:cNvSpPr>
            <a:spLocks noGrp="1" noRot="1" noChangeAspect="1"/>
          </p:cNvSpPr>
          <p:nvPr>
            <p:ph type="sldImg" idx="2"/>
          </p:nvPr>
        </p:nvSpPr>
        <p:spPr>
          <a:xfrm>
            <a:off x="688331" y="1143000"/>
            <a:ext cx="54813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4" name="Google Shape;154;ge1816fe2d0_0_6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Duncan</a:t>
            </a:r>
            <a:endParaRPr/>
          </a:p>
        </p:txBody>
      </p:sp>
      <p:sp>
        <p:nvSpPr>
          <p:cNvPr id="155" name="Google Shape;155;ge1816fe2d0_0_6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120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103</a:t>
            </a:fld>
            <a:endParaRPr kumimoji="0" sz="1200" b="0" i="0" u="none" strike="noStrike" kern="1200" cap="none" spc="0" normalizeH="0" baseline="0" noProof="0">
              <a:ln>
                <a:noFill/>
              </a:ln>
              <a:solidFill>
                <a:srgbClr val="000000"/>
              </a:solidFill>
              <a:effectLst/>
              <a:uLnTx/>
              <a:uFillTx/>
              <a:latin typeface="Arial"/>
              <a:ea typeface="Arial"/>
              <a:cs typeface="Arial"/>
              <a:sym typeface="Arial"/>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ge1816fe2d0_0_199:notes"/>
          <p:cNvSpPr>
            <a:spLocks noGrp="1" noRot="1" noChangeAspect="1"/>
          </p:cNvSpPr>
          <p:nvPr>
            <p:ph type="sldImg" idx="2"/>
          </p:nvPr>
        </p:nvSpPr>
        <p:spPr>
          <a:xfrm>
            <a:off x="688975" y="1143000"/>
            <a:ext cx="54801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8" name="Google Shape;218;ge1816fe2d0_0_19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19" name="Google Shape;219;ge1816fe2d0_0_19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120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104</a:t>
            </a:fld>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ge1816fe2d0_0_27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100"/>
              <a:buFont typeface="Arial"/>
              <a:buNone/>
            </a:pPr>
            <a:endParaRPr/>
          </a:p>
        </p:txBody>
      </p:sp>
      <p:sp>
        <p:nvSpPr>
          <p:cNvPr id="232" name="Google Shape;232;ge1816fe2d0_0_27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8275" y="1173163"/>
            <a:ext cx="4225925" cy="3168650"/>
          </a:xfrm>
        </p:spPr>
      </p:sp>
      <p:sp>
        <p:nvSpPr>
          <p:cNvPr id="3" name="Notes Placeholder 2"/>
          <p:cNvSpPr>
            <a:spLocks noGrp="1"/>
          </p:cNvSpPr>
          <p:nvPr>
            <p:ph type="body" idx="1"/>
          </p:nvPr>
        </p:nvSpPr>
        <p:spPr>
          <a:xfrm>
            <a:off x="700740" y="4472428"/>
            <a:ext cx="5605922" cy="4522521"/>
          </a:xfrm>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2427E9-ED0D-454B-8ECE-6548B23C8DE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8935519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B1AA27-3892-4360-B986-D6B124C223BF}" type="slidenum">
              <a:rPr kumimoji="0" lang="en-US" sz="1200" b="0" i="0" u="none" strike="noStrike" kern="1200" cap="none" spc="0" normalizeH="0" baseline="0" noProof="0" smtClean="0">
                <a:ln>
                  <a:noFill/>
                </a:ln>
                <a:solidFill>
                  <a:srgbClr val="5A5A5A"/>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115</a:t>
            </a:fld>
            <a:endParaRPr kumimoji="0" lang="en-US" sz="1200" b="0" i="0" u="none" strike="noStrike" kern="1200" cap="none" spc="0" normalizeH="0" baseline="0" noProof="0" dirty="0">
              <a:ln>
                <a:noFill/>
              </a:ln>
              <a:solidFill>
                <a:srgbClr val="5A5A5A"/>
              </a:solidFill>
              <a:effectLst/>
              <a:uLnTx/>
              <a:uFillTx/>
              <a:latin typeface="Arial" panose="020B0604020202020204"/>
              <a:ea typeface="+mn-ea"/>
              <a:cs typeface="+mn-cs"/>
            </a:endParaRPr>
          </a:p>
        </p:txBody>
      </p:sp>
    </p:spTree>
    <p:extLst>
      <p:ext uri="{BB962C8B-B14F-4D97-AF65-F5344CB8AC3E}">
        <p14:creationId xmlns:p14="http://schemas.microsoft.com/office/powerpoint/2010/main" val="427879148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51" name="Google Shape;251;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Google Shape;256;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57" name="Google Shape;257;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63" name="Google Shape;263;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Google Shape;269;g105816c15b4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70" name="Google Shape;270;g105816c15b4_0_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i="1"/>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Google Shape;294;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a:solidFill>
                  <a:schemeClr val="dk1"/>
                </a:solidFill>
                <a:highlight>
                  <a:schemeClr val="lt1"/>
                </a:highlight>
              </a:rPr>
              <a:t>Comprehensive:</a:t>
            </a:r>
            <a:endParaRPr>
              <a:solidFill>
                <a:schemeClr val="dk1"/>
              </a:solidFill>
              <a:highlight>
                <a:schemeClr val="lt1"/>
              </a:highlight>
            </a:endParaRPr>
          </a:p>
          <a:p>
            <a:pPr marL="0" lvl="0" indent="0" algn="l" rtl="0">
              <a:lnSpc>
                <a:spcPct val="100000"/>
              </a:lnSpc>
              <a:spcBef>
                <a:spcPts val="0"/>
              </a:spcBef>
              <a:spcAft>
                <a:spcPts val="0"/>
              </a:spcAft>
              <a:buSzPts val="1100"/>
              <a:buNone/>
            </a:pPr>
            <a:endParaRPr>
              <a:solidFill>
                <a:schemeClr val="dk1"/>
              </a:solidFill>
              <a:highlight>
                <a:schemeClr val="lt1"/>
              </a:highlight>
            </a:endParaRPr>
          </a:p>
          <a:p>
            <a:pPr marL="285750" lvl="0" indent="-285750" algn="l" rtl="0">
              <a:lnSpc>
                <a:spcPct val="115000"/>
              </a:lnSpc>
              <a:spcBef>
                <a:spcPts val="0"/>
              </a:spcBef>
              <a:spcAft>
                <a:spcPts val="0"/>
              </a:spcAft>
              <a:buClr>
                <a:schemeClr val="dk1"/>
              </a:buClr>
              <a:buSzPts val="1300"/>
              <a:buFont typeface="Proxima Nova"/>
              <a:buChar char="•"/>
            </a:pPr>
            <a:r>
              <a:rPr lang="en-US" sz="1300">
                <a:solidFill>
                  <a:schemeClr val="dk1"/>
                </a:solidFill>
                <a:highlight>
                  <a:schemeClr val="lt1"/>
                </a:highlight>
                <a:latin typeface="Proxima Nova"/>
                <a:ea typeface="Proxima Nova"/>
                <a:cs typeface="Proxima Nova"/>
                <a:sym typeface="Proxima Nova"/>
              </a:rPr>
              <a:t>Full-service outpatient solution</a:t>
            </a:r>
            <a:endParaRPr sz="1300">
              <a:solidFill>
                <a:schemeClr val="dk1"/>
              </a:solidFill>
              <a:highlight>
                <a:schemeClr val="lt1"/>
              </a:highlight>
              <a:latin typeface="Proxima Nova"/>
              <a:ea typeface="Proxima Nova"/>
              <a:cs typeface="Proxima Nova"/>
              <a:sym typeface="Proxima Nova"/>
            </a:endParaRPr>
          </a:p>
          <a:p>
            <a:pPr marL="285750" lvl="0" indent="-285750" algn="l" rtl="0">
              <a:lnSpc>
                <a:spcPct val="115000"/>
              </a:lnSpc>
              <a:spcBef>
                <a:spcPts val="0"/>
              </a:spcBef>
              <a:spcAft>
                <a:spcPts val="0"/>
              </a:spcAft>
              <a:buClr>
                <a:schemeClr val="dk1"/>
              </a:buClr>
              <a:buSzPts val="1300"/>
              <a:buFont typeface="Proxima Nova"/>
              <a:buChar char="•"/>
            </a:pPr>
            <a:r>
              <a:rPr lang="en-US" sz="1300">
                <a:solidFill>
                  <a:schemeClr val="dk1"/>
                </a:solidFill>
                <a:highlight>
                  <a:schemeClr val="lt1"/>
                </a:highlight>
                <a:latin typeface="Proxima Nova"/>
                <a:ea typeface="Proxima Nova"/>
                <a:cs typeface="Proxima Nova"/>
                <a:sym typeface="Proxima Nova"/>
              </a:rPr>
              <a:t>Medical behavioral integration options to support whole-person health</a:t>
            </a:r>
            <a:endParaRPr sz="1300">
              <a:solidFill>
                <a:schemeClr val="dk1"/>
              </a:solidFill>
              <a:highlight>
                <a:schemeClr val="lt1"/>
              </a:highlight>
              <a:latin typeface="Proxima Nova"/>
              <a:ea typeface="Proxima Nova"/>
              <a:cs typeface="Proxima Nova"/>
              <a:sym typeface="Proxima Nova"/>
            </a:endParaRPr>
          </a:p>
          <a:p>
            <a:pPr marL="285750" lvl="0" indent="-285750" algn="l" rtl="0">
              <a:lnSpc>
                <a:spcPct val="115000"/>
              </a:lnSpc>
              <a:spcBef>
                <a:spcPts val="0"/>
              </a:spcBef>
              <a:spcAft>
                <a:spcPts val="0"/>
              </a:spcAft>
              <a:buClr>
                <a:schemeClr val="dk1"/>
              </a:buClr>
              <a:buSzPts val="1300"/>
              <a:buFont typeface="Proxima Nova"/>
              <a:buChar char="•"/>
            </a:pPr>
            <a:r>
              <a:rPr lang="en-US" sz="1300">
                <a:solidFill>
                  <a:schemeClr val="dk1"/>
                </a:solidFill>
                <a:highlight>
                  <a:schemeClr val="lt1"/>
                </a:highlight>
                <a:latin typeface="Proxima Nova"/>
                <a:ea typeface="Proxima Nova"/>
                <a:cs typeface="Proxima Nova"/>
                <a:sym typeface="Proxima Nova"/>
              </a:rPr>
              <a:t>Local, specific, and personalized care</a:t>
            </a:r>
            <a:endParaRPr sz="1300">
              <a:solidFill>
                <a:schemeClr val="dk1"/>
              </a:solidFill>
              <a:highlight>
                <a:schemeClr val="lt1"/>
              </a:highlight>
              <a:latin typeface="Proxima Nova"/>
              <a:ea typeface="Proxima Nova"/>
              <a:cs typeface="Proxima Nova"/>
              <a:sym typeface="Proxima Nova"/>
            </a:endParaRPr>
          </a:p>
          <a:p>
            <a:pPr marL="0" lvl="0" indent="0" algn="l" rtl="0">
              <a:lnSpc>
                <a:spcPct val="115000"/>
              </a:lnSpc>
              <a:spcBef>
                <a:spcPts val="0"/>
              </a:spcBef>
              <a:spcAft>
                <a:spcPts val="0"/>
              </a:spcAft>
              <a:buNone/>
            </a:pPr>
            <a:endParaRPr sz="1300">
              <a:solidFill>
                <a:schemeClr val="dk1"/>
              </a:solidFill>
              <a:highlight>
                <a:schemeClr val="lt1"/>
              </a:highlight>
              <a:latin typeface="Proxima Nova"/>
              <a:ea typeface="Proxima Nova"/>
              <a:cs typeface="Proxima Nova"/>
              <a:sym typeface="Proxima Nova"/>
            </a:endParaRPr>
          </a:p>
          <a:p>
            <a:pPr marL="0" lvl="0" indent="0" algn="l" rtl="0">
              <a:lnSpc>
                <a:spcPct val="115000"/>
              </a:lnSpc>
              <a:spcBef>
                <a:spcPts val="0"/>
              </a:spcBef>
              <a:spcAft>
                <a:spcPts val="0"/>
              </a:spcAft>
              <a:buNone/>
            </a:pPr>
            <a:r>
              <a:rPr lang="en-US" sz="1300">
                <a:solidFill>
                  <a:schemeClr val="dk1"/>
                </a:solidFill>
                <a:highlight>
                  <a:schemeClr val="lt1"/>
                </a:highlight>
                <a:latin typeface="Proxima Nova"/>
                <a:ea typeface="Proxima Nova"/>
                <a:cs typeface="Proxima Nova"/>
                <a:sym typeface="Proxima Nova"/>
              </a:rPr>
              <a:t>Accessible:</a:t>
            </a:r>
            <a:endParaRPr sz="1300">
              <a:solidFill>
                <a:schemeClr val="dk1"/>
              </a:solidFill>
              <a:highlight>
                <a:schemeClr val="lt1"/>
              </a:highlight>
              <a:latin typeface="Proxima Nova"/>
              <a:ea typeface="Proxima Nova"/>
              <a:cs typeface="Proxima Nova"/>
              <a:sym typeface="Proxima Nova"/>
            </a:endParaRPr>
          </a:p>
          <a:p>
            <a:pPr marL="0" lvl="0" indent="0" algn="l" rtl="0">
              <a:lnSpc>
                <a:spcPct val="115000"/>
              </a:lnSpc>
              <a:spcBef>
                <a:spcPts val="0"/>
              </a:spcBef>
              <a:spcAft>
                <a:spcPts val="0"/>
              </a:spcAft>
              <a:buNone/>
            </a:pPr>
            <a:endParaRPr sz="1300">
              <a:solidFill>
                <a:schemeClr val="dk1"/>
              </a:solidFill>
              <a:highlight>
                <a:schemeClr val="lt1"/>
              </a:highlight>
              <a:latin typeface="Proxima Nova"/>
              <a:ea typeface="Proxima Nova"/>
              <a:cs typeface="Proxima Nova"/>
              <a:sym typeface="Proxima Nova"/>
            </a:endParaRPr>
          </a:p>
          <a:p>
            <a:pPr marL="285750" lvl="0" indent="-285750" algn="l" rtl="0">
              <a:lnSpc>
                <a:spcPct val="115000"/>
              </a:lnSpc>
              <a:spcBef>
                <a:spcPts val="0"/>
              </a:spcBef>
              <a:spcAft>
                <a:spcPts val="0"/>
              </a:spcAft>
              <a:buClr>
                <a:schemeClr val="dk1"/>
              </a:buClr>
              <a:buSzPts val="1300"/>
              <a:buFont typeface="Proxima Nova"/>
              <a:buChar char="•"/>
            </a:pPr>
            <a:r>
              <a:rPr lang="en-US" sz="1300">
                <a:solidFill>
                  <a:schemeClr val="dk1"/>
                </a:solidFill>
                <a:latin typeface="Proxima Nova"/>
                <a:ea typeface="Proxima Nova"/>
                <a:cs typeface="Proxima Nova"/>
                <a:sym typeface="Proxima Nova"/>
              </a:rPr>
              <a:t>Simple and seamless referral process</a:t>
            </a:r>
            <a:endParaRPr sz="1300">
              <a:solidFill>
                <a:schemeClr val="dk1"/>
              </a:solidFill>
              <a:latin typeface="Proxima Nova"/>
              <a:ea typeface="Proxima Nova"/>
              <a:cs typeface="Proxima Nova"/>
              <a:sym typeface="Proxima Nova"/>
            </a:endParaRPr>
          </a:p>
          <a:p>
            <a:pPr marL="285750" lvl="0" indent="-285750" algn="l" rtl="0">
              <a:lnSpc>
                <a:spcPct val="115000"/>
              </a:lnSpc>
              <a:spcBef>
                <a:spcPts val="0"/>
              </a:spcBef>
              <a:spcAft>
                <a:spcPts val="0"/>
              </a:spcAft>
              <a:buClr>
                <a:schemeClr val="dk1"/>
              </a:buClr>
              <a:buSzPts val="1300"/>
              <a:buFont typeface="Proxima Nova"/>
              <a:buChar char="•"/>
            </a:pPr>
            <a:r>
              <a:rPr lang="en-US" sz="1300">
                <a:solidFill>
                  <a:schemeClr val="dk1"/>
                </a:solidFill>
                <a:latin typeface="Proxima Nova"/>
                <a:ea typeface="Proxima Nova"/>
                <a:cs typeface="Proxima Nova"/>
                <a:sym typeface="Proxima Nova"/>
              </a:rPr>
              <a:t>Established payor relationships for affordable care</a:t>
            </a:r>
            <a:endParaRPr sz="1300">
              <a:solidFill>
                <a:schemeClr val="dk1"/>
              </a:solidFill>
              <a:latin typeface="Proxima Nova"/>
              <a:ea typeface="Proxima Nova"/>
              <a:cs typeface="Proxima Nova"/>
              <a:sym typeface="Proxima Nova"/>
            </a:endParaRPr>
          </a:p>
          <a:p>
            <a:pPr marL="285750" lvl="0" indent="-285750" algn="l" rtl="0">
              <a:lnSpc>
                <a:spcPct val="115000"/>
              </a:lnSpc>
              <a:spcBef>
                <a:spcPts val="0"/>
              </a:spcBef>
              <a:spcAft>
                <a:spcPts val="0"/>
              </a:spcAft>
              <a:buClr>
                <a:schemeClr val="dk1"/>
              </a:buClr>
              <a:buSzPts val="1300"/>
              <a:buFont typeface="Proxima Nova"/>
              <a:buChar char="•"/>
            </a:pPr>
            <a:r>
              <a:rPr lang="en-US" sz="1300">
                <a:solidFill>
                  <a:schemeClr val="dk1"/>
                </a:solidFill>
                <a:latin typeface="Proxima Nova"/>
                <a:ea typeface="Proxima Nova"/>
                <a:cs typeface="Proxima Nova"/>
                <a:sym typeface="Proxima Nova"/>
              </a:rPr>
              <a:t>Patient convenience and ease of use</a:t>
            </a:r>
            <a:endParaRPr sz="1300">
              <a:solidFill>
                <a:schemeClr val="dk1"/>
              </a:solidFill>
              <a:latin typeface="Proxima Nova"/>
              <a:ea typeface="Proxima Nova"/>
              <a:cs typeface="Proxima Nova"/>
              <a:sym typeface="Proxima Nova"/>
            </a:endParaRPr>
          </a:p>
          <a:p>
            <a:pPr marL="0" lvl="0" indent="0" algn="l" rtl="0">
              <a:lnSpc>
                <a:spcPct val="115000"/>
              </a:lnSpc>
              <a:spcBef>
                <a:spcPts val="0"/>
              </a:spcBef>
              <a:spcAft>
                <a:spcPts val="0"/>
              </a:spcAft>
              <a:buNone/>
            </a:pPr>
            <a:endParaRPr sz="1300">
              <a:solidFill>
                <a:schemeClr val="dk1"/>
              </a:solidFill>
              <a:highlight>
                <a:schemeClr val="lt1"/>
              </a:highlight>
              <a:latin typeface="Proxima Nova"/>
              <a:ea typeface="Proxima Nova"/>
              <a:cs typeface="Proxima Nova"/>
              <a:sym typeface="Proxima Nova"/>
            </a:endParaRPr>
          </a:p>
          <a:p>
            <a:pPr marL="0" lvl="0" indent="0" algn="l" rtl="0">
              <a:lnSpc>
                <a:spcPct val="115000"/>
              </a:lnSpc>
              <a:spcBef>
                <a:spcPts val="0"/>
              </a:spcBef>
              <a:spcAft>
                <a:spcPts val="0"/>
              </a:spcAft>
              <a:buNone/>
            </a:pPr>
            <a:r>
              <a:rPr lang="en-US" sz="1300">
                <a:solidFill>
                  <a:schemeClr val="dk1"/>
                </a:solidFill>
                <a:highlight>
                  <a:schemeClr val="lt1"/>
                </a:highlight>
                <a:latin typeface="Proxima Nova"/>
                <a:ea typeface="Proxima Nova"/>
                <a:cs typeface="Proxima Nova"/>
                <a:sym typeface="Proxima Nova"/>
              </a:rPr>
              <a:t>Effective:</a:t>
            </a:r>
            <a:endParaRPr sz="1300">
              <a:solidFill>
                <a:schemeClr val="dk1"/>
              </a:solidFill>
              <a:highlight>
                <a:schemeClr val="lt1"/>
              </a:highlight>
              <a:latin typeface="Proxima Nova"/>
              <a:ea typeface="Proxima Nova"/>
              <a:cs typeface="Proxima Nova"/>
              <a:sym typeface="Proxima Nova"/>
            </a:endParaRPr>
          </a:p>
          <a:p>
            <a:pPr marL="0" lvl="0" indent="0" algn="l" rtl="0">
              <a:lnSpc>
                <a:spcPct val="115000"/>
              </a:lnSpc>
              <a:spcBef>
                <a:spcPts val="0"/>
              </a:spcBef>
              <a:spcAft>
                <a:spcPts val="0"/>
              </a:spcAft>
              <a:buNone/>
            </a:pPr>
            <a:endParaRPr sz="1300">
              <a:solidFill>
                <a:schemeClr val="dk1"/>
              </a:solidFill>
              <a:highlight>
                <a:schemeClr val="lt1"/>
              </a:highlight>
              <a:latin typeface="Proxima Nova"/>
              <a:ea typeface="Proxima Nova"/>
              <a:cs typeface="Proxima Nova"/>
              <a:sym typeface="Proxima Nova"/>
            </a:endParaRPr>
          </a:p>
          <a:p>
            <a:pPr marL="457200" lvl="0" indent="-311150" algn="l" rtl="0">
              <a:lnSpc>
                <a:spcPct val="115000"/>
              </a:lnSpc>
              <a:spcBef>
                <a:spcPts val="0"/>
              </a:spcBef>
              <a:spcAft>
                <a:spcPts val="0"/>
              </a:spcAft>
              <a:buClr>
                <a:schemeClr val="dk1"/>
              </a:buClr>
              <a:buSzPts val="1300"/>
              <a:buFont typeface="Proxima Nova"/>
              <a:buChar char="•"/>
            </a:pPr>
            <a:r>
              <a:rPr lang="en-US" sz="1300">
                <a:solidFill>
                  <a:schemeClr val="dk1"/>
                </a:solidFill>
                <a:latin typeface="Proxima Nova"/>
                <a:ea typeface="Proxima Nova"/>
                <a:cs typeface="Proxima Nova"/>
                <a:sym typeface="Proxima Nova"/>
              </a:rPr>
              <a:t>Proven clinical excellence</a:t>
            </a:r>
            <a:endParaRPr sz="1300">
              <a:solidFill>
                <a:schemeClr val="dk1"/>
              </a:solidFill>
              <a:latin typeface="Proxima Nova"/>
              <a:ea typeface="Proxima Nova"/>
              <a:cs typeface="Proxima Nova"/>
              <a:sym typeface="Proxima Nova"/>
            </a:endParaRPr>
          </a:p>
          <a:p>
            <a:pPr marL="457200" lvl="0" indent="-311150" algn="l" rtl="0">
              <a:lnSpc>
                <a:spcPct val="115000"/>
              </a:lnSpc>
              <a:spcBef>
                <a:spcPts val="0"/>
              </a:spcBef>
              <a:spcAft>
                <a:spcPts val="0"/>
              </a:spcAft>
              <a:buClr>
                <a:schemeClr val="dk1"/>
              </a:buClr>
              <a:buSzPts val="1300"/>
              <a:buFont typeface="Proxima Nova"/>
              <a:buChar char="•"/>
            </a:pPr>
            <a:r>
              <a:rPr lang="en-US" sz="1300">
                <a:solidFill>
                  <a:schemeClr val="dk1"/>
                </a:solidFill>
                <a:latin typeface="Proxima Nova"/>
                <a:ea typeface="Proxima Nova"/>
                <a:cs typeface="Proxima Nova"/>
                <a:sym typeface="Proxima Nova"/>
              </a:rPr>
              <a:t>Outcomes-focused</a:t>
            </a:r>
            <a:endParaRPr sz="1300">
              <a:solidFill>
                <a:schemeClr val="dk1"/>
              </a:solidFill>
              <a:latin typeface="Proxima Nova"/>
              <a:ea typeface="Proxima Nova"/>
              <a:cs typeface="Proxima Nova"/>
              <a:sym typeface="Proxima Nova"/>
            </a:endParaRPr>
          </a:p>
          <a:p>
            <a:pPr marL="457200" lvl="0" indent="-311150" algn="l" rtl="0">
              <a:lnSpc>
                <a:spcPct val="115000"/>
              </a:lnSpc>
              <a:spcBef>
                <a:spcPts val="0"/>
              </a:spcBef>
              <a:spcAft>
                <a:spcPts val="0"/>
              </a:spcAft>
              <a:buClr>
                <a:schemeClr val="dk1"/>
              </a:buClr>
              <a:buSzPts val="1300"/>
              <a:buFont typeface="Proxima Nova"/>
              <a:buChar char="•"/>
            </a:pPr>
            <a:r>
              <a:rPr lang="en-US" sz="1300">
                <a:solidFill>
                  <a:schemeClr val="dk1"/>
                </a:solidFill>
                <a:latin typeface="Proxima Nova"/>
                <a:ea typeface="Proxima Nova"/>
                <a:cs typeface="Proxima Nova"/>
                <a:sym typeface="Proxima Nova"/>
              </a:rPr>
              <a:t>Established behavioral health provider relationships</a:t>
            </a:r>
            <a:endParaRPr sz="1300">
              <a:solidFill>
                <a:schemeClr val="dk1"/>
              </a:solidFill>
              <a:latin typeface="Proxima Nova"/>
              <a:ea typeface="Proxima Nova"/>
              <a:cs typeface="Proxima Nova"/>
              <a:sym typeface="Proxima Nova"/>
            </a:endParaRPr>
          </a:p>
          <a:p>
            <a:pPr marL="457200" lvl="0" indent="-311150" algn="l" rtl="0">
              <a:lnSpc>
                <a:spcPct val="115000"/>
              </a:lnSpc>
              <a:spcBef>
                <a:spcPts val="0"/>
              </a:spcBef>
              <a:spcAft>
                <a:spcPts val="0"/>
              </a:spcAft>
              <a:buClr>
                <a:schemeClr val="lt1"/>
              </a:buClr>
              <a:buSzPts val="1300"/>
              <a:buFont typeface="Proxima Nova"/>
              <a:buChar char="•"/>
            </a:pPr>
            <a:r>
              <a:rPr lang="en-US" sz="1300">
                <a:solidFill>
                  <a:schemeClr val="dk1"/>
                </a:solidFill>
                <a:latin typeface="Proxima Nova"/>
                <a:ea typeface="Proxima Nova"/>
                <a:cs typeface="Proxima Nova"/>
                <a:sym typeface="Proxima Nova"/>
              </a:rPr>
              <a:t>Measurement-based</a:t>
            </a:r>
            <a:r>
              <a:rPr lang="en-US" sz="1300">
                <a:solidFill>
                  <a:schemeClr val="lt1"/>
                </a:solidFill>
                <a:latin typeface="Proxima Nova"/>
                <a:ea typeface="Proxima Nova"/>
                <a:cs typeface="Proxima Nova"/>
                <a:sym typeface="Proxima Nova"/>
              </a:rPr>
              <a:t> care through clinical and functional questionnaires</a:t>
            </a:r>
            <a:endParaRPr sz="1300">
              <a:solidFill>
                <a:schemeClr val="dk1"/>
              </a:solidFill>
              <a:highlight>
                <a:schemeClr val="lt1"/>
              </a:highlight>
              <a:latin typeface="Proxima Nova"/>
              <a:ea typeface="Proxima Nova"/>
              <a:cs typeface="Proxima Nova"/>
              <a:sym typeface="Proxima Nova"/>
            </a:endParaRPr>
          </a:p>
          <a:p>
            <a:pPr marL="285750" lvl="0" indent="-285750" algn="l" rtl="0">
              <a:lnSpc>
                <a:spcPct val="115000"/>
              </a:lnSpc>
              <a:spcBef>
                <a:spcPts val="0"/>
              </a:spcBef>
              <a:spcAft>
                <a:spcPts val="0"/>
              </a:spcAft>
              <a:buClr>
                <a:schemeClr val="lt1"/>
              </a:buClr>
              <a:buSzPts val="1300"/>
              <a:buFont typeface="Proxima Nova"/>
              <a:buChar char="•"/>
            </a:pPr>
            <a:r>
              <a:rPr lang="en-US" sz="1300">
                <a:solidFill>
                  <a:schemeClr val="lt1"/>
                </a:solidFill>
                <a:latin typeface="Proxima Nova"/>
                <a:ea typeface="Proxima Nova"/>
                <a:cs typeface="Proxima Nova"/>
                <a:sym typeface="Proxima Nova"/>
              </a:rPr>
              <a:t>Education and resources</a:t>
            </a:r>
            <a:endParaRPr/>
          </a:p>
        </p:txBody>
      </p:sp>
      <p:sp>
        <p:nvSpPr>
          <p:cNvPr id="295" name="Google Shape;295;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07" name="Google Shape;307;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Google Shape;321;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22" name="Google Shape;322;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6"/>
        <p:cNvGrpSpPr/>
        <p:nvPr/>
      </p:nvGrpSpPr>
      <p:grpSpPr>
        <a:xfrm>
          <a:off x="0" y="0"/>
          <a:ext cx="0" cy="0"/>
          <a:chOff x="0" y="0"/>
          <a:chExt cx="0" cy="0"/>
        </a:xfrm>
      </p:grpSpPr>
      <p:sp>
        <p:nvSpPr>
          <p:cNvPr id="457" name="Google Shape;457;g105816c15b4_0_2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Font typeface="Arial"/>
              <a:buNone/>
            </a:pPr>
            <a:r>
              <a:rPr lang="en-US" sz="1400">
                <a:solidFill>
                  <a:srgbClr val="00717D"/>
                </a:solidFill>
                <a:latin typeface="Proxima Nova"/>
                <a:ea typeface="Proxima Nova"/>
                <a:cs typeface="Proxima Nova"/>
                <a:sym typeface="Proxima Nova"/>
              </a:rPr>
              <a:t>“</a:t>
            </a:r>
            <a:r>
              <a:rPr lang="en-US" sz="1400" i="1">
                <a:solidFill>
                  <a:srgbClr val="00717D"/>
                </a:solidFill>
                <a:latin typeface="Proxima Nova"/>
                <a:ea typeface="Proxima Nova"/>
                <a:cs typeface="Proxima Nova"/>
                <a:sym typeface="Proxima Nova"/>
              </a:rPr>
              <a:t>Baby boomers seeking mental-health care are getting an unpleasant surprise when they turn 65: Finding a therapist who takes Medicare can be harder than finding one who takes private insurance.” – </a:t>
            </a:r>
            <a:r>
              <a:rPr lang="en-US" sz="1400" i="1" u="sng">
                <a:solidFill>
                  <a:srgbClr val="00717D"/>
                </a:solidFill>
                <a:latin typeface="Proxima Nova"/>
                <a:ea typeface="Proxima Nova"/>
                <a:cs typeface="Proxima Nova"/>
                <a:sym typeface="Proxima Nova"/>
                <a:hlinkClick r:id="rId3">
                  <a:extLst>
                    <a:ext uri="{A12FA001-AC4F-418D-AE19-62706E023703}">
                      <ahyp:hlinkClr xmlns:ahyp="http://schemas.microsoft.com/office/drawing/2018/hyperlinkcolor" val="tx"/>
                    </a:ext>
                  </a:extLst>
                </a:hlinkClick>
              </a:rPr>
              <a:t>Wall Street Journal</a:t>
            </a:r>
            <a:endParaRPr/>
          </a:p>
        </p:txBody>
      </p:sp>
      <p:sp>
        <p:nvSpPr>
          <p:cNvPr id="458" name="Google Shape;458;g105816c15b4_0_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6"/>
        <p:cNvGrpSpPr/>
        <p:nvPr/>
      </p:nvGrpSpPr>
      <p:grpSpPr>
        <a:xfrm>
          <a:off x="0" y="0"/>
          <a:ext cx="0" cy="0"/>
          <a:chOff x="0" y="0"/>
          <a:chExt cx="0" cy="0"/>
        </a:xfrm>
      </p:grpSpPr>
      <p:sp>
        <p:nvSpPr>
          <p:cNvPr id="487" name="Google Shape;487;g105816c15b4_0_3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488" name="Google Shape;488;g105816c15b4_0_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Released in January 2022</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4AC515-4FEC-42A5-9CDB-A8DD7C8C8C0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7918189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6"/>
        <p:cNvGrpSpPr/>
        <p:nvPr/>
      </p:nvGrpSpPr>
      <p:grpSpPr>
        <a:xfrm>
          <a:off x="0" y="0"/>
          <a:ext cx="0" cy="0"/>
          <a:chOff x="0" y="0"/>
          <a:chExt cx="0" cy="0"/>
        </a:xfrm>
      </p:grpSpPr>
      <p:sp>
        <p:nvSpPr>
          <p:cNvPr id="517" name="Google Shape;517;g105816c15b4_0_4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518" name="Google Shape;518;g105816c15b4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6"/>
        <p:cNvGrpSpPr/>
        <p:nvPr/>
      </p:nvGrpSpPr>
      <p:grpSpPr>
        <a:xfrm>
          <a:off x="0" y="0"/>
          <a:ext cx="0" cy="0"/>
          <a:chOff x="0" y="0"/>
          <a:chExt cx="0" cy="0"/>
        </a:xfrm>
      </p:grpSpPr>
      <p:sp>
        <p:nvSpPr>
          <p:cNvPr id="547" name="Google Shape;547;g105816c15b4_0_5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548" name="Google Shape;548;g105816c15b4_0_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6"/>
        <p:cNvGrpSpPr/>
        <p:nvPr/>
      </p:nvGrpSpPr>
      <p:grpSpPr>
        <a:xfrm>
          <a:off x="0" y="0"/>
          <a:ext cx="0" cy="0"/>
          <a:chOff x="0" y="0"/>
          <a:chExt cx="0" cy="0"/>
        </a:xfrm>
      </p:grpSpPr>
      <p:sp>
        <p:nvSpPr>
          <p:cNvPr id="557" name="Google Shape;557;p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sz="1400">
                <a:solidFill>
                  <a:schemeClr val="dk1"/>
                </a:solidFill>
                <a:latin typeface="Proxima Nova"/>
                <a:ea typeface="Proxima Nova"/>
                <a:cs typeface="Proxima Nova"/>
                <a:sym typeface="Proxima Nova"/>
              </a:rPr>
              <a:t>Delays to care can cause clients to lose the courage that drove them to seek care.</a:t>
            </a:r>
            <a:endParaRPr sz="1400">
              <a:solidFill>
                <a:schemeClr val="dk1"/>
              </a:solidFill>
              <a:latin typeface="Proxima Nova"/>
              <a:ea typeface="Proxima Nova"/>
              <a:cs typeface="Proxima Nova"/>
              <a:sym typeface="Proxima Nova"/>
            </a:endParaRPr>
          </a:p>
          <a:p>
            <a:pPr marL="0" lvl="0" indent="0" algn="l" rtl="0">
              <a:spcBef>
                <a:spcPts val="0"/>
              </a:spcBef>
              <a:spcAft>
                <a:spcPts val="0"/>
              </a:spcAft>
              <a:buClr>
                <a:schemeClr val="dk1"/>
              </a:buClr>
              <a:buSzPts val="1100"/>
              <a:buFont typeface="Arial"/>
              <a:buNone/>
            </a:pPr>
            <a:endParaRPr sz="1400">
              <a:solidFill>
                <a:schemeClr val="dk1"/>
              </a:solidFill>
              <a:latin typeface="Proxima Nova"/>
              <a:ea typeface="Proxima Nova"/>
              <a:cs typeface="Proxima Nova"/>
              <a:sym typeface="Proxima Nova"/>
            </a:endParaRPr>
          </a:p>
          <a:p>
            <a:pPr marL="0" lvl="0" indent="0" algn="l" rtl="0">
              <a:spcBef>
                <a:spcPts val="0"/>
              </a:spcBef>
              <a:spcAft>
                <a:spcPts val="0"/>
              </a:spcAft>
              <a:buClr>
                <a:schemeClr val="dk1"/>
              </a:buClr>
              <a:buSzPts val="1100"/>
              <a:buFont typeface="Arial"/>
              <a:buNone/>
            </a:pPr>
            <a:r>
              <a:rPr lang="en-US" sz="1400">
                <a:solidFill>
                  <a:schemeClr val="dk1"/>
                </a:solidFill>
                <a:latin typeface="Proxima Nova"/>
                <a:ea typeface="Proxima Nova"/>
                <a:cs typeface="Proxima Nova"/>
                <a:sym typeface="Proxima Nova"/>
              </a:rPr>
              <a:t>Long wait times are tied to adverse outcomes, including increased duration of treatment, unnecessary hospitalization, and a higher risk of suicide.</a:t>
            </a:r>
            <a:endParaRPr>
              <a:solidFill>
                <a:schemeClr val="dk1"/>
              </a:solidFill>
            </a:endParaRPr>
          </a:p>
        </p:txBody>
      </p:sp>
      <p:sp>
        <p:nvSpPr>
          <p:cNvPr id="558" name="Google Shape;558;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4"/>
        <p:cNvGrpSpPr/>
        <p:nvPr/>
      </p:nvGrpSpPr>
      <p:grpSpPr>
        <a:xfrm>
          <a:off x="0" y="0"/>
          <a:ext cx="0" cy="0"/>
          <a:chOff x="0" y="0"/>
          <a:chExt cx="0" cy="0"/>
        </a:xfrm>
      </p:grpSpPr>
      <p:sp>
        <p:nvSpPr>
          <p:cNvPr id="575" name="Google Shape;575;g1106d1c50af_0_2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a:t>Colorado</a:t>
            </a:r>
            <a:endParaRPr/>
          </a:p>
        </p:txBody>
      </p:sp>
      <p:sp>
        <p:nvSpPr>
          <p:cNvPr id="576" name="Google Shape;576;g1106d1c50af_0_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2"/>
        <p:cNvGrpSpPr/>
        <p:nvPr/>
      </p:nvGrpSpPr>
      <p:grpSpPr>
        <a:xfrm>
          <a:off x="0" y="0"/>
          <a:ext cx="0" cy="0"/>
          <a:chOff x="0" y="0"/>
          <a:chExt cx="0" cy="0"/>
        </a:xfrm>
      </p:grpSpPr>
      <p:sp>
        <p:nvSpPr>
          <p:cNvPr id="653" name="Google Shape;653;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654" name="Google Shape;654;p13: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0"/>
        <p:cNvGrpSpPr/>
        <p:nvPr/>
      </p:nvGrpSpPr>
      <p:grpSpPr>
        <a:xfrm>
          <a:off x="0" y="0"/>
          <a:ext cx="0" cy="0"/>
          <a:chOff x="0" y="0"/>
          <a:chExt cx="0" cy="0"/>
        </a:xfrm>
      </p:grpSpPr>
      <p:sp>
        <p:nvSpPr>
          <p:cNvPr id="691" name="Google Shape;691;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92" name="Google Shape;692;p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6"/>
        <p:cNvGrpSpPr/>
        <p:nvPr/>
      </p:nvGrpSpPr>
      <p:grpSpPr>
        <a:xfrm>
          <a:off x="0" y="0"/>
          <a:ext cx="0" cy="0"/>
          <a:chOff x="0" y="0"/>
          <a:chExt cx="0" cy="0"/>
        </a:xfrm>
      </p:grpSpPr>
      <p:sp>
        <p:nvSpPr>
          <p:cNvPr id="697" name="Google Shape;697;p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698" name="Google Shape;698;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7"/>
        <p:cNvGrpSpPr/>
        <p:nvPr/>
      </p:nvGrpSpPr>
      <p:grpSpPr>
        <a:xfrm>
          <a:off x="0" y="0"/>
          <a:ext cx="0" cy="0"/>
          <a:chOff x="0" y="0"/>
          <a:chExt cx="0" cy="0"/>
        </a:xfrm>
      </p:grpSpPr>
      <p:sp>
        <p:nvSpPr>
          <p:cNvPr id="718" name="Google Shape;718;g1078d2ba7f1_0_2:notes"/>
          <p:cNvSpPr txBox="1">
            <a:spLocks noGrp="1"/>
          </p:cNvSpPr>
          <p:nvPr>
            <p:ph type="body" idx="1"/>
          </p:nvPr>
        </p:nvSpPr>
        <p:spPr>
          <a:xfrm>
            <a:off x="685800" y="4400550"/>
            <a:ext cx="5486400" cy="3600600"/>
          </a:xfrm>
          <a:prstGeom prst="rect">
            <a:avLst/>
          </a:prstGeom>
          <a:noFill/>
          <a:ln>
            <a:noFill/>
          </a:ln>
        </p:spPr>
        <p:txBody>
          <a:bodyPr spcFirstLastPara="1" wrap="square" lIns="91325" tIns="45650" rIns="91325" bIns="45650" anchor="t" anchorCtr="0">
            <a:noAutofit/>
          </a:bodyPr>
          <a:lstStyle/>
          <a:p>
            <a:pPr marL="457200" lvl="0" indent="-304800" algn="l" rtl="0">
              <a:spcBef>
                <a:spcPts val="0"/>
              </a:spcBef>
              <a:spcAft>
                <a:spcPts val="0"/>
              </a:spcAft>
              <a:buClr>
                <a:schemeClr val="dk1"/>
              </a:buClr>
              <a:buSzPts val="1200"/>
              <a:buAutoNum type="arabicPeriod"/>
            </a:pPr>
            <a:r>
              <a:rPr lang="en-US" sz="1300" dirty="0">
                <a:solidFill>
                  <a:schemeClr val="dk1"/>
                </a:solidFill>
                <a:latin typeface="Proxima Nova"/>
                <a:ea typeface="Proxima Nova"/>
                <a:cs typeface="Proxima Nova"/>
                <a:sym typeface="Proxima Nova"/>
              </a:rPr>
              <a:t>PCP or Medical Practice makes a request via </a:t>
            </a:r>
            <a:r>
              <a:rPr lang="en-US" sz="1300" b="1" u="sng" dirty="0">
                <a:solidFill>
                  <a:schemeClr val="dk1"/>
                </a:solidFill>
                <a:latin typeface="Proxima Nova"/>
                <a:ea typeface="Proxima Nova"/>
                <a:cs typeface="Proxima Nova"/>
                <a:sym typeface="Proxima Nova"/>
              </a:rPr>
              <a:t>sondermind.com/refer.</a:t>
            </a:r>
            <a:endParaRPr sz="1300" b="1" u="sng" dirty="0">
              <a:solidFill>
                <a:schemeClr val="dk1"/>
              </a:solidFill>
              <a:latin typeface="Proxima Nova"/>
              <a:ea typeface="Proxima Nova"/>
              <a:cs typeface="Proxima Nova"/>
              <a:sym typeface="Proxima Nova"/>
            </a:endParaRPr>
          </a:p>
          <a:p>
            <a:pPr marL="457200" lvl="0" indent="-311150" algn="l" rtl="0">
              <a:spcBef>
                <a:spcPts val="0"/>
              </a:spcBef>
              <a:spcAft>
                <a:spcPts val="0"/>
              </a:spcAft>
              <a:buClr>
                <a:schemeClr val="dk1"/>
              </a:buClr>
              <a:buSzPts val="1300"/>
              <a:buFont typeface="Proxima Nova"/>
              <a:buAutoNum type="arabicPeriod"/>
            </a:pPr>
            <a:r>
              <a:rPr lang="en-US" sz="1300" dirty="0">
                <a:solidFill>
                  <a:schemeClr val="dk1"/>
                </a:solidFill>
                <a:latin typeface="Proxima Nova"/>
                <a:ea typeface="Proxima Nova"/>
                <a:cs typeface="Proxima Nova"/>
                <a:sym typeface="Proxima Nova"/>
              </a:rPr>
              <a:t>SonderMind care coordinator reaches out to the patient via text, email, and/or phone. </a:t>
            </a:r>
            <a:endParaRPr sz="1300" dirty="0">
              <a:solidFill>
                <a:schemeClr val="dk1"/>
              </a:solidFill>
              <a:latin typeface="Proxima Nova"/>
              <a:ea typeface="Proxima Nova"/>
              <a:cs typeface="Proxima Nova"/>
              <a:sym typeface="Proxima Nova"/>
            </a:endParaRPr>
          </a:p>
          <a:p>
            <a:pPr marL="457200" lvl="0" indent="-311150" algn="l" rtl="0">
              <a:spcBef>
                <a:spcPts val="0"/>
              </a:spcBef>
              <a:spcAft>
                <a:spcPts val="0"/>
              </a:spcAft>
              <a:buClr>
                <a:schemeClr val="dk1"/>
              </a:buClr>
              <a:buSzPts val="1300"/>
              <a:buFont typeface="Proxima Nova"/>
              <a:buAutoNum type="arabicPeriod"/>
            </a:pPr>
            <a:r>
              <a:rPr lang="en-US" sz="1300" dirty="0">
                <a:solidFill>
                  <a:schemeClr val="dk1"/>
                </a:solidFill>
                <a:latin typeface="Proxima Nova"/>
                <a:ea typeface="Proxima Nova"/>
                <a:cs typeface="Proxima Nova"/>
                <a:sym typeface="Proxima Nova"/>
              </a:rPr>
              <a:t>Patient will set up their profile and complete their account.</a:t>
            </a:r>
            <a:endParaRPr sz="1300" dirty="0">
              <a:solidFill>
                <a:schemeClr val="dk1"/>
              </a:solidFill>
              <a:latin typeface="Proxima Nova"/>
              <a:ea typeface="Proxima Nova"/>
              <a:cs typeface="Proxima Nova"/>
              <a:sym typeface="Proxima Nova"/>
            </a:endParaRPr>
          </a:p>
          <a:p>
            <a:pPr marL="457200" lvl="0" indent="-311150" algn="l" rtl="0">
              <a:spcBef>
                <a:spcPts val="0"/>
              </a:spcBef>
              <a:spcAft>
                <a:spcPts val="0"/>
              </a:spcAft>
              <a:buClr>
                <a:schemeClr val="dk1"/>
              </a:buClr>
              <a:buSzPts val="1300"/>
              <a:buFont typeface="Proxima Nova"/>
              <a:buAutoNum type="arabicPeriod"/>
            </a:pPr>
            <a:r>
              <a:rPr lang="en-US" sz="1300" dirty="0">
                <a:solidFill>
                  <a:schemeClr val="dk1"/>
                </a:solidFill>
                <a:latin typeface="Proxima Nova"/>
                <a:ea typeface="Proxima Nova"/>
                <a:cs typeface="Proxima Nova"/>
                <a:sym typeface="Proxima Nova"/>
              </a:rPr>
              <a:t>The patient’s selected provider will reach out to the patient directly using the chat function, phone, or email. Or, the patient can reach out to the provider.</a:t>
            </a:r>
            <a:endParaRPr sz="1400" dirty="0">
              <a:solidFill>
                <a:schemeClr val="dk1"/>
              </a:solidFill>
              <a:latin typeface="Proxima Nova"/>
              <a:ea typeface="Proxima Nova"/>
              <a:cs typeface="Proxima Nova"/>
              <a:sym typeface="Proxima Nova"/>
            </a:endParaRPr>
          </a:p>
          <a:p>
            <a:pPr marL="457200" lvl="0" indent="-311150" algn="l" rtl="0">
              <a:spcBef>
                <a:spcPts val="0"/>
              </a:spcBef>
              <a:spcAft>
                <a:spcPts val="0"/>
              </a:spcAft>
              <a:buClr>
                <a:schemeClr val="dk1"/>
              </a:buClr>
              <a:buSzPts val="1300"/>
              <a:buFont typeface="Proxima Nova"/>
              <a:buAutoNum type="arabicPeriod"/>
            </a:pPr>
            <a:r>
              <a:rPr lang="en-US" sz="1300" dirty="0">
                <a:solidFill>
                  <a:schemeClr val="dk1"/>
                </a:solidFill>
                <a:latin typeface="Proxima Nova"/>
                <a:ea typeface="Proxima Nova"/>
                <a:cs typeface="Proxima Nova"/>
                <a:sym typeface="Proxima Nova"/>
              </a:rPr>
              <a:t>Patient can schedule an appointment with direct scheduling or by speaking with the provider.</a:t>
            </a:r>
            <a:endParaRPr sz="1300" dirty="0">
              <a:solidFill>
                <a:schemeClr val="dk1"/>
              </a:solidFill>
              <a:latin typeface="Proxima Nova"/>
              <a:ea typeface="Proxima Nova"/>
              <a:cs typeface="Proxima Nova"/>
              <a:sym typeface="Proxima Nova"/>
            </a:endParaRPr>
          </a:p>
          <a:p>
            <a:pPr marL="457200" lvl="0" indent="-311150" algn="l" rtl="0">
              <a:spcBef>
                <a:spcPts val="0"/>
              </a:spcBef>
              <a:spcAft>
                <a:spcPts val="0"/>
              </a:spcAft>
              <a:buClr>
                <a:schemeClr val="dk1"/>
              </a:buClr>
              <a:buSzPts val="1300"/>
              <a:buFont typeface="Proxima Nova"/>
              <a:buAutoNum type="arabicPeriod"/>
            </a:pPr>
            <a:r>
              <a:rPr lang="en-US" sz="1300" dirty="0">
                <a:solidFill>
                  <a:schemeClr val="dk1"/>
                </a:solidFill>
                <a:latin typeface="Proxima Nova"/>
                <a:ea typeface="Proxima Nova"/>
                <a:cs typeface="Proxima Nova"/>
                <a:sym typeface="Proxima Nova"/>
              </a:rPr>
              <a:t>Patient will be asked to complete clinical questionnaires about their unique needs in preparation for therapy.</a:t>
            </a:r>
            <a:endParaRPr sz="1300" dirty="0">
              <a:solidFill>
                <a:schemeClr val="dk1"/>
              </a:solidFill>
              <a:latin typeface="Proxima Nova"/>
              <a:ea typeface="Proxima Nova"/>
              <a:cs typeface="Proxima Nova"/>
              <a:sym typeface="Proxima Nova"/>
            </a:endParaRPr>
          </a:p>
          <a:p>
            <a:pPr marL="457200" lvl="0" indent="-311150" algn="l" rtl="0">
              <a:spcBef>
                <a:spcPts val="0"/>
              </a:spcBef>
              <a:spcAft>
                <a:spcPts val="0"/>
              </a:spcAft>
              <a:buClr>
                <a:schemeClr val="dk1"/>
              </a:buClr>
              <a:buSzPts val="1300"/>
              <a:buFont typeface="Proxima Nova"/>
              <a:buAutoNum type="arabicPeriod"/>
            </a:pPr>
            <a:r>
              <a:rPr lang="en-US" sz="1300" dirty="0">
                <a:solidFill>
                  <a:schemeClr val="dk1"/>
                </a:solidFill>
                <a:latin typeface="Proxima Nova"/>
                <a:ea typeface="Proxima Nova"/>
                <a:cs typeface="Proxima Nova"/>
                <a:sym typeface="Proxima Nova"/>
              </a:rPr>
              <a:t>Patient has their first therapy session in-person, or virtually using the SonderMind platform.</a:t>
            </a:r>
            <a:endParaRPr sz="1300" dirty="0">
              <a:solidFill>
                <a:schemeClr val="dk1"/>
              </a:solidFill>
              <a:latin typeface="Proxima Nova"/>
              <a:ea typeface="Proxima Nova"/>
              <a:cs typeface="Proxima Nova"/>
              <a:sym typeface="Proxima Nova"/>
            </a:endParaRPr>
          </a:p>
          <a:p>
            <a:pPr marL="457200" lvl="0" indent="-311150" algn="l" rtl="0">
              <a:spcBef>
                <a:spcPts val="0"/>
              </a:spcBef>
              <a:spcAft>
                <a:spcPts val="0"/>
              </a:spcAft>
              <a:buClr>
                <a:schemeClr val="dk1"/>
              </a:buClr>
              <a:buSzPts val="1300"/>
              <a:buFont typeface="Proxima Nova"/>
              <a:buAutoNum type="arabicPeriod"/>
            </a:pPr>
            <a:r>
              <a:rPr lang="en-US" sz="1300" dirty="0">
                <a:solidFill>
                  <a:schemeClr val="dk1"/>
                </a:solidFill>
                <a:latin typeface="Proxima Nova"/>
                <a:ea typeface="Proxima Nova"/>
                <a:cs typeface="Proxima Nova"/>
                <a:sym typeface="Proxima Nova"/>
              </a:rPr>
              <a:t>Patient will be charged applicable copays/deductibles, while SonderMind takes care of the insurance billing. The patient can see billing history in the SonderMind portal. </a:t>
            </a:r>
            <a:endParaRPr sz="1300" dirty="0">
              <a:solidFill>
                <a:schemeClr val="dk1"/>
              </a:solidFill>
              <a:latin typeface="Proxima Nova"/>
              <a:ea typeface="Proxima Nova"/>
              <a:cs typeface="Proxima Nova"/>
              <a:sym typeface="Proxima Nova"/>
            </a:endParaRPr>
          </a:p>
          <a:p>
            <a:pPr marL="457200" lvl="0" indent="-311150" algn="l" rtl="0">
              <a:spcBef>
                <a:spcPts val="0"/>
              </a:spcBef>
              <a:spcAft>
                <a:spcPts val="0"/>
              </a:spcAft>
              <a:buClr>
                <a:schemeClr val="dk1"/>
              </a:buClr>
              <a:buSzPts val="1300"/>
              <a:buFont typeface="Proxima Nova"/>
              <a:buAutoNum type="arabicPeriod"/>
            </a:pPr>
            <a:r>
              <a:rPr lang="en-US" sz="1300" dirty="0">
                <a:solidFill>
                  <a:schemeClr val="dk1"/>
                </a:solidFill>
                <a:latin typeface="Proxima Nova"/>
                <a:ea typeface="Proxima Nova"/>
                <a:cs typeface="Proxima Nova"/>
                <a:sym typeface="Proxima Nova"/>
              </a:rPr>
              <a:t>Patient and therapist work together to develop a tailored treatment plan to meet the patient’s unique goals.</a:t>
            </a:r>
            <a:endParaRPr sz="1300" dirty="0">
              <a:solidFill>
                <a:schemeClr val="dk1"/>
              </a:solidFill>
              <a:latin typeface="Proxima Nova"/>
              <a:ea typeface="Proxima Nova"/>
              <a:cs typeface="Proxima Nova"/>
              <a:sym typeface="Proxima Nova"/>
            </a:endParaRPr>
          </a:p>
        </p:txBody>
      </p:sp>
      <p:sp>
        <p:nvSpPr>
          <p:cNvPr id="719" name="Google Shape;719;g1078d2ba7f1_0_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3"/>
        <p:cNvGrpSpPr/>
        <p:nvPr/>
      </p:nvGrpSpPr>
      <p:grpSpPr>
        <a:xfrm>
          <a:off x="0" y="0"/>
          <a:ext cx="0" cy="0"/>
          <a:chOff x="0" y="0"/>
          <a:chExt cx="0" cy="0"/>
        </a:xfrm>
      </p:grpSpPr>
      <p:sp>
        <p:nvSpPr>
          <p:cNvPr id="744" name="Google Shape;744;g106e909ed7e_0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45" name="Google Shape;745;g106e909ed7e_0_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SzPts val="1400"/>
              <a:buNone/>
            </a:pPr>
            <a:r>
              <a:rPr lang="en-US" sz="1400" b="1">
                <a:solidFill>
                  <a:schemeClr val="dk1"/>
                </a:solidFill>
                <a:highlight>
                  <a:schemeClr val="lt1"/>
                </a:highlight>
                <a:latin typeface="Proxima Nova"/>
                <a:ea typeface="Proxima Nova"/>
                <a:cs typeface="Proxima Nova"/>
                <a:sym typeface="Proxima Nova"/>
              </a:rPr>
              <a:t>Key features:</a:t>
            </a:r>
            <a:endParaRPr sz="1400" b="1">
              <a:solidFill>
                <a:schemeClr val="dk1"/>
              </a:solidFill>
              <a:highlight>
                <a:schemeClr val="lt1"/>
              </a:highlight>
              <a:latin typeface="Proxima Nova"/>
              <a:ea typeface="Proxima Nova"/>
              <a:cs typeface="Proxima Nova"/>
              <a:sym typeface="Proxima Nova"/>
            </a:endParaRPr>
          </a:p>
          <a:p>
            <a:pPr marL="0" lvl="0" indent="0" algn="l" rtl="0">
              <a:spcBef>
                <a:spcPts val="0"/>
              </a:spcBef>
              <a:spcAft>
                <a:spcPts val="0"/>
              </a:spcAft>
              <a:buClr>
                <a:schemeClr val="dk1"/>
              </a:buClr>
              <a:buSzPts val="1400"/>
              <a:buFont typeface="Arial"/>
              <a:buNone/>
            </a:pPr>
            <a:endParaRPr sz="1400" b="1">
              <a:solidFill>
                <a:schemeClr val="dk1"/>
              </a:solidFill>
              <a:highlight>
                <a:schemeClr val="lt1"/>
              </a:highlight>
              <a:latin typeface="Proxima Nova"/>
              <a:ea typeface="Proxima Nova"/>
              <a:cs typeface="Proxima Nova"/>
              <a:sym typeface="Proxima Nova"/>
            </a:endParaRPr>
          </a:p>
          <a:p>
            <a:pPr marL="285750" lvl="0" indent="-285750" algn="l" rtl="0">
              <a:spcBef>
                <a:spcPts val="0"/>
              </a:spcBef>
              <a:spcAft>
                <a:spcPts val="0"/>
              </a:spcAft>
              <a:buClr>
                <a:schemeClr val="dk1"/>
              </a:buClr>
              <a:buSzPts val="1400"/>
              <a:buFont typeface="Proxima Nova"/>
              <a:buChar char="•"/>
            </a:pPr>
            <a:r>
              <a:rPr lang="en-US" sz="1400">
                <a:solidFill>
                  <a:schemeClr val="dk1"/>
                </a:solidFill>
                <a:highlight>
                  <a:schemeClr val="lt1"/>
                </a:highlight>
                <a:latin typeface="Proxima Nova"/>
                <a:ea typeface="Proxima Nova"/>
                <a:cs typeface="Proxima Nova"/>
                <a:sym typeface="Proxima Nova"/>
              </a:rPr>
              <a:t>We’ll match your practice to a SonderMind therapist best suited to meet your patients’ needs.</a:t>
            </a:r>
            <a:endParaRPr sz="1400">
              <a:solidFill>
                <a:schemeClr val="dk1"/>
              </a:solidFill>
              <a:highlight>
                <a:schemeClr val="lt1"/>
              </a:highlight>
              <a:latin typeface="Proxima Nova"/>
              <a:ea typeface="Proxima Nova"/>
              <a:cs typeface="Proxima Nova"/>
              <a:sym typeface="Proxima Nova"/>
            </a:endParaRPr>
          </a:p>
          <a:p>
            <a:pPr marL="285750" lvl="0" indent="-285750" algn="l" rtl="0">
              <a:spcBef>
                <a:spcPts val="0"/>
              </a:spcBef>
              <a:spcAft>
                <a:spcPts val="0"/>
              </a:spcAft>
              <a:buClr>
                <a:schemeClr val="dk1"/>
              </a:buClr>
              <a:buSzPts val="1400"/>
              <a:buFont typeface="Proxima Nova"/>
              <a:buChar char="•"/>
            </a:pPr>
            <a:r>
              <a:rPr lang="en-US" sz="1400">
                <a:solidFill>
                  <a:schemeClr val="dk1"/>
                </a:solidFill>
                <a:highlight>
                  <a:schemeClr val="lt1"/>
                </a:highlight>
                <a:latin typeface="Proxima Nova"/>
                <a:ea typeface="Proxima Nova"/>
                <a:cs typeface="Proxima Nova"/>
                <a:sym typeface="Proxima Nova"/>
              </a:rPr>
              <a:t>You will have a therapist dedicated to your practice and patients that will feel like an extension of your practice. That therapist will be available for only your patients during certain time periods throughout the week – either on-site or via video. </a:t>
            </a:r>
            <a:endParaRPr sz="1400">
              <a:solidFill>
                <a:schemeClr val="dk1"/>
              </a:solidFill>
              <a:highlight>
                <a:schemeClr val="lt1"/>
              </a:highlight>
              <a:latin typeface="Proxima Nova"/>
              <a:ea typeface="Proxima Nova"/>
              <a:cs typeface="Proxima Nova"/>
              <a:sym typeface="Proxima Nova"/>
            </a:endParaRPr>
          </a:p>
          <a:p>
            <a:pPr marL="285750" lvl="0" indent="-285750" algn="l" rtl="0">
              <a:spcBef>
                <a:spcPts val="0"/>
              </a:spcBef>
              <a:spcAft>
                <a:spcPts val="0"/>
              </a:spcAft>
              <a:buClr>
                <a:schemeClr val="dk1"/>
              </a:buClr>
              <a:buSzPts val="1400"/>
              <a:buFont typeface="Proxima Nova"/>
              <a:buChar char="•"/>
            </a:pPr>
            <a:r>
              <a:rPr lang="en-US" sz="1400">
                <a:solidFill>
                  <a:schemeClr val="dk1"/>
                </a:solidFill>
                <a:highlight>
                  <a:schemeClr val="lt1"/>
                </a:highlight>
                <a:latin typeface="Proxima Nova"/>
                <a:ea typeface="Proxima Nova"/>
                <a:cs typeface="Proxima Nova"/>
                <a:sym typeface="Proxima Nova"/>
              </a:rPr>
              <a:t>Rest assured that your patients will have access to the right therapist within the SonderMind network for their needs, even if it’s not the integr</a:t>
            </a:r>
            <a:r>
              <a:rPr lang="en-US" sz="1400">
                <a:solidFill>
                  <a:schemeClr val="dk1"/>
                </a:solidFill>
                <a:latin typeface="Proxima Nova"/>
                <a:ea typeface="Proxima Nova"/>
                <a:cs typeface="Proxima Nova"/>
                <a:sym typeface="Proxima Nova"/>
              </a:rPr>
              <a:t>ated therapist aligned to your practice.</a:t>
            </a:r>
            <a:endParaRPr sz="1400">
              <a:solidFill>
                <a:schemeClr val="dk1"/>
              </a:solidFill>
              <a:latin typeface="Proxima Nova"/>
              <a:ea typeface="Proxima Nova"/>
              <a:cs typeface="Proxima Nova"/>
              <a:sym typeface="Proxima Nova"/>
            </a:endParaRPr>
          </a:p>
          <a:p>
            <a:pPr marL="0" lvl="0" indent="0" algn="l" rtl="0">
              <a:spcBef>
                <a:spcPts val="0"/>
              </a:spcBef>
              <a:spcAft>
                <a:spcPts val="0"/>
              </a:spcAft>
              <a:buNone/>
            </a:pPr>
            <a:endParaRPr sz="1400" b="1">
              <a:solidFill>
                <a:schemeClr val="dk1"/>
              </a:solidFill>
              <a:latin typeface="Proxima Nova"/>
              <a:ea typeface="Proxima Nova"/>
              <a:cs typeface="Proxima Nova"/>
              <a:sym typeface="Proxima Nova"/>
            </a:endParaRPr>
          </a:p>
          <a:p>
            <a:pPr marL="0" lvl="0" indent="0" algn="l" rtl="0">
              <a:spcBef>
                <a:spcPts val="0"/>
              </a:spcBef>
              <a:spcAft>
                <a:spcPts val="0"/>
              </a:spcAft>
              <a:buNone/>
            </a:pPr>
            <a:r>
              <a:rPr lang="en-US" sz="1400" b="1">
                <a:solidFill>
                  <a:schemeClr val="dk1"/>
                </a:solidFill>
                <a:latin typeface="Proxima Nova"/>
                <a:ea typeface="Proxima Nova"/>
                <a:cs typeface="Proxima Nova"/>
                <a:sym typeface="Proxima Nova"/>
              </a:rPr>
              <a:t>Benefits:</a:t>
            </a:r>
            <a:endParaRPr sz="1400" b="1">
              <a:solidFill>
                <a:schemeClr val="dk1"/>
              </a:solidFill>
              <a:latin typeface="Proxima Nova"/>
              <a:ea typeface="Proxima Nova"/>
              <a:cs typeface="Proxima Nova"/>
              <a:sym typeface="Proxima Nova"/>
            </a:endParaRPr>
          </a:p>
          <a:p>
            <a:pPr marL="0" lvl="0" indent="0" algn="l" rtl="0">
              <a:spcBef>
                <a:spcPts val="0"/>
              </a:spcBef>
              <a:spcAft>
                <a:spcPts val="0"/>
              </a:spcAft>
              <a:buNone/>
            </a:pPr>
            <a:endParaRPr sz="1400" b="1">
              <a:solidFill>
                <a:schemeClr val="dk1"/>
              </a:solidFill>
              <a:latin typeface="Proxima Nova"/>
              <a:ea typeface="Proxima Nova"/>
              <a:cs typeface="Proxima Nova"/>
              <a:sym typeface="Proxima Nova"/>
            </a:endParaRPr>
          </a:p>
          <a:p>
            <a:pPr marL="285750" lvl="0" indent="-285750" algn="l" rtl="0">
              <a:spcBef>
                <a:spcPts val="0"/>
              </a:spcBef>
              <a:spcAft>
                <a:spcPts val="0"/>
              </a:spcAft>
              <a:buClr>
                <a:schemeClr val="dk1"/>
              </a:buClr>
              <a:buSzPts val="1400"/>
              <a:buFont typeface="Proxima Nova"/>
              <a:buChar char="•"/>
            </a:pPr>
            <a:r>
              <a:rPr lang="en-US" sz="1400">
                <a:solidFill>
                  <a:schemeClr val="dk1"/>
                </a:solidFill>
                <a:latin typeface="Proxima Nova"/>
                <a:ea typeface="Proxima Nova"/>
                <a:cs typeface="Proxima Nova"/>
                <a:sym typeface="Proxima Nova"/>
              </a:rPr>
              <a:t>Build a collaborative relationship directly with your integrated therapist – increasing your practice’s ability to provide whole-person care to patients.</a:t>
            </a:r>
            <a:endParaRPr sz="1400">
              <a:solidFill>
                <a:schemeClr val="dk1"/>
              </a:solidFill>
              <a:latin typeface="Proxima Nova"/>
              <a:ea typeface="Proxima Nova"/>
              <a:cs typeface="Proxima Nova"/>
              <a:sym typeface="Proxima Nova"/>
            </a:endParaRPr>
          </a:p>
          <a:p>
            <a:pPr marL="285750" lvl="0" indent="-285750" algn="l" rtl="0">
              <a:spcBef>
                <a:spcPts val="0"/>
              </a:spcBef>
              <a:spcAft>
                <a:spcPts val="0"/>
              </a:spcAft>
              <a:buClr>
                <a:schemeClr val="dk1"/>
              </a:buClr>
              <a:buSzPts val="1400"/>
              <a:buFont typeface="Proxima Nova"/>
              <a:buChar char="•"/>
            </a:pPr>
            <a:r>
              <a:rPr lang="en-US" sz="1400">
                <a:solidFill>
                  <a:schemeClr val="dk1"/>
                </a:solidFill>
                <a:latin typeface="Proxima Nova"/>
                <a:ea typeface="Proxima Nova"/>
                <a:cs typeface="Proxima Nova"/>
                <a:sym typeface="Proxima Nova"/>
              </a:rPr>
              <a:t>Patients from practices with an integrated therapist are more likely to follow through on seeing a therapist </a:t>
            </a:r>
            <a:r>
              <a:rPr lang="en-US" sz="1400" i="1">
                <a:solidFill>
                  <a:schemeClr val="dk1"/>
                </a:solidFill>
                <a:latin typeface="Proxima Nova"/>
                <a:ea typeface="Proxima Nova"/>
                <a:cs typeface="Proxima Nova"/>
                <a:sym typeface="Proxima Nova"/>
              </a:rPr>
              <a:t>and</a:t>
            </a:r>
            <a:r>
              <a:rPr lang="en-US" sz="1400">
                <a:solidFill>
                  <a:schemeClr val="dk1"/>
                </a:solidFill>
                <a:latin typeface="Proxima Nova"/>
                <a:ea typeface="Proxima Nova"/>
                <a:cs typeface="Proxima Nova"/>
                <a:sym typeface="Proxima Nova"/>
              </a:rPr>
              <a:t> more likely to continue therapy.</a:t>
            </a:r>
            <a:endParaRPr sz="1400">
              <a:solidFill>
                <a:schemeClr val="dk1"/>
              </a:solidFill>
              <a:latin typeface="Proxima Nova"/>
              <a:ea typeface="Proxima Nova"/>
              <a:cs typeface="Proxima Nova"/>
              <a:sym typeface="Proxima Nova"/>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9"/>
        <p:cNvGrpSpPr/>
        <p:nvPr/>
      </p:nvGrpSpPr>
      <p:grpSpPr>
        <a:xfrm>
          <a:off x="0" y="0"/>
          <a:ext cx="0" cy="0"/>
          <a:chOff x="0" y="0"/>
          <a:chExt cx="0" cy="0"/>
        </a:xfrm>
      </p:grpSpPr>
      <p:sp>
        <p:nvSpPr>
          <p:cNvPr id="750" name="Google Shape;750;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51" name="Google Shape;751;p2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SzPts val="1400"/>
              <a:buNone/>
            </a:pPr>
            <a:r>
              <a:rPr lang="en-US" sz="1400" b="1">
                <a:solidFill>
                  <a:schemeClr val="dk1"/>
                </a:solidFill>
                <a:highlight>
                  <a:schemeClr val="lt1"/>
                </a:highlight>
                <a:latin typeface="Proxima Nova"/>
                <a:ea typeface="Proxima Nova"/>
                <a:cs typeface="Proxima Nova"/>
                <a:sym typeface="Proxima Nova"/>
              </a:rPr>
              <a:t>Key features:</a:t>
            </a:r>
            <a:endParaRPr sz="1400" b="1">
              <a:solidFill>
                <a:schemeClr val="dk1"/>
              </a:solidFill>
              <a:highlight>
                <a:schemeClr val="lt1"/>
              </a:highlight>
              <a:latin typeface="Proxima Nova"/>
              <a:ea typeface="Proxima Nova"/>
              <a:cs typeface="Proxima Nova"/>
              <a:sym typeface="Proxima Nova"/>
            </a:endParaRPr>
          </a:p>
          <a:p>
            <a:pPr marL="0" lvl="0" indent="0" algn="l" rtl="0">
              <a:spcBef>
                <a:spcPts val="0"/>
              </a:spcBef>
              <a:spcAft>
                <a:spcPts val="0"/>
              </a:spcAft>
              <a:buClr>
                <a:schemeClr val="dk1"/>
              </a:buClr>
              <a:buSzPts val="1400"/>
              <a:buFont typeface="Arial"/>
              <a:buNone/>
            </a:pPr>
            <a:endParaRPr sz="1400" b="1">
              <a:solidFill>
                <a:schemeClr val="dk1"/>
              </a:solidFill>
              <a:highlight>
                <a:schemeClr val="lt1"/>
              </a:highlight>
              <a:latin typeface="Proxima Nova"/>
              <a:ea typeface="Proxima Nova"/>
              <a:cs typeface="Proxima Nova"/>
              <a:sym typeface="Proxima Nova"/>
            </a:endParaRPr>
          </a:p>
          <a:p>
            <a:pPr marL="285750" lvl="0" indent="-285750" algn="l" rtl="0">
              <a:spcBef>
                <a:spcPts val="0"/>
              </a:spcBef>
              <a:spcAft>
                <a:spcPts val="0"/>
              </a:spcAft>
              <a:buClr>
                <a:schemeClr val="dk1"/>
              </a:buClr>
              <a:buSzPts val="1400"/>
              <a:buFont typeface="Proxima Nova"/>
              <a:buChar char="•"/>
            </a:pPr>
            <a:r>
              <a:rPr lang="en-US" sz="1400">
                <a:solidFill>
                  <a:schemeClr val="dk1"/>
                </a:solidFill>
                <a:highlight>
                  <a:schemeClr val="lt1"/>
                </a:highlight>
                <a:latin typeface="Proxima Nova"/>
                <a:ea typeface="Proxima Nova"/>
                <a:cs typeface="Proxima Nova"/>
                <a:sym typeface="Proxima Nova"/>
              </a:rPr>
              <a:t>We’ll match your practice to a SonderMind Behavioral Health Care Manager and consulting psychiatrist to fully integrate behavioral health into your practice.</a:t>
            </a:r>
            <a:endParaRPr sz="1400">
              <a:solidFill>
                <a:schemeClr val="dk1"/>
              </a:solidFill>
              <a:highlight>
                <a:schemeClr val="lt1"/>
              </a:highlight>
              <a:latin typeface="Proxima Nova"/>
              <a:ea typeface="Proxima Nova"/>
              <a:cs typeface="Proxima Nova"/>
              <a:sym typeface="Proxima Nova"/>
            </a:endParaRPr>
          </a:p>
          <a:p>
            <a:pPr marL="285750" lvl="0" indent="-285750" algn="l" rtl="0">
              <a:spcBef>
                <a:spcPts val="0"/>
              </a:spcBef>
              <a:spcAft>
                <a:spcPts val="0"/>
              </a:spcAft>
              <a:buClr>
                <a:schemeClr val="lt1"/>
              </a:buClr>
              <a:buSzPts val="1400"/>
              <a:buFont typeface="Proxima Nova"/>
              <a:buChar char="•"/>
            </a:pPr>
            <a:r>
              <a:rPr lang="en-US" sz="1400">
                <a:solidFill>
                  <a:schemeClr val="dk1"/>
                </a:solidFill>
                <a:highlight>
                  <a:schemeClr val="lt1"/>
                </a:highlight>
                <a:latin typeface="Proxima Nova"/>
                <a:ea typeface="Proxima Nova"/>
                <a:cs typeface="Proxima Nova"/>
                <a:sym typeface="Proxima Nova"/>
              </a:rPr>
              <a:t>The Behavioral Health Ca</a:t>
            </a:r>
            <a:r>
              <a:rPr lang="en-US" sz="1400">
                <a:solidFill>
                  <a:schemeClr val="lt1"/>
                </a:solidFill>
                <a:latin typeface="Proxima Nova"/>
                <a:ea typeface="Proxima Nova"/>
                <a:cs typeface="Proxima Nova"/>
                <a:sym typeface="Proxima Nova"/>
              </a:rPr>
              <a:t>re Manager will triage patients, maintain the CoCM registry, conduct brief </a:t>
            </a:r>
            <a:r>
              <a:rPr lang="en-US" sz="1400">
                <a:solidFill>
                  <a:schemeClr val="dk1"/>
                </a:solidFill>
                <a:latin typeface="Proxima Nova"/>
                <a:ea typeface="Proxima Nova"/>
                <a:cs typeface="Proxima Nova"/>
                <a:sym typeface="Proxima Nova"/>
              </a:rPr>
              <a:t>interventions, and run the weekly case consultations with the consulting psychiatrist.</a:t>
            </a:r>
            <a:endParaRPr sz="1400">
              <a:solidFill>
                <a:schemeClr val="dk1"/>
              </a:solidFill>
              <a:latin typeface="Proxima Nova"/>
              <a:ea typeface="Proxima Nova"/>
              <a:cs typeface="Proxima Nova"/>
              <a:sym typeface="Proxima Nova"/>
            </a:endParaRPr>
          </a:p>
          <a:p>
            <a:pPr marL="285750" lvl="0" indent="-285750" algn="l" rtl="0">
              <a:spcBef>
                <a:spcPts val="0"/>
              </a:spcBef>
              <a:spcAft>
                <a:spcPts val="0"/>
              </a:spcAft>
              <a:buClr>
                <a:schemeClr val="dk1"/>
              </a:buClr>
              <a:buSzPts val="1400"/>
              <a:buFont typeface="Proxima Nova"/>
              <a:buChar char="•"/>
            </a:pPr>
            <a:r>
              <a:rPr lang="en-US" sz="1400">
                <a:solidFill>
                  <a:schemeClr val="dk1"/>
                </a:solidFill>
                <a:latin typeface="Proxima Nova"/>
                <a:ea typeface="Proxima Nova"/>
                <a:cs typeface="Proxima Nova"/>
                <a:sym typeface="Proxima Nova"/>
              </a:rPr>
              <a:t>If you have a patient that needs ongoing therapy, you still have access to the full SonderMind provider network.</a:t>
            </a:r>
            <a:endParaRPr sz="1400">
              <a:solidFill>
                <a:schemeClr val="dk1"/>
              </a:solidFill>
              <a:latin typeface="Proxima Nova"/>
              <a:ea typeface="Proxima Nova"/>
              <a:cs typeface="Proxima Nova"/>
              <a:sym typeface="Proxima Nova"/>
            </a:endParaRPr>
          </a:p>
          <a:p>
            <a:pPr marL="0" lvl="0" indent="0" algn="l" rtl="0">
              <a:spcBef>
                <a:spcPts val="0"/>
              </a:spcBef>
              <a:spcAft>
                <a:spcPts val="0"/>
              </a:spcAft>
              <a:buNone/>
            </a:pPr>
            <a:endParaRPr sz="1400">
              <a:solidFill>
                <a:schemeClr val="dk1"/>
              </a:solidFill>
              <a:latin typeface="Proxima Nova"/>
              <a:ea typeface="Proxima Nova"/>
              <a:cs typeface="Proxima Nova"/>
              <a:sym typeface="Proxima Nova"/>
            </a:endParaRPr>
          </a:p>
          <a:p>
            <a:pPr marL="0" lvl="0" indent="0" algn="l" rtl="0">
              <a:spcBef>
                <a:spcPts val="0"/>
              </a:spcBef>
              <a:spcAft>
                <a:spcPts val="0"/>
              </a:spcAft>
              <a:buNone/>
            </a:pPr>
            <a:r>
              <a:rPr lang="en-US" sz="1400" b="1">
                <a:solidFill>
                  <a:schemeClr val="dk1"/>
                </a:solidFill>
                <a:latin typeface="Proxima Nova"/>
                <a:ea typeface="Proxima Nova"/>
                <a:cs typeface="Proxima Nova"/>
                <a:sym typeface="Proxima Nova"/>
              </a:rPr>
              <a:t>Benefits:</a:t>
            </a:r>
            <a:endParaRPr sz="1400" b="1">
              <a:solidFill>
                <a:schemeClr val="dk1"/>
              </a:solidFill>
              <a:latin typeface="Proxima Nova"/>
              <a:ea typeface="Proxima Nova"/>
              <a:cs typeface="Proxima Nova"/>
              <a:sym typeface="Proxima Nova"/>
            </a:endParaRPr>
          </a:p>
          <a:p>
            <a:pPr marL="0" lvl="0" indent="0" algn="l" rtl="0">
              <a:spcBef>
                <a:spcPts val="0"/>
              </a:spcBef>
              <a:spcAft>
                <a:spcPts val="0"/>
              </a:spcAft>
              <a:buClr>
                <a:schemeClr val="dk1"/>
              </a:buClr>
              <a:buSzPts val="1400"/>
              <a:buFont typeface="Arial"/>
              <a:buNone/>
            </a:pPr>
            <a:endParaRPr sz="1400" b="1">
              <a:solidFill>
                <a:schemeClr val="dk1"/>
              </a:solidFill>
              <a:highlight>
                <a:schemeClr val="lt1"/>
              </a:highlight>
              <a:latin typeface="Proxima Nova"/>
              <a:ea typeface="Proxima Nova"/>
              <a:cs typeface="Proxima Nova"/>
              <a:sym typeface="Proxima Nova"/>
            </a:endParaRPr>
          </a:p>
          <a:p>
            <a:pPr marL="285750" lvl="0" indent="-285750" algn="l" rtl="0">
              <a:spcBef>
                <a:spcPts val="0"/>
              </a:spcBef>
              <a:spcAft>
                <a:spcPts val="0"/>
              </a:spcAft>
              <a:buClr>
                <a:schemeClr val="dk1"/>
              </a:buClr>
              <a:buSzPts val="1400"/>
              <a:buFont typeface="Proxima Nova"/>
              <a:buChar char="•"/>
            </a:pPr>
            <a:r>
              <a:rPr lang="en-US" sz="1400">
                <a:solidFill>
                  <a:schemeClr val="dk1"/>
                </a:solidFill>
                <a:highlight>
                  <a:schemeClr val="lt1"/>
                </a:highlight>
                <a:latin typeface="Proxima Nova"/>
                <a:ea typeface="Proxima Nova"/>
                <a:cs typeface="Proxima Nova"/>
                <a:sym typeface="Proxima Nova"/>
              </a:rPr>
              <a:t>A time-efficient way to provide integrated behavioral health in a primary care setting</a:t>
            </a:r>
            <a:endParaRPr sz="1400">
              <a:solidFill>
                <a:schemeClr val="dk1"/>
              </a:solidFill>
              <a:highlight>
                <a:schemeClr val="lt1"/>
              </a:highlight>
              <a:latin typeface="Proxima Nova"/>
              <a:ea typeface="Proxima Nova"/>
              <a:cs typeface="Proxima Nova"/>
              <a:sym typeface="Proxima Nova"/>
            </a:endParaRPr>
          </a:p>
          <a:p>
            <a:pPr marL="285750" lvl="0" indent="-285750" algn="l" rtl="0">
              <a:spcBef>
                <a:spcPts val="0"/>
              </a:spcBef>
              <a:spcAft>
                <a:spcPts val="0"/>
              </a:spcAft>
              <a:buClr>
                <a:schemeClr val="dk1"/>
              </a:buClr>
              <a:buSzPts val="1400"/>
              <a:buFont typeface="Proxima Nova"/>
              <a:buChar char="•"/>
            </a:pPr>
            <a:r>
              <a:rPr lang="en-US" sz="1400">
                <a:solidFill>
                  <a:schemeClr val="dk1"/>
                </a:solidFill>
                <a:highlight>
                  <a:schemeClr val="lt1"/>
                </a:highlight>
                <a:latin typeface="Proxima Nova"/>
                <a:ea typeface="Proxima Nova"/>
                <a:cs typeface="Proxima Nova"/>
                <a:sym typeface="Proxima Nova"/>
              </a:rPr>
              <a:t>Additional revenue opportunity for your practice</a:t>
            </a:r>
            <a:endParaRPr sz="1400">
              <a:solidFill>
                <a:schemeClr val="dk1"/>
              </a:solidFill>
              <a:highlight>
                <a:schemeClr val="lt1"/>
              </a:highlight>
              <a:latin typeface="Proxima Nova"/>
              <a:ea typeface="Proxima Nova"/>
              <a:cs typeface="Proxima Nova"/>
              <a:sym typeface="Proxima Nova"/>
            </a:endParaRPr>
          </a:p>
          <a:p>
            <a:pPr marL="285750" lvl="0" indent="-285750" algn="l" rtl="0">
              <a:spcBef>
                <a:spcPts val="0"/>
              </a:spcBef>
              <a:spcAft>
                <a:spcPts val="0"/>
              </a:spcAft>
              <a:buClr>
                <a:schemeClr val="dk1"/>
              </a:buClr>
              <a:buSzPts val="1400"/>
              <a:buFont typeface="Proxima Nova"/>
              <a:buChar char="•"/>
            </a:pPr>
            <a:r>
              <a:rPr lang="en-US" sz="1400">
                <a:solidFill>
                  <a:schemeClr val="dk1"/>
                </a:solidFill>
                <a:highlight>
                  <a:schemeClr val="lt1"/>
                </a:highlight>
                <a:latin typeface="Proxima Nova"/>
                <a:ea typeface="Proxima Nova"/>
                <a:cs typeface="Proxima Nova"/>
                <a:sym typeface="Proxima Nova"/>
              </a:rPr>
              <a:t>Professional development for practice staff via consultation with the psychiatrist</a:t>
            </a:r>
            <a:endParaRPr sz="1400">
              <a:solidFill>
                <a:schemeClr val="dk1"/>
              </a:solidFill>
              <a:highlight>
                <a:schemeClr val="lt1"/>
              </a:highlight>
              <a:latin typeface="Proxima Nova"/>
              <a:ea typeface="Proxima Nova"/>
              <a:cs typeface="Proxima Nova"/>
              <a:sym typeface="Proxima Nova"/>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8275" y="1173163"/>
            <a:ext cx="4225925" cy="3168650"/>
          </a:xfrm>
        </p:spPr>
      </p:sp>
      <p:sp>
        <p:nvSpPr>
          <p:cNvPr id="3" name="Notes Placeholder 2"/>
          <p:cNvSpPr>
            <a:spLocks noGrp="1"/>
          </p:cNvSpPr>
          <p:nvPr>
            <p:ph type="body" idx="1"/>
          </p:nvPr>
        </p:nvSpPr>
        <p:spPr/>
        <p:txBody>
          <a:bodyPr/>
          <a:lstStyle/>
          <a:p>
            <a:r>
              <a:rPr lang="en-US" dirty="0"/>
              <a:t>Released in Fall 2021</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4AC515-4FEC-42A5-9CDB-A8DD7C8C8C0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1696462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6"/>
        <p:cNvGrpSpPr/>
        <p:nvPr/>
      </p:nvGrpSpPr>
      <p:grpSpPr>
        <a:xfrm>
          <a:off x="0" y="0"/>
          <a:ext cx="0" cy="0"/>
          <a:chOff x="0" y="0"/>
          <a:chExt cx="0" cy="0"/>
        </a:xfrm>
      </p:grpSpPr>
      <p:sp>
        <p:nvSpPr>
          <p:cNvPr id="757" name="Google Shape;757;g106e909ed7e_0_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58" name="Google Shape;758;g106e909ed7e_0_3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8275" y="1173163"/>
            <a:ext cx="4225925" cy="31686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4AC515-4FEC-42A5-9CDB-A8DD7C8C8C0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308026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8275" y="1173163"/>
            <a:ext cx="4225925" cy="31686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4AC515-4FEC-42A5-9CDB-A8DD7C8C8C0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255986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9.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9.xml"/></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10.xml"/></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10.xml"/></Relationships>
</file>

<file path=ppt/slideLayouts/_rels/slideLayout14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10.xml"/></Relationships>
</file>

<file path=ppt/slideLayouts/_rels/slideLayout14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10.xml"/></Relationships>
</file>

<file path=ppt/slideLayouts/_rels/slideLayout14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10.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7.xml.rels><?xml version="1.0" encoding="UTF-8" standalone="yes"?>
<Relationships xmlns="http://schemas.openxmlformats.org/package/2006/relationships"><Relationship Id="rId2" Type="http://schemas.openxmlformats.org/officeDocument/2006/relationships/hyperlink" Target="mailto:james.douglas@fridayhealthplans.com" TargetMode="External"/><Relationship Id="rId1" Type="http://schemas.openxmlformats.org/officeDocument/2006/relationships/slideMaster" Target="../slideMasters/slideMaster12.xml"/></Relationships>
</file>

<file path=ppt/slideLayouts/_rels/slideLayout178.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image" Target="../media/image36.emf"/><Relationship Id="rId1" Type="http://schemas.openxmlformats.org/officeDocument/2006/relationships/slideMaster" Target="../slideMasters/slideMaster12.xml"/></Relationships>
</file>

<file path=ppt/slideLayouts/_rels/slideLayout17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Master" Target="../slideMasters/slideMaster1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Master" Target="../slideMasters/slideMaster13.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Master" Target="../slideMasters/slideMaster13.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Master" Target="../slideMasters/slideMaster13.xml"/></Relationships>
</file>

<file path=ppt/slideLayouts/_rels/slideLayout18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Master" Target="../slideMasters/slideMaster13.xml"/></Relationships>
</file>

<file path=ppt/slideLayouts/_rels/slideLayout18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Master" Target="../slideMasters/slideMaster1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Master" Target="../slideMasters/slideMaster13.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Master" Target="../slideMasters/slideMaster1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Master" Target="../slideMasters/slideMaster14.xml"/></Relationships>
</file>

<file path=ppt/slideLayouts/_rels/slideLayout21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Master" Target="../slideMasters/slideMaster14.xml"/></Relationships>
</file>

<file path=ppt/slideLayouts/_rels/slideLayout21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Master" Target="../slideMasters/slideMaster14.xml"/></Relationships>
</file>

<file path=ppt/slideLayouts/_rels/slideLayout21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Master" Target="../slideMasters/slideMaster1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5.xml"/><Relationship Id="rId6" Type="http://schemas.openxmlformats.org/officeDocument/2006/relationships/image" Target="../media/image9.png"/><Relationship Id="rId5" Type="http://schemas.openxmlformats.org/officeDocument/2006/relationships/image" Target="../media/image6.svg"/><Relationship Id="rId4" Type="http://schemas.openxmlformats.org/officeDocument/2006/relationships/image" Target="../media/image5.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5.xml"/><Relationship Id="rId4" Type="http://schemas.openxmlformats.org/officeDocument/2006/relationships/image" Target="../media/image10.jp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5.xml"/><Relationship Id="rId4" Type="http://schemas.openxmlformats.org/officeDocument/2006/relationships/image" Target="../media/image11.jp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5.xml"/><Relationship Id="rId4" Type="http://schemas.openxmlformats.org/officeDocument/2006/relationships/image" Target="../media/image12.jp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5.xml"/><Relationship Id="rId4" Type="http://schemas.openxmlformats.org/officeDocument/2006/relationships/image" Target="../media/image13.jp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5.xml"/><Relationship Id="rId4" Type="http://schemas.openxmlformats.org/officeDocument/2006/relationships/image" Target="../media/image14.jp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5.xml"/><Relationship Id="rId4" Type="http://schemas.openxmlformats.org/officeDocument/2006/relationships/image" Target="../media/image15.pn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Graphic 1" descr="Tag=AccentColor&#10;Flavor=Light&#10;Target=Fill">
            <a:extLst>
              <a:ext uri="{FF2B5EF4-FFF2-40B4-BE49-F238E27FC236}">
                <a16:creationId xmlns:a16="http://schemas.microsoft.com/office/drawing/2014/main" id="{0D57E7FA-E8FC-45AC-868F-CDC8144939D6}"/>
              </a:ext>
            </a:extLst>
          </p:cNvPr>
          <p:cNvSpPr/>
          <p:nvPr/>
        </p:nvSpPr>
        <p:spPr>
          <a:xfrm rot="10800000" flipV="1">
            <a:off x="2599854" y="527562"/>
            <a:ext cx="6992292" cy="5102484"/>
          </a:xfrm>
          <a:custGeom>
            <a:avLst/>
            <a:gdLst>
              <a:gd name="connsiteX0" fmla="*/ 5458905 w 6886274"/>
              <a:gd name="connsiteY0" fmla="*/ 754119 h 5025119"/>
              <a:gd name="connsiteX1" fmla="*/ 3455557 w 6886274"/>
              <a:gd name="connsiteY1" fmla="*/ 1027709 h 5025119"/>
              <a:gd name="connsiteX2" fmla="*/ 3338677 w 6886274"/>
              <a:gd name="connsiteY2" fmla="*/ 1021381 h 5025119"/>
              <a:gd name="connsiteX3" fmla="*/ 2518280 w 6886274"/>
              <a:gd name="connsiteY3" fmla="*/ 980435 h 5025119"/>
              <a:gd name="connsiteX4" fmla="*/ 1673687 w 6886274"/>
              <a:gd name="connsiteY4" fmla="*/ 739229 h 5025119"/>
              <a:gd name="connsiteX5" fmla="*/ 1183459 w 6886274"/>
              <a:gd name="connsiteY5" fmla="*/ 397149 h 5025119"/>
              <a:gd name="connsiteX6" fmla="*/ 977987 w 6886274"/>
              <a:gd name="connsiteY6" fmla="*/ 241184 h 5025119"/>
              <a:gd name="connsiteX7" fmla="*/ 788150 w 6886274"/>
              <a:gd name="connsiteY7" fmla="*/ 66980 h 5025119"/>
              <a:gd name="connsiteX8" fmla="*/ 721148 w 6886274"/>
              <a:gd name="connsiteY8" fmla="*/ 31990 h 5025119"/>
              <a:gd name="connsiteX9" fmla="*/ 701792 w 6886274"/>
              <a:gd name="connsiteY9" fmla="*/ 32362 h 5025119"/>
              <a:gd name="connsiteX10" fmla="*/ 686530 w 6886274"/>
              <a:gd name="connsiteY10" fmla="*/ 43157 h 5025119"/>
              <a:gd name="connsiteX11" fmla="*/ 693603 w 6886274"/>
              <a:gd name="connsiteY11" fmla="*/ 58046 h 5025119"/>
              <a:gd name="connsiteX12" fmla="*/ 705886 w 6886274"/>
              <a:gd name="connsiteY12" fmla="*/ 65491 h 5025119"/>
              <a:gd name="connsiteX13" fmla="*/ 762838 w 6886274"/>
              <a:gd name="connsiteY13" fmla="*/ 112764 h 5025119"/>
              <a:gd name="connsiteX14" fmla="*/ 764327 w 6886274"/>
              <a:gd name="connsiteY14" fmla="*/ 140309 h 5025119"/>
              <a:gd name="connsiteX15" fmla="*/ 775121 w 6886274"/>
              <a:gd name="connsiteY15" fmla="*/ 159666 h 5025119"/>
              <a:gd name="connsiteX16" fmla="*/ 823139 w 6886274"/>
              <a:gd name="connsiteY16" fmla="*/ 176416 h 5025119"/>
              <a:gd name="connsiteX17" fmla="*/ 707748 w 6886274"/>
              <a:gd name="connsiteY17" fmla="*/ 109414 h 5025119"/>
              <a:gd name="connsiteX18" fmla="*/ 681319 w 6886274"/>
              <a:gd name="connsiteY18" fmla="*/ 69958 h 5025119"/>
              <a:gd name="connsiteX19" fmla="*/ 640746 w 6886274"/>
              <a:gd name="connsiteY19" fmla="*/ 67352 h 5025119"/>
              <a:gd name="connsiteX20" fmla="*/ 614318 w 6886274"/>
              <a:gd name="connsiteY20" fmla="*/ 61396 h 5025119"/>
              <a:gd name="connsiteX21" fmla="*/ 560716 w 6886274"/>
              <a:gd name="connsiteY21" fmla="*/ 3701 h 5025119"/>
              <a:gd name="connsiteX22" fmla="*/ 540616 w 6886274"/>
              <a:gd name="connsiteY22" fmla="*/ 3701 h 5025119"/>
              <a:gd name="connsiteX23" fmla="*/ 543594 w 6886274"/>
              <a:gd name="connsiteY23" fmla="*/ 21940 h 5025119"/>
              <a:gd name="connsiteX24" fmla="*/ 558855 w 6886274"/>
              <a:gd name="connsiteY24" fmla="*/ 51346 h 5025119"/>
              <a:gd name="connsiteX25" fmla="*/ 557366 w 6886274"/>
              <a:gd name="connsiteY25" fmla="*/ 72563 h 5025119"/>
              <a:gd name="connsiteX26" fmla="*/ 570022 w 6886274"/>
              <a:gd name="connsiteY26" fmla="*/ 120209 h 5025119"/>
              <a:gd name="connsiteX27" fmla="*/ 599801 w 6886274"/>
              <a:gd name="connsiteY27" fmla="*/ 192794 h 5025119"/>
              <a:gd name="connsiteX28" fmla="*/ 614318 w 6886274"/>
              <a:gd name="connsiteY28" fmla="*/ 212150 h 5025119"/>
              <a:gd name="connsiteX29" fmla="*/ 623996 w 6886274"/>
              <a:gd name="connsiteY29" fmla="*/ 220711 h 5025119"/>
              <a:gd name="connsiteX30" fmla="*/ 821278 w 6886274"/>
              <a:gd name="connsiteY30" fmla="*/ 503235 h 5025119"/>
              <a:gd name="connsiteX31" fmla="*/ 1033822 w 6886274"/>
              <a:gd name="connsiteY31" fmla="*/ 694562 h 5025119"/>
              <a:gd name="connsiteX32" fmla="*/ 1039406 w 6886274"/>
              <a:gd name="connsiteY32" fmla="*/ 702378 h 5025119"/>
              <a:gd name="connsiteX33" fmla="*/ 944114 w 6886274"/>
              <a:gd name="connsiteY33" fmla="*/ 662550 h 5025119"/>
              <a:gd name="connsiteX34" fmla="*/ 733432 w 6886274"/>
              <a:gd name="connsiteY34" fmla="*/ 500629 h 5025119"/>
              <a:gd name="connsiteX35" fmla="*/ 606501 w 6886274"/>
              <a:gd name="connsiteY35" fmla="*/ 399755 h 5025119"/>
              <a:gd name="connsiteX36" fmla="*/ 588634 w 6886274"/>
              <a:gd name="connsiteY36" fmla="*/ 381143 h 5025119"/>
              <a:gd name="connsiteX37" fmla="*/ 575978 w 6886274"/>
              <a:gd name="connsiteY37" fmla="*/ 375560 h 5025119"/>
              <a:gd name="connsiteX38" fmla="*/ 567044 w 6886274"/>
              <a:gd name="connsiteY38" fmla="*/ 388588 h 5025119"/>
              <a:gd name="connsiteX39" fmla="*/ 578956 w 6886274"/>
              <a:gd name="connsiteY39" fmla="*/ 437722 h 5025119"/>
              <a:gd name="connsiteX40" fmla="*/ 675736 w 6886274"/>
              <a:gd name="connsiteY40" fmla="*/ 535619 h 5025119"/>
              <a:gd name="connsiteX41" fmla="*/ 811600 w 6886274"/>
              <a:gd name="connsiteY41" fmla="*/ 652872 h 5025119"/>
              <a:gd name="connsiteX42" fmla="*/ 818300 w 6886274"/>
              <a:gd name="connsiteY42" fmla="*/ 666272 h 5025119"/>
              <a:gd name="connsiteX43" fmla="*/ 741621 w 6886274"/>
              <a:gd name="connsiteY43" fmla="*/ 608576 h 5025119"/>
              <a:gd name="connsiteX44" fmla="*/ 666430 w 6886274"/>
              <a:gd name="connsiteY44" fmla="*/ 553114 h 5025119"/>
              <a:gd name="connsiteX45" fmla="*/ 645585 w 6886274"/>
              <a:gd name="connsiteY45" fmla="*/ 547903 h 5025119"/>
              <a:gd name="connsiteX46" fmla="*/ 640002 w 6886274"/>
              <a:gd name="connsiteY46" fmla="*/ 570236 h 5025119"/>
              <a:gd name="connsiteX47" fmla="*/ 675736 w 6886274"/>
              <a:gd name="connsiteY47" fmla="*/ 628677 h 5025119"/>
              <a:gd name="connsiteX48" fmla="*/ 855896 w 6886274"/>
              <a:gd name="connsiteY48" fmla="*/ 786875 h 5025119"/>
              <a:gd name="connsiteX49" fmla="*/ 946348 w 6886274"/>
              <a:gd name="connsiteY49" fmla="*/ 877699 h 5025119"/>
              <a:gd name="connsiteX50" fmla="*/ 950442 w 6886274"/>
              <a:gd name="connsiteY50" fmla="*/ 899661 h 5025119"/>
              <a:gd name="connsiteX51" fmla="*/ 991760 w 6886274"/>
              <a:gd name="connsiteY51" fmla="*/ 937629 h 5025119"/>
              <a:gd name="connsiteX52" fmla="*/ 1018188 w 6886274"/>
              <a:gd name="connsiteY52" fmla="*/ 945445 h 5025119"/>
              <a:gd name="connsiteX53" fmla="*/ 1315601 w 6886274"/>
              <a:gd name="connsiteY53" fmla="*/ 1196329 h 5025119"/>
              <a:gd name="connsiteX54" fmla="*/ 1454443 w 6886274"/>
              <a:gd name="connsiteY54" fmla="*/ 1279709 h 5025119"/>
              <a:gd name="connsiteX55" fmla="*/ 1454443 w 6886274"/>
              <a:gd name="connsiteY55" fmla="*/ 1285665 h 5025119"/>
              <a:gd name="connsiteX56" fmla="*/ 1453327 w 6886274"/>
              <a:gd name="connsiteY56" fmla="*/ 1291993 h 5025119"/>
              <a:gd name="connsiteX57" fmla="*/ 1256416 w 6886274"/>
              <a:gd name="connsiteY57" fmla="*/ 1166923 h 5025119"/>
              <a:gd name="connsiteX58" fmla="*/ 745715 w 6886274"/>
              <a:gd name="connsiteY58" fmla="*/ 798786 h 5025119"/>
              <a:gd name="connsiteX59" fmla="*/ 592356 w 6886274"/>
              <a:gd name="connsiteY59" fmla="*/ 656966 h 5025119"/>
              <a:gd name="connsiteX60" fmla="*/ 485526 w 6886274"/>
              <a:gd name="connsiteY60" fmla="*/ 567259 h 5025119"/>
              <a:gd name="connsiteX61" fmla="*/ 430063 w 6886274"/>
              <a:gd name="connsiteY61" fmla="*/ 550136 h 5025119"/>
              <a:gd name="connsiteX62" fmla="*/ 408846 w 6886274"/>
              <a:gd name="connsiteY62" fmla="*/ 563164 h 5025119"/>
              <a:gd name="connsiteX63" fmla="*/ 421130 w 6886274"/>
              <a:gd name="connsiteY63" fmla="*/ 581403 h 5025119"/>
              <a:gd name="connsiteX64" fmla="*/ 426713 w 6886274"/>
              <a:gd name="connsiteY64" fmla="*/ 584009 h 5025119"/>
              <a:gd name="connsiteX65" fmla="*/ 487015 w 6886274"/>
              <a:gd name="connsiteY65" fmla="*/ 635005 h 5025119"/>
              <a:gd name="connsiteX66" fmla="*/ 487015 w 6886274"/>
              <a:gd name="connsiteY66" fmla="*/ 655105 h 5025119"/>
              <a:gd name="connsiteX67" fmla="*/ 497437 w 6886274"/>
              <a:gd name="connsiteY67" fmla="*/ 678183 h 5025119"/>
              <a:gd name="connsiteX68" fmla="*/ 539871 w 6886274"/>
              <a:gd name="connsiteY68" fmla="*/ 691584 h 5025119"/>
              <a:gd name="connsiteX69" fmla="*/ 485898 w 6886274"/>
              <a:gd name="connsiteY69" fmla="*/ 681906 h 5025119"/>
              <a:gd name="connsiteX70" fmla="*/ 410335 w 6886274"/>
              <a:gd name="connsiteY70" fmla="*/ 600387 h 5025119"/>
              <a:gd name="connsiteX71" fmla="*/ 397307 w 6886274"/>
              <a:gd name="connsiteY71" fmla="*/ 582892 h 5025119"/>
              <a:gd name="connsiteX72" fmla="*/ 363062 w 6886274"/>
              <a:gd name="connsiteY72" fmla="*/ 584009 h 5025119"/>
              <a:gd name="connsiteX73" fmla="*/ 334772 w 6886274"/>
              <a:gd name="connsiteY73" fmla="*/ 578426 h 5025119"/>
              <a:gd name="connsiteX74" fmla="*/ 281915 w 6886274"/>
              <a:gd name="connsiteY74" fmla="*/ 522219 h 5025119"/>
              <a:gd name="connsiteX75" fmla="*/ 263304 w 6886274"/>
              <a:gd name="connsiteY75" fmla="*/ 521846 h 5025119"/>
              <a:gd name="connsiteX76" fmla="*/ 263676 w 6886274"/>
              <a:gd name="connsiteY76" fmla="*/ 538225 h 5025119"/>
              <a:gd name="connsiteX77" fmla="*/ 275215 w 6886274"/>
              <a:gd name="connsiteY77" fmla="*/ 563164 h 5025119"/>
              <a:gd name="connsiteX78" fmla="*/ 271121 w 6886274"/>
              <a:gd name="connsiteY78" fmla="*/ 604854 h 5025119"/>
              <a:gd name="connsiteX79" fmla="*/ 274471 w 6886274"/>
              <a:gd name="connsiteY79" fmla="*/ 627560 h 5025119"/>
              <a:gd name="connsiteX80" fmla="*/ 319138 w 6886274"/>
              <a:gd name="connsiteY80" fmla="*/ 718012 h 5025119"/>
              <a:gd name="connsiteX81" fmla="*/ 326583 w 6886274"/>
              <a:gd name="connsiteY81" fmla="*/ 729551 h 5025119"/>
              <a:gd name="connsiteX82" fmla="*/ 349289 w 6886274"/>
              <a:gd name="connsiteY82" fmla="*/ 748163 h 5025119"/>
              <a:gd name="connsiteX83" fmla="*/ 528332 w 6886274"/>
              <a:gd name="connsiteY83" fmla="*/ 1007608 h 5025119"/>
              <a:gd name="connsiteX84" fmla="*/ 766932 w 6886274"/>
              <a:gd name="connsiteY84" fmla="*/ 1222758 h 5025119"/>
              <a:gd name="connsiteX85" fmla="*/ 681319 w 6886274"/>
              <a:gd name="connsiteY85" fmla="*/ 1190746 h 5025119"/>
              <a:gd name="connsiteX86" fmla="*/ 469520 w 6886274"/>
              <a:gd name="connsiteY86" fmla="*/ 1032920 h 5025119"/>
              <a:gd name="connsiteX87" fmla="*/ 325466 w 6886274"/>
              <a:gd name="connsiteY87" fmla="*/ 917900 h 5025119"/>
              <a:gd name="connsiteX88" fmla="*/ 312066 w 6886274"/>
              <a:gd name="connsiteY88" fmla="*/ 903383 h 5025119"/>
              <a:gd name="connsiteX89" fmla="*/ 296805 w 6886274"/>
              <a:gd name="connsiteY89" fmla="*/ 895566 h 5025119"/>
              <a:gd name="connsiteX90" fmla="*/ 288243 w 6886274"/>
              <a:gd name="connsiteY90" fmla="*/ 910828 h 5025119"/>
              <a:gd name="connsiteX91" fmla="*/ 309460 w 6886274"/>
              <a:gd name="connsiteY91" fmla="*/ 971129 h 5025119"/>
              <a:gd name="connsiteX92" fmla="*/ 407729 w 6886274"/>
              <a:gd name="connsiteY92" fmla="*/ 1062698 h 5025119"/>
              <a:gd name="connsiteX93" fmla="*/ 544338 w 6886274"/>
              <a:gd name="connsiteY93" fmla="*/ 1189257 h 5025119"/>
              <a:gd name="connsiteX94" fmla="*/ 454630 w 6886274"/>
              <a:gd name="connsiteY94" fmla="*/ 1120766 h 5025119"/>
              <a:gd name="connsiteX95" fmla="*/ 385396 w 6886274"/>
              <a:gd name="connsiteY95" fmla="*/ 1070515 h 5025119"/>
              <a:gd name="connsiteX96" fmla="*/ 366040 w 6886274"/>
              <a:gd name="connsiteY96" fmla="*/ 1067537 h 5025119"/>
              <a:gd name="connsiteX97" fmla="*/ 361573 w 6886274"/>
              <a:gd name="connsiteY97" fmla="*/ 1086149 h 5025119"/>
              <a:gd name="connsiteX98" fmla="*/ 402146 w 6886274"/>
              <a:gd name="connsiteY98" fmla="*/ 1152778 h 5025119"/>
              <a:gd name="connsiteX99" fmla="*/ 475475 w 6886274"/>
              <a:gd name="connsiteY99" fmla="*/ 1218663 h 5025119"/>
              <a:gd name="connsiteX100" fmla="*/ 393957 w 6886274"/>
              <a:gd name="connsiteY100" fmla="*/ 1201913 h 5025119"/>
              <a:gd name="connsiteX101" fmla="*/ 460586 w 6886274"/>
              <a:gd name="connsiteY101" fmla="*/ 1260353 h 5025119"/>
              <a:gd name="connsiteX102" fmla="*/ 561089 w 6886274"/>
              <a:gd name="connsiteY102" fmla="*/ 1291993 h 5025119"/>
              <a:gd name="connsiteX103" fmla="*/ 602034 w 6886274"/>
              <a:gd name="connsiteY103" fmla="*/ 1328843 h 5025119"/>
              <a:gd name="connsiteX104" fmla="*/ 641863 w 6886274"/>
              <a:gd name="connsiteY104" fmla="*/ 1368672 h 5025119"/>
              <a:gd name="connsiteX105" fmla="*/ 651541 w 6886274"/>
              <a:gd name="connsiteY105" fmla="*/ 1404406 h 5025119"/>
              <a:gd name="connsiteX106" fmla="*/ 688392 w 6886274"/>
              <a:gd name="connsiteY106" fmla="*/ 1457263 h 5025119"/>
              <a:gd name="connsiteX107" fmla="*/ 692486 w 6886274"/>
              <a:gd name="connsiteY107" fmla="*/ 1458008 h 5025119"/>
              <a:gd name="connsiteX108" fmla="*/ 719287 w 6886274"/>
              <a:gd name="connsiteY108" fmla="*/ 1485181 h 5025119"/>
              <a:gd name="connsiteX109" fmla="*/ 745343 w 6886274"/>
              <a:gd name="connsiteY109" fmla="*/ 1512353 h 5025119"/>
              <a:gd name="connsiteX110" fmla="*/ 750926 w 6886274"/>
              <a:gd name="connsiteY110" fmla="*/ 1516448 h 5025119"/>
              <a:gd name="connsiteX111" fmla="*/ 890141 w 6886274"/>
              <a:gd name="connsiteY111" fmla="*/ 1685813 h 5025119"/>
              <a:gd name="connsiteX112" fmla="*/ 899074 w 6886274"/>
              <a:gd name="connsiteY112" fmla="*/ 1693630 h 5025119"/>
              <a:gd name="connsiteX113" fmla="*/ 605012 w 6886274"/>
              <a:gd name="connsiteY113" fmla="*/ 1669435 h 5025119"/>
              <a:gd name="connsiteX114" fmla="*/ 229431 w 6886274"/>
              <a:gd name="connsiteY114" fmla="*/ 1545110 h 5025119"/>
              <a:gd name="connsiteX115" fmla="*/ 251765 w 6886274"/>
              <a:gd name="connsiteY115" fmla="*/ 1614717 h 5025119"/>
              <a:gd name="connsiteX116" fmla="*/ 237992 w 6886274"/>
              <a:gd name="connsiteY116" fmla="*/ 1675391 h 5025119"/>
              <a:gd name="connsiteX117" fmla="*/ 232781 w 6886274"/>
              <a:gd name="connsiteY117" fmla="*/ 1807160 h 5025119"/>
              <a:gd name="connsiteX118" fmla="*/ 236131 w 6886274"/>
              <a:gd name="connsiteY118" fmla="*/ 1828750 h 5025119"/>
              <a:gd name="connsiteX119" fmla="*/ 152007 w 6886274"/>
              <a:gd name="connsiteY119" fmla="*/ 1842150 h 5025119"/>
              <a:gd name="connsiteX120" fmla="*/ 653030 w 6886274"/>
              <a:gd name="connsiteY120" fmla="*/ 2213265 h 5025119"/>
              <a:gd name="connsiteX121" fmla="*/ 318394 w 6886274"/>
              <a:gd name="connsiteY121" fmla="*/ 2143285 h 5025119"/>
              <a:gd name="connsiteX122" fmla="*/ 272982 w 6886274"/>
              <a:gd name="connsiteY122" fmla="*/ 2258305 h 5025119"/>
              <a:gd name="connsiteX123" fmla="*/ 430435 w 6886274"/>
              <a:gd name="connsiteY123" fmla="*/ 2360668 h 5025119"/>
              <a:gd name="connsiteX124" fmla="*/ 488876 w 6886274"/>
              <a:gd name="connsiteY124" fmla="*/ 2563162 h 5025119"/>
              <a:gd name="connsiteX125" fmla="*/ 460586 w 6886274"/>
              <a:gd name="connsiteY125" fmla="*/ 2748533 h 5025119"/>
              <a:gd name="connsiteX126" fmla="*/ 393212 w 6886274"/>
              <a:gd name="connsiteY126" fmla="*/ 2807345 h 5025119"/>
              <a:gd name="connsiteX127" fmla="*/ 295688 w 6886274"/>
              <a:gd name="connsiteY127" fmla="*/ 2913059 h 5025119"/>
              <a:gd name="connsiteX128" fmla="*/ 235386 w 6886274"/>
              <a:gd name="connsiteY128" fmla="*/ 2978572 h 5025119"/>
              <a:gd name="connsiteX129" fmla="*/ 25448 w 6886274"/>
              <a:gd name="connsiteY129" fmla="*/ 2952888 h 5025119"/>
              <a:gd name="connsiteX130" fmla="*/ 305738 w 6886274"/>
              <a:gd name="connsiteY130" fmla="*/ 3119275 h 5025119"/>
              <a:gd name="connsiteX131" fmla="*/ 79049 w 6886274"/>
              <a:gd name="connsiteY131" fmla="*/ 3098430 h 5025119"/>
              <a:gd name="connsiteX132" fmla="*/ 4975 w 6886274"/>
              <a:gd name="connsiteY132" fmla="*/ 3109969 h 5025119"/>
              <a:gd name="connsiteX133" fmla="*/ 47037 w 6886274"/>
              <a:gd name="connsiteY133" fmla="*/ 3163943 h 5025119"/>
              <a:gd name="connsiteX134" fmla="*/ 213425 w 6886274"/>
              <a:gd name="connsiteY134" fmla="*/ 3255139 h 5025119"/>
              <a:gd name="connsiteX135" fmla="*/ 556622 w 6886274"/>
              <a:gd name="connsiteY135" fmla="*/ 3502301 h 5025119"/>
              <a:gd name="connsiteX136" fmla="*/ 224592 w 6886274"/>
              <a:gd name="connsiteY136" fmla="*/ 3388771 h 5025119"/>
              <a:gd name="connsiteX137" fmla="*/ 574861 w 6886274"/>
              <a:gd name="connsiteY137" fmla="*/ 3643004 h 5025119"/>
              <a:gd name="connsiteX138" fmla="*/ 652657 w 6886274"/>
              <a:gd name="connsiteY138" fmla="*/ 3727501 h 5025119"/>
              <a:gd name="connsiteX139" fmla="*/ 810111 w 6886274"/>
              <a:gd name="connsiteY139" fmla="*/ 3937067 h 5025119"/>
              <a:gd name="connsiteX140" fmla="*/ 802294 w 6886274"/>
              <a:gd name="connsiteY140" fmla="*/ 3960890 h 5025119"/>
              <a:gd name="connsiteX141" fmla="*/ 620646 w 6886274"/>
              <a:gd name="connsiteY141" fmla="*/ 3927017 h 5025119"/>
              <a:gd name="connsiteX142" fmla="*/ 856268 w 6886274"/>
              <a:gd name="connsiteY142" fmla="*/ 4103082 h 5025119"/>
              <a:gd name="connsiteX143" fmla="*/ 1099707 w 6886274"/>
              <a:gd name="connsiteY143" fmla="*/ 4238574 h 5025119"/>
              <a:gd name="connsiteX144" fmla="*/ 926992 w 6886274"/>
              <a:gd name="connsiteY144" fmla="*/ 4218102 h 5025119"/>
              <a:gd name="connsiteX145" fmla="*/ 689508 w 6886274"/>
              <a:gd name="connsiteY145" fmla="*/ 4140677 h 5025119"/>
              <a:gd name="connsiteX146" fmla="*/ 606873 w 6886274"/>
              <a:gd name="connsiteY146" fmla="*/ 4169711 h 5025119"/>
              <a:gd name="connsiteX147" fmla="*/ 831701 w 6886274"/>
              <a:gd name="connsiteY147" fmla="*/ 4297759 h 5025119"/>
              <a:gd name="connsiteX148" fmla="*/ 960493 w 6886274"/>
              <a:gd name="connsiteY148" fmla="*/ 4356944 h 5025119"/>
              <a:gd name="connsiteX149" fmla="*/ 1012233 w 6886274"/>
              <a:gd name="connsiteY149" fmla="*/ 4402356 h 5025119"/>
              <a:gd name="connsiteX150" fmla="*/ 1159636 w 6886274"/>
              <a:gd name="connsiteY150" fmla="*/ 4564276 h 5025119"/>
              <a:gd name="connsiteX151" fmla="*/ 1592169 w 6886274"/>
              <a:gd name="connsiteY151" fmla="*/ 4741458 h 5025119"/>
              <a:gd name="connsiteX152" fmla="*/ 3110499 w 6886274"/>
              <a:gd name="connsiteY152" fmla="*/ 5032171 h 5025119"/>
              <a:gd name="connsiteX153" fmla="*/ 6033630 w 6886274"/>
              <a:gd name="connsiteY153" fmla="*/ 4091915 h 5025119"/>
              <a:gd name="connsiteX154" fmla="*/ 6180661 w 6886274"/>
              <a:gd name="connsiteY154" fmla="*/ 3957912 h 5025119"/>
              <a:gd name="connsiteX155" fmla="*/ 6305359 w 6886274"/>
              <a:gd name="connsiteY155" fmla="*/ 3837309 h 5025119"/>
              <a:gd name="connsiteX156" fmla="*/ 6240218 w 6886274"/>
              <a:gd name="connsiteY156" fmla="*/ 3796364 h 5025119"/>
              <a:gd name="connsiteX157" fmla="*/ 6328437 w 6886274"/>
              <a:gd name="connsiteY157" fmla="*/ 3681344 h 5025119"/>
              <a:gd name="connsiteX158" fmla="*/ 6608355 w 6886274"/>
              <a:gd name="connsiteY158" fmla="*/ 3326236 h 5025119"/>
              <a:gd name="connsiteX159" fmla="*/ 6731191 w 6886274"/>
              <a:gd name="connsiteY159" fmla="*/ 3248067 h 5025119"/>
              <a:gd name="connsiteX160" fmla="*/ 6880456 w 6886274"/>
              <a:gd name="connsiteY160" fmla="*/ 3051529 h 5025119"/>
              <a:gd name="connsiteX161" fmla="*/ 6901673 w 6886274"/>
              <a:gd name="connsiteY161" fmla="*/ 2763795 h 5025119"/>
              <a:gd name="connsiteX162" fmla="*/ 6871150 w 6886274"/>
              <a:gd name="connsiteY162" fmla="*/ 2948421 h 5025119"/>
              <a:gd name="connsiteX163" fmla="*/ 6848444 w 6886274"/>
              <a:gd name="connsiteY163" fmla="*/ 2890353 h 5025119"/>
              <a:gd name="connsiteX164" fmla="*/ 6878223 w 6886274"/>
              <a:gd name="connsiteY164" fmla="*/ 2873230 h 5025119"/>
              <a:gd name="connsiteX165" fmla="*/ 6762459 w 6886274"/>
              <a:gd name="connsiteY165" fmla="*/ 2568745 h 5025119"/>
              <a:gd name="connsiteX166" fmla="*/ 6673123 w 6886274"/>
              <a:gd name="connsiteY166" fmla="*/ 2451493 h 5025119"/>
              <a:gd name="connsiteX167" fmla="*/ 6662700 w 6886274"/>
              <a:gd name="connsiteY167" fmla="*/ 2346896 h 5025119"/>
              <a:gd name="connsiteX168" fmla="*/ 6487752 w 6886274"/>
              <a:gd name="connsiteY168" fmla="*/ 2285105 h 5025119"/>
              <a:gd name="connsiteX169" fmla="*/ 6652278 w 6886274"/>
              <a:gd name="connsiteY169" fmla="*/ 2063628 h 5025119"/>
              <a:gd name="connsiteX170" fmla="*/ 6668656 w 6886274"/>
              <a:gd name="connsiteY170" fmla="*/ 2017843 h 5025119"/>
              <a:gd name="connsiteX171" fmla="*/ 6570015 w 6886274"/>
              <a:gd name="connsiteY171" fmla="*/ 1854062 h 5025119"/>
              <a:gd name="connsiteX172" fmla="*/ 6554009 w 6886274"/>
              <a:gd name="connsiteY172" fmla="*/ 1827633 h 5025119"/>
              <a:gd name="connsiteX173" fmla="*/ 6517531 w 6886274"/>
              <a:gd name="connsiteY173" fmla="*/ 1775149 h 5025119"/>
              <a:gd name="connsiteX174" fmla="*/ 6412934 w 6886274"/>
              <a:gd name="connsiteY174" fmla="*/ 1762493 h 5025119"/>
              <a:gd name="connsiteX175" fmla="*/ 6467279 w 6886274"/>
              <a:gd name="connsiteY175" fmla="*/ 1725642 h 5025119"/>
              <a:gd name="connsiteX176" fmla="*/ 6572621 w 6886274"/>
              <a:gd name="connsiteY176" fmla="*/ 1600200 h 5025119"/>
              <a:gd name="connsiteX177" fmla="*/ 6502641 w 6886274"/>
              <a:gd name="connsiteY177" fmla="*/ 1480341 h 5025119"/>
              <a:gd name="connsiteX178" fmla="*/ 6481796 w 6886274"/>
              <a:gd name="connsiteY178" fmla="*/ 1461358 h 5025119"/>
              <a:gd name="connsiteX179" fmla="*/ 6509713 w 6886274"/>
              <a:gd name="connsiteY179" fmla="*/ 1436418 h 5025119"/>
              <a:gd name="connsiteX180" fmla="*/ 6567037 w 6886274"/>
              <a:gd name="connsiteY180" fmla="*/ 1348199 h 5025119"/>
              <a:gd name="connsiteX181" fmla="*/ 6596816 w 6886274"/>
              <a:gd name="connsiteY181" fmla="*/ 1286781 h 5025119"/>
              <a:gd name="connsiteX182" fmla="*/ 6632178 w 6886274"/>
              <a:gd name="connsiteY182" fmla="*/ 1261842 h 5025119"/>
              <a:gd name="connsiteX183" fmla="*/ 6639994 w 6886274"/>
              <a:gd name="connsiteY183" fmla="*/ 1240625 h 5025119"/>
              <a:gd name="connsiteX184" fmla="*/ 6622127 w 6886274"/>
              <a:gd name="connsiteY184" fmla="*/ 1136400 h 5025119"/>
              <a:gd name="connsiteX185" fmla="*/ 6612077 w 6886274"/>
              <a:gd name="connsiteY185" fmla="*/ 1109599 h 5025119"/>
              <a:gd name="connsiteX186" fmla="*/ 6531675 w 6886274"/>
              <a:gd name="connsiteY186" fmla="*/ 1009469 h 5025119"/>
              <a:gd name="connsiteX187" fmla="*/ 6456113 w 6886274"/>
              <a:gd name="connsiteY187" fmla="*/ 845315 h 5025119"/>
              <a:gd name="connsiteX188" fmla="*/ 6440851 w 6886274"/>
              <a:gd name="connsiteY188" fmla="*/ 739229 h 5025119"/>
              <a:gd name="connsiteX189" fmla="*/ 6434523 w 6886274"/>
              <a:gd name="connsiteY189" fmla="*/ 715034 h 5025119"/>
              <a:gd name="connsiteX190" fmla="*/ 6432290 w 6886274"/>
              <a:gd name="connsiteY190" fmla="*/ 617510 h 5025119"/>
              <a:gd name="connsiteX191" fmla="*/ 6416284 w 6886274"/>
              <a:gd name="connsiteY191" fmla="*/ 595176 h 5025119"/>
              <a:gd name="connsiteX192" fmla="*/ 6267763 w 6886274"/>
              <a:gd name="connsiteY192" fmla="*/ 591826 h 5025119"/>
              <a:gd name="connsiteX193" fmla="*/ 6236496 w 6886274"/>
              <a:gd name="connsiteY193" fmla="*/ 521102 h 5025119"/>
              <a:gd name="connsiteX194" fmla="*/ 6257341 w 6886274"/>
              <a:gd name="connsiteY194" fmla="*/ 487229 h 5025119"/>
              <a:gd name="connsiteX195" fmla="*/ 6248780 w 6886274"/>
              <a:gd name="connsiteY195" fmla="*/ 465267 h 5025119"/>
              <a:gd name="connsiteX196" fmla="*/ 6226818 w 6886274"/>
              <a:gd name="connsiteY196" fmla="*/ 473456 h 5025119"/>
              <a:gd name="connsiteX197" fmla="*/ 6115149 w 6886274"/>
              <a:gd name="connsiteY197" fmla="*/ 551625 h 5025119"/>
              <a:gd name="connsiteX198" fmla="*/ 5951739 w 6886274"/>
              <a:gd name="connsiteY198" fmla="*/ 659944 h 5025119"/>
              <a:gd name="connsiteX199" fmla="*/ 5917122 w 6886274"/>
              <a:gd name="connsiteY199" fmla="*/ 644310 h 5025119"/>
              <a:gd name="connsiteX200" fmla="*/ 5890694 w 6886274"/>
              <a:gd name="connsiteY200" fmla="*/ 630538 h 5025119"/>
              <a:gd name="connsiteX201" fmla="*/ 5837464 w 6886274"/>
              <a:gd name="connsiteY201" fmla="*/ 646916 h 5025119"/>
              <a:gd name="connsiteX202" fmla="*/ 5809175 w 6886274"/>
              <a:gd name="connsiteY202" fmla="*/ 683395 h 5025119"/>
              <a:gd name="connsiteX203" fmla="*/ 5815503 w 6886274"/>
              <a:gd name="connsiteY203" fmla="*/ 698656 h 5025119"/>
              <a:gd name="connsiteX204" fmla="*/ 5746268 w 6886274"/>
              <a:gd name="connsiteY204" fmla="*/ 667389 h 5025119"/>
              <a:gd name="connsiteX205" fmla="*/ 5458905 w 6886274"/>
              <a:gd name="connsiteY205" fmla="*/ 754119 h 5025119"/>
              <a:gd name="connsiteX206" fmla="*/ 885302 w 6886274"/>
              <a:gd name="connsiteY206" fmla="*/ 1333310 h 5025119"/>
              <a:gd name="connsiteX207" fmla="*/ 862596 w 6886274"/>
              <a:gd name="connsiteY207" fmla="*/ 1314326 h 5025119"/>
              <a:gd name="connsiteX208" fmla="*/ 866318 w 6886274"/>
              <a:gd name="connsiteY208" fmla="*/ 1309860 h 5025119"/>
              <a:gd name="connsiteX209" fmla="*/ 912103 w 6886274"/>
              <a:gd name="connsiteY209" fmla="*/ 1341127 h 5025119"/>
              <a:gd name="connsiteX210" fmla="*/ 885302 w 6886274"/>
              <a:gd name="connsiteY210" fmla="*/ 1333310 h 5025119"/>
              <a:gd name="connsiteX211" fmla="*/ 1140280 w 6886274"/>
              <a:gd name="connsiteY211" fmla="*/ 787619 h 5025119"/>
              <a:gd name="connsiteX212" fmla="*/ 1414987 w 6886274"/>
              <a:gd name="connsiteY212" fmla="*/ 975596 h 5025119"/>
              <a:gd name="connsiteX213" fmla="*/ 1410892 w 6886274"/>
              <a:gd name="connsiteY213" fmla="*/ 980063 h 5025119"/>
              <a:gd name="connsiteX214" fmla="*/ 1140280 w 6886274"/>
              <a:gd name="connsiteY214" fmla="*/ 787619 h 5025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accent1">
              <a:alpha val="20000"/>
            </a:schemeClr>
          </a:solidFill>
          <a:ln w="32707" cap="flat">
            <a:noFill/>
            <a:prstDash val="solid"/>
            <a:miter/>
          </a:ln>
        </p:spPr>
        <p:txBody>
          <a:bodyPr rtlCol="0" anchor="ctr"/>
          <a:lstStyle/>
          <a:p>
            <a:endParaRPr lang="en-US" dirty="0"/>
          </a:p>
        </p:txBody>
      </p:sp>
      <p:sp>
        <p:nvSpPr>
          <p:cNvPr id="2" name="Title 1">
            <a:extLst>
              <a:ext uri="{FF2B5EF4-FFF2-40B4-BE49-F238E27FC236}">
                <a16:creationId xmlns:a16="http://schemas.microsoft.com/office/drawing/2014/main" id="{807094A5-EB6F-441D-88F8-CD7A30C84707}"/>
              </a:ext>
            </a:extLst>
          </p:cNvPr>
          <p:cNvSpPr>
            <a:spLocks noGrp="1"/>
          </p:cNvSpPr>
          <p:nvPr>
            <p:ph type="ctrTitle"/>
          </p:nvPr>
        </p:nvSpPr>
        <p:spPr>
          <a:xfrm>
            <a:off x="1508760" y="1591056"/>
            <a:ext cx="5705856" cy="3264408"/>
          </a:xfrm>
        </p:spPr>
        <p:txBody>
          <a:bodyPr anchor="b">
            <a:normAutofit/>
          </a:bodyPr>
          <a:lstStyle>
            <a:lvl1pPr algn="l">
              <a:defRPr sz="48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1C7CE1E3-3929-42A6-81B7-056BD88EF353}"/>
              </a:ext>
            </a:extLst>
          </p:cNvPr>
          <p:cNvSpPr>
            <a:spLocks noGrp="1"/>
          </p:cNvSpPr>
          <p:nvPr>
            <p:ph type="subTitle" idx="1"/>
          </p:nvPr>
        </p:nvSpPr>
        <p:spPr>
          <a:xfrm>
            <a:off x="1524000" y="4928616"/>
            <a:ext cx="5705856" cy="996696"/>
          </a:xfrm>
        </p:spPr>
        <p:txBody>
          <a:bodyPr/>
          <a:lstStyle>
            <a:lvl1pPr marL="0" indent="0" algn="l">
              <a:buNone/>
              <a:defRPr sz="2400" cap="all"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5CE951E3-0794-422C-AF76-0AD4A7FB19EB}"/>
              </a:ext>
            </a:extLst>
          </p:cNvPr>
          <p:cNvSpPr>
            <a:spLocks noGrp="1"/>
          </p:cNvSpPr>
          <p:nvPr>
            <p:ph type="dt" sz="half" idx="10"/>
          </p:nvPr>
        </p:nvSpPr>
        <p:spPr/>
        <p:txBody>
          <a:bodyPr/>
          <a:lstStyle/>
          <a:p>
            <a:fld id="{3C04E684-10F4-4CC3-A0B9-F03AA7BE37CF}" type="datetimeFigureOut">
              <a:rPr lang="en-US" smtClean="0"/>
              <a:t>6/15/2022</a:t>
            </a:fld>
            <a:endParaRPr lang="en-US"/>
          </a:p>
        </p:txBody>
      </p:sp>
      <p:sp>
        <p:nvSpPr>
          <p:cNvPr id="5" name="Footer Placeholder 4">
            <a:extLst>
              <a:ext uri="{FF2B5EF4-FFF2-40B4-BE49-F238E27FC236}">
                <a16:creationId xmlns:a16="http://schemas.microsoft.com/office/drawing/2014/main" id="{114EBFA8-0291-4D77-A9D9-B17FC2382A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7AC4D4-C4EE-4624-A329-C608A1D5AFE1}"/>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400705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Graphic 1" descr="Tag=AccentColor&#10;Flavor=Light&#10;Target=Fill">
            <a:extLst>
              <a:ext uri="{FF2B5EF4-FFF2-40B4-BE49-F238E27FC236}">
                <a16:creationId xmlns:a16="http://schemas.microsoft.com/office/drawing/2014/main" id="{0EE21C0F-70D8-4F3C-9392-07559C90EE6E}"/>
              </a:ext>
            </a:extLst>
          </p:cNvPr>
          <p:cNvSpPr/>
          <p:nvPr/>
        </p:nvSpPr>
        <p:spPr>
          <a:xfrm rot="10800000" flipH="1" flipV="1">
            <a:off x="684965" y="1332237"/>
            <a:ext cx="5263732" cy="3841102"/>
          </a:xfrm>
          <a:custGeom>
            <a:avLst/>
            <a:gdLst>
              <a:gd name="connsiteX0" fmla="*/ 5458905 w 6886274"/>
              <a:gd name="connsiteY0" fmla="*/ 754119 h 5025119"/>
              <a:gd name="connsiteX1" fmla="*/ 3455557 w 6886274"/>
              <a:gd name="connsiteY1" fmla="*/ 1027709 h 5025119"/>
              <a:gd name="connsiteX2" fmla="*/ 3338677 w 6886274"/>
              <a:gd name="connsiteY2" fmla="*/ 1021381 h 5025119"/>
              <a:gd name="connsiteX3" fmla="*/ 2518280 w 6886274"/>
              <a:gd name="connsiteY3" fmla="*/ 980435 h 5025119"/>
              <a:gd name="connsiteX4" fmla="*/ 1673687 w 6886274"/>
              <a:gd name="connsiteY4" fmla="*/ 739229 h 5025119"/>
              <a:gd name="connsiteX5" fmla="*/ 1183459 w 6886274"/>
              <a:gd name="connsiteY5" fmla="*/ 397149 h 5025119"/>
              <a:gd name="connsiteX6" fmla="*/ 977987 w 6886274"/>
              <a:gd name="connsiteY6" fmla="*/ 241184 h 5025119"/>
              <a:gd name="connsiteX7" fmla="*/ 788150 w 6886274"/>
              <a:gd name="connsiteY7" fmla="*/ 66980 h 5025119"/>
              <a:gd name="connsiteX8" fmla="*/ 721148 w 6886274"/>
              <a:gd name="connsiteY8" fmla="*/ 31990 h 5025119"/>
              <a:gd name="connsiteX9" fmla="*/ 701792 w 6886274"/>
              <a:gd name="connsiteY9" fmla="*/ 32362 h 5025119"/>
              <a:gd name="connsiteX10" fmla="*/ 686530 w 6886274"/>
              <a:gd name="connsiteY10" fmla="*/ 43157 h 5025119"/>
              <a:gd name="connsiteX11" fmla="*/ 693603 w 6886274"/>
              <a:gd name="connsiteY11" fmla="*/ 58046 h 5025119"/>
              <a:gd name="connsiteX12" fmla="*/ 705886 w 6886274"/>
              <a:gd name="connsiteY12" fmla="*/ 65491 h 5025119"/>
              <a:gd name="connsiteX13" fmla="*/ 762838 w 6886274"/>
              <a:gd name="connsiteY13" fmla="*/ 112764 h 5025119"/>
              <a:gd name="connsiteX14" fmla="*/ 764327 w 6886274"/>
              <a:gd name="connsiteY14" fmla="*/ 140309 h 5025119"/>
              <a:gd name="connsiteX15" fmla="*/ 775121 w 6886274"/>
              <a:gd name="connsiteY15" fmla="*/ 159666 h 5025119"/>
              <a:gd name="connsiteX16" fmla="*/ 823139 w 6886274"/>
              <a:gd name="connsiteY16" fmla="*/ 176416 h 5025119"/>
              <a:gd name="connsiteX17" fmla="*/ 707748 w 6886274"/>
              <a:gd name="connsiteY17" fmla="*/ 109414 h 5025119"/>
              <a:gd name="connsiteX18" fmla="*/ 681319 w 6886274"/>
              <a:gd name="connsiteY18" fmla="*/ 69958 h 5025119"/>
              <a:gd name="connsiteX19" fmla="*/ 640746 w 6886274"/>
              <a:gd name="connsiteY19" fmla="*/ 67352 h 5025119"/>
              <a:gd name="connsiteX20" fmla="*/ 614318 w 6886274"/>
              <a:gd name="connsiteY20" fmla="*/ 61396 h 5025119"/>
              <a:gd name="connsiteX21" fmla="*/ 560716 w 6886274"/>
              <a:gd name="connsiteY21" fmla="*/ 3701 h 5025119"/>
              <a:gd name="connsiteX22" fmla="*/ 540616 w 6886274"/>
              <a:gd name="connsiteY22" fmla="*/ 3701 h 5025119"/>
              <a:gd name="connsiteX23" fmla="*/ 543594 w 6886274"/>
              <a:gd name="connsiteY23" fmla="*/ 21940 h 5025119"/>
              <a:gd name="connsiteX24" fmla="*/ 558855 w 6886274"/>
              <a:gd name="connsiteY24" fmla="*/ 51346 h 5025119"/>
              <a:gd name="connsiteX25" fmla="*/ 557366 w 6886274"/>
              <a:gd name="connsiteY25" fmla="*/ 72563 h 5025119"/>
              <a:gd name="connsiteX26" fmla="*/ 570022 w 6886274"/>
              <a:gd name="connsiteY26" fmla="*/ 120209 h 5025119"/>
              <a:gd name="connsiteX27" fmla="*/ 599801 w 6886274"/>
              <a:gd name="connsiteY27" fmla="*/ 192794 h 5025119"/>
              <a:gd name="connsiteX28" fmla="*/ 614318 w 6886274"/>
              <a:gd name="connsiteY28" fmla="*/ 212150 h 5025119"/>
              <a:gd name="connsiteX29" fmla="*/ 623996 w 6886274"/>
              <a:gd name="connsiteY29" fmla="*/ 220711 h 5025119"/>
              <a:gd name="connsiteX30" fmla="*/ 821278 w 6886274"/>
              <a:gd name="connsiteY30" fmla="*/ 503235 h 5025119"/>
              <a:gd name="connsiteX31" fmla="*/ 1033822 w 6886274"/>
              <a:gd name="connsiteY31" fmla="*/ 694562 h 5025119"/>
              <a:gd name="connsiteX32" fmla="*/ 1039406 w 6886274"/>
              <a:gd name="connsiteY32" fmla="*/ 702378 h 5025119"/>
              <a:gd name="connsiteX33" fmla="*/ 944114 w 6886274"/>
              <a:gd name="connsiteY33" fmla="*/ 662550 h 5025119"/>
              <a:gd name="connsiteX34" fmla="*/ 733432 w 6886274"/>
              <a:gd name="connsiteY34" fmla="*/ 500629 h 5025119"/>
              <a:gd name="connsiteX35" fmla="*/ 606501 w 6886274"/>
              <a:gd name="connsiteY35" fmla="*/ 399755 h 5025119"/>
              <a:gd name="connsiteX36" fmla="*/ 588634 w 6886274"/>
              <a:gd name="connsiteY36" fmla="*/ 381143 h 5025119"/>
              <a:gd name="connsiteX37" fmla="*/ 575978 w 6886274"/>
              <a:gd name="connsiteY37" fmla="*/ 375560 h 5025119"/>
              <a:gd name="connsiteX38" fmla="*/ 567044 w 6886274"/>
              <a:gd name="connsiteY38" fmla="*/ 388588 h 5025119"/>
              <a:gd name="connsiteX39" fmla="*/ 578956 w 6886274"/>
              <a:gd name="connsiteY39" fmla="*/ 437722 h 5025119"/>
              <a:gd name="connsiteX40" fmla="*/ 675736 w 6886274"/>
              <a:gd name="connsiteY40" fmla="*/ 535619 h 5025119"/>
              <a:gd name="connsiteX41" fmla="*/ 811600 w 6886274"/>
              <a:gd name="connsiteY41" fmla="*/ 652872 h 5025119"/>
              <a:gd name="connsiteX42" fmla="*/ 818300 w 6886274"/>
              <a:gd name="connsiteY42" fmla="*/ 666272 h 5025119"/>
              <a:gd name="connsiteX43" fmla="*/ 741621 w 6886274"/>
              <a:gd name="connsiteY43" fmla="*/ 608576 h 5025119"/>
              <a:gd name="connsiteX44" fmla="*/ 666430 w 6886274"/>
              <a:gd name="connsiteY44" fmla="*/ 553114 h 5025119"/>
              <a:gd name="connsiteX45" fmla="*/ 645585 w 6886274"/>
              <a:gd name="connsiteY45" fmla="*/ 547903 h 5025119"/>
              <a:gd name="connsiteX46" fmla="*/ 640002 w 6886274"/>
              <a:gd name="connsiteY46" fmla="*/ 570236 h 5025119"/>
              <a:gd name="connsiteX47" fmla="*/ 675736 w 6886274"/>
              <a:gd name="connsiteY47" fmla="*/ 628677 h 5025119"/>
              <a:gd name="connsiteX48" fmla="*/ 855896 w 6886274"/>
              <a:gd name="connsiteY48" fmla="*/ 786875 h 5025119"/>
              <a:gd name="connsiteX49" fmla="*/ 946348 w 6886274"/>
              <a:gd name="connsiteY49" fmla="*/ 877699 h 5025119"/>
              <a:gd name="connsiteX50" fmla="*/ 950442 w 6886274"/>
              <a:gd name="connsiteY50" fmla="*/ 899661 h 5025119"/>
              <a:gd name="connsiteX51" fmla="*/ 991760 w 6886274"/>
              <a:gd name="connsiteY51" fmla="*/ 937629 h 5025119"/>
              <a:gd name="connsiteX52" fmla="*/ 1018188 w 6886274"/>
              <a:gd name="connsiteY52" fmla="*/ 945445 h 5025119"/>
              <a:gd name="connsiteX53" fmla="*/ 1315601 w 6886274"/>
              <a:gd name="connsiteY53" fmla="*/ 1196329 h 5025119"/>
              <a:gd name="connsiteX54" fmla="*/ 1454443 w 6886274"/>
              <a:gd name="connsiteY54" fmla="*/ 1279709 h 5025119"/>
              <a:gd name="connsiteX55" fmla="*/ 1454443 w 6886274"/>
              <a:gd name="connsiteY55" fmla="*/ 1285665 h 5025119"/>
              <a:gd name="connsiteX56" fmla="*/ 1453327 w 6886274"/>
              <a:gd name="connsiteY56" fmla="*/ 1291993 h 5025119"/>
              <a:gd name="connsiteX57" fmla="*/ 1256416 w 6886274"/>
              <a:gd name="connsiteY57" fmla="*/ 1166923 h 5025119"/>
              <a:gd name="connsiteX58" fmla="*/ 745715 w 6886274"/>
              <a:gd name="connsiteY58" fmla="*/ 798786 h 5025119"/>
              <a:gd name="connsiteX59" fmla="*/ 592356 w 6886274"/>
              <a:gd name="connsiteY59" fmla="*/ 656966 h 5025119"/>
              <a:gd name="connsiteX60" fmla="*/ 485526 w 6886274"/>
              <a:gd name="connsiteY60" fmla="*/ 567259 h 5025119"/>
              <a:gd name="connsiteX61" fmla="*/ 430063 w 6886274"/>
              <a:gd name="connsiteY61" fmla="*/ 550136 h 5025119"/>
              <a:gd name="connsiteX62" fmla="*/ 408846 w 6886274"/>
              <a:gd name="connsiteY62" fmla="*/ 563164 h 5025119"/>
              <a:gd name="connsiteX63" fmla="*/ 421130 w 6886274"/>
              <a:gd name="connsiteY63" fmla="*/ 581403 h 5025119"/>
              <a:gd name="connsiteX64" fmla="*/ 426713 w 6886274"/>
              <a:gd name="connsiteY64" fmla="*/ 584009 h 5025119"/>
              <a:gd name="connsiteX65" fmla="*/ 487015 w 6886274"/>
              <a:gd name="connsiteY65" fmla="*/ 635005 h 5025119"/>
              <a:gd name="connsiteX66" fmla="*/ 487015 w 6886274"/>
              <a:gd name="connsiteY66" fmla="*/ 655105 h 5025119"/>
              <a:gd name="connsiteX67" fmla="*/ 497437 w 6886274"/>
              <a:gd name="connsiteY67" fmla="*/ 678183 h 5025119"/>
              <a:gd name="connsiteX68" fmla="*/ 539871 w 6886274"/>
              <a:gd name="connsiteY68" fmla="*/ 691584 h 5025119"/>
              <a:gd name="connsiteX69" fmla="*/ 485898 w 6886274"/>
              <a:gd name="connsiteY69" fmla="*/ 681906 h 5025119"/>
              <a:gd name="connsiteX70" fmla="*/ 410335 w 6886274"/>
              <a:gd name="connsiteY70" fmla="*/ 600387 h 5025119"/>
              <a:gd name="connsiteX71" fmla="*/ 397307 w 6886274"/>
              <a:gd name="connsiteY71" fmla="*/ 582892 h 5025119"/>
              <a:gd name="connsiteX72" fmla="*/ 363062 w 6886274"/>
              <a:gd name="connsiteY72" fmla="*/ 584009 h 5025119"/>
              <a:gd name="connsiteX73" fmla="*/ 334772 w 6886274"/>
              <a:gd name="connsiteY73" fmla="*/ 578426 h 5025119"/>
              <a:gd name="connsiteX74" fmla="*/ 281915 w 6886274"/>
              <a:gd name="connsiteY74" fmla="*/ 522219 h 5025119"/>
              <a:gd name="connsiteX75" fmla="*/ 263304 w 6886274"/>
              <a:gd name="connsiteY75" fmla="*/ 521846 h 5025119"/>
              <a:gd name="connsiteX76" fmla="*/ 263676 w 6886274"/>
              <a:gd name="connsiteY76" fmla="*/ 538225 h 5025119"/>
              <a:gd name="connsiteX77" fmla="*/ 275215 w 6886274"/>
              <a:gd name="connsiteY77" fmla="*/ 563164 h 5025119"/>
              <a:gd name="connsiteX78" fmla="*/ 271121 w 6886274"/>
              <a:gd name="connsiteY78" fmla="*/ 604854 h 5025119"/>
              <a:gd name="connsiteX79" fmla="*/ 274471 w 6886274"/>
              <a:gd name="connsiteY79" fmla="*/ 627560 h 5025119"/>
              <a:gd name="connsiteX80" fmla="*/ 319138 w 6886274"/>
              <a:gd name="connsiteY80" fmla="*/ 718012 h 5025119"/>
              <a:gd name="connsiteX81" fmla="*/ 326583 w 6886274"/>
              <a:gd name="connsiteY81" fmla="*/ 729551 h 5025119"/>
              <a:gd name="connsiteX82" fmla="*/ 349289 w 6886274"/>
              <a:gd name="connsiteY82" fmla="*/ 748163 h 5025119"/>
              <a:gd name="connsiteX83" fmla="*/ 528332 w 6886274"/>
              <a:gd name="connsiteY83" fmla="*/ 1007608 h 5025119"/>
              <a:gd name="connsiteX84" fmla="*/ 766932 w 6886274"/>
              <a:gd name="connsiteY84" fmla="*/ 1222758 h 5025119"/>
              <a:gd name="connsiteX85" fmla="*/ 681319 w 6886274"/>
              <a:gd name="connsiteY85" fmla="*/ 1190746 h 5025119"/>
              <a:gd name="connsiteX86" fmla="*/ 469520 w 6886274"/>
              <a:gd name="connsiteY86" fmla="*/ 1032920 h 5025119"/>
              <a:gd name="connsiteX87" fmla="*/ 325466 w 6886274"/>
              <a:gd name="connsiteY87" fmla="*/ 917900 h 5025119"/>
              <a:gd name="connsiteX88" fmla="*/ 312066 w 6886274"/>
              <a:gd name="connsiteY88" fmla="*/ 903383 h 5025119"/>
              <a:gd name="connsiteX89" fmla="*/ 296805 w 6886274"/>
              <a:gd name="connsiteY89" fmla="*/ 895566 h 5025119"/>
              <a:gd name="connsiteX90" fmla="*/ 288243 w 6886274"/>
              <a:gd name="connsiteY90" fmla="*/ 910828 h 5025119"/>
              <a:gd name="connsiteX91" fmla="*/ 309460 w 6886274"/>
              <a:gd name="connsiteY91" fmla="*/ 971129 h 5025119"/>
              <a:gd name="connsiteX92" fmla="*/ 407729 w 6886274"/>
              <a:gd name="connsiteY92" fmla="*/ 1062698 h 5025119"/>
              <a:gd name="connsiteX93" fmla="*/ 544338 w 6886274"/>
              <a:gd name="connsiteY93" fmla="*/ 1189257 h 5025119"/>
              <a:gd name="connsiteX94" fmla="*/ 454630 w 6886274"/>
              <a:gd name="connsiteY94" fmla="*/ 1120766 h 5025119"/>
              <a:gd name="connsiteX95" fmla="*/ 385396 w 6886274"/>
              <a:gd name="connsiteY95" fmla="*/ 1070515 h 5025119"/>
              <a:gd name="connsiteX96" fmla="*/ 366040 w 6886274"/>
              <a:gd name="connsiteY96" fmla="*/ 1067537 h 5025119"/>
              <a:gd name="connsiteX97" fmla="*/ 361573 w 6886274"/>
              <a:gd name="connsiteY97" fmla="*/ 1086149 h 5025119"/>
              <a:gd name="connsiteX98" fmla="*/ 402146 w 6886274"/>
              <a:gd name="connsiteY98" fmla="*/ 1152778 h 5025119"/>
              <a:gd name="connsiteX99" fmla="*/ 475475 w 6886274"/>
              <a:gd name="connsiteY99" fmla="*/ 1218663 h 5025119"/>
              <a:gd name="connsiteX100" fmla="*/ 393957 w 6886274"/>
              <a:gd name="connsiteY100" fmla="*/ 1201913 h 5025119"/>
              <a:gd name="connsiteX101" fmla="*/ 460586 w 6886274"/>
              <a:gd name="connsiteY101" fmla="*/ 1260353 h 5025119"/>
              <a:gd name="connsiteX102" fmla="*/ 561089 w 6886274"/>
              <a:gd name="connsiteY102" fmla="*/ 1291993 h 5025119"/>
              <a:gd name="connsiteX103" fmla="*/ 602034 w 6886274"/>
              <a:gd name="connsiteY103" fmla="*/ 1328843 h 5025119"/>
              <a:gd name="connsiteX104" fmla="*/ 641863 w 6886274"/>
              <a:gd name="connsiteY104" fmla="*/ 1368672 h 5025119"/>
              <a:gd name="connsiteX105" fmla="*/ 651541 w 6886274"/>
              <a:gd name="connsiteY105" fmla="*/ 1404406 h 5025119"/>
              <a:gd name="connsiteX106" fmla="*/ 688392 w 6886274"/>
              <a:gd name="connsiteY106" fmla="*/ 1457263 h 5025119"/>
              <a:gd name="connsiteX107" fmla="*/ 692486 w 6886274"/>
              <a:gd name="connsiteY107" fmla="*/ 1458008 h 5025119"/>
              <a:gd name="connsiteX108" fmla="*/ 719287 w 6886274"/>
              <a:gd name="connsiteY108" fmla="*/ 1485181 h 5025119"/>
              <a:gd name="connsiteX109" fmla="*/ 745343 w 6886274"/>
              <a:gd name="connsiteY109" fmla="*/ 1512353 h 5025119"/>
              <a:gd name="connsiteX110" fmla="*/ 750926 w 6886274"/>
              <a:gd name="connsiteY110" fmla="*/ 1516448 h 5025119"/>
              <a:gd name="connsiteX111" fmla="*/ 890141 w 6886274"/>
              <a:gd name="connsiteY111" fmla="*/ 1685813 h 5025119"/>
              <a:gd name="connsiteX112" fmla="*/ 899074 w 6886274"/>
              <a:gd name="connsiteY112" fmla="*/ 1693630 h 5025119"/>
              <a:gd name="connsiteX113" fmla="*/ 605012 w 6886274"/>
              <a:gd name="connsiteY113" fmla="*/ 1669435 h 5025119"/>
              <a:gd name="connsiteX114" fmla="*/ 229431 w 6886274"/>
              <a:gd name="connsiteY114" fmla="*/ 1545110 h 5025119"/>
              <a:gd name="connsiteX115" fmla="*/ 251765 w 6886274"/>
              <a:gd name="connsiteY115" fmla="*/ 1614717 h 5025119"/>
              <a:gd name="connsiteX116" fmla="*/ 237992 w 6886274"/>
              <a:gd name="connsiteY116" fmla="*/ 1675391 h 5025119"/>
              <a:gd name="connsiteX117" fmla="*/ 232781 w 6886274"/>
              <a:gd name="connsiteY117" fmla="*/ 1807160 h 5025119"/>
              <a:gd name="connsiteX118" fmla="*/ 236131 w 6886274"/>
              <a:gd name="connsiteY118" fmla="*/ 1828750 h 5025119"/>
              <a:gd name="connsiteX119" fmla="*/ 152007 w 6886274"/>
              <a:gd name="connsiteY119" fmla="*/ 1842150 h 5025119"/>
              <a:gd name="connsiteX120" fmla="*/ 653030 w 6886274"/>
              <a:gd name="connsiteY120" fmla="*/ 2213265 h 5025119"/>
              <a:gd name="connsiteX121" fmla="*/ 318394 w 6886274"/>
              <a:gd name="connsiteY121" fmla="*/ 2143285 h 5025119"/>
              <a:gd name="connsiteX122" fmla="*/ 272982 w 6886274"/>
              <a:gd name="connsiteY122" fmla="*/ 2258305 h 5025119"/>
              <a:gd name="connsiteX123" fmla="*/ 430435 w 6886274"/>
              <a:gd name="connsiteY123" fmla="*/ 2360668 h 5025119"/>
              <a:gd name="connsiteX124" fmla="*/ 488876 w 6886274"/>
              <a:gd name="connsiteY124" fmla="*/ 2563162 h 5025119"/>
              <a:gd name="connsiteX125" fmla="*/ 460586 w 6886274"/>
              <a:gd name="connsiteY125" fmla="*/ 2748533 h 5025119"/>
              <a:gd name="connsiteX126" fmla="*/ 393212 w 6886274"/>
              <a:gd name="connsiteY126" fmla="*/ 2807345 h 5025119"/>
              <a:gd name="connsiteX127" fmla="*/ 295688 w 6886274"/>
              <a:gd name="connsiteY127" fmla="*/ 2913059 h 5025119"/>
              <a:gd name="connsiteX128" fmla="*/ 235386 w 6886274"/>
              <a:gd name="connsiteY128" fmla="*/ 2978572 h 5025119"/>
              <a:gd name="connsiteX129" fmla="*/ 25448 w 6886274"/>
              <a:gd name="connsiteY129" fmla="*/ 2952888 h 5025119"/>
              <a:gd name="connsiteX130" fmla="*/ 305738 w 6886274"/>
              <a:gd name="connsiteY130" fmla="*/ 3119275 h 5025119"/>
              <a:gd name="connsiteX131" fmla="*/ 79049 w 6886274"/>
              <a:gd name="connsiteY131" fmla="*/ 3098430 h 5025119"/>
              <a:gd name="connsiteX132" fmla="*/ 4975 w 6886274"/>
              <a:gd name="connsiteY132" fmla="*/ 3109969 h 5025119"/>
              <a:gd name="connsiteX133" fmla="*/ 47037 w 6886274"/>
              <a:gd name="connsiteY133" fmla="*/ 3163943 h 5025119"/>
              <a:gd name="connsiteX134" fmla="*/ 213425 w 6886274"/>
              <a:gd name="connsiteY134" fmla="*/ 3255139 h 5025119"/>
              <a:gd name="connsiteX135" fmla="*/ 556622 w 6886274"/>
              <a:gd name="connsiteY135" fmla="*/ 3502301 h 5025119"/>
              <a:gd name="connsiteX136" fmla="*/ 224592 w 6886274"/>
              <a:gd name="connsiteY136" fmla="*/ 3388771 h 5025119"/>
              <a:gd name="connsiteX137" fmla="*/ 574861 w 6886274"/>
              <a:gd name="connsiteY137" fmla="*/ 3643004 h 5025119"/>
              <a:gd name="connsiteX138" fmla="*/ 652657 w 6886274"/>
              <a:gd name="connsiteY138" fmla="*/ 3727501 h 5025119"/>
              <a:gd name="connsiteX139" fmla="*/ 810111 w 6886274"/>
              <a:gd name="connsiteY139" fmla="*/ 3937067 h 5025119"/>
              <a:gd name="connsiteX140" fmla="*/ 802294 w 6886274"/>
              <a:gd name="connsiteY140" fmla="*/ 3960890 h 5025119"/>
              <a:gd name="connsiteX141" fmla="*/ 620646 w 6886274"/>
              <a:gd name="connsiteY141" fmla="*/ 3927017 h 5025119"/>
              <a:gd name="connsiteX142" fmla="*/ 856268 w 6886274"/>
              <a:gd name="connsiteY142" fmla="*/ 4103082 h 5025119"/>
              <a:gd name="connsiteX143" fmla="*/ 1099707 w 6886274"/>
              <a:gd name="connsiteY143" fmla="*/ 4238574 h 5025119"/>
              <a:gd name="connsiteX144" fmla="*/ 926992 w 6886274"/>
              <a:gd name="connsiteY144" fmla="*/ 4218102 h 5025119"/>
              <a:gd name="connsiteX145" fmla="*/ 689508 w 6886274"/>
              <a:gd name="connsiteY145" fmla="*/ 4140677 h 5025119"/>
              <a:gd name="connsiteX146" fmla="*/ 606873 w 6886274"/>
              <a:gd name="connsiteY146" fmla="*/ 4169711 h 5025119"/>
              <a:gd name="connsiteX147" fmla="*/ 831701 w 6886274"/>
              <a:gd name="connsiteY147" fmla="*/ 4297759 h 5025119"/>
              <a:gd name="connsiteX148" fmla="*/ 960493 w 6886274"/>
              <a:gd name="connsiteY148" fmla="*/ 4356944 h 5025119"/>
              <a:gd name="connsiteX149" fmla="*/ 1012233 w 6886274"/>
              <a:gd name="connsiteY149" fmla="*/ 4402356 h 5025119"/>
              <a:gd name="connsiteX150" fmla="*/ 1159636 w 6886274"/>
              <a:gd name="connsiteY150" fmla="*/ 4564276 h 5025119"/>
              <a:gd name="connsiteX151" fmla="*/ 1592169 w 6886274"/>
              <a:gd name="connsiteY151" fmla="*/ 4741458 h 5025119"/>
              <a:gd name="connsiteX152" fmla="*/ 3110499 w 6886274"/>
              <a:gd name="connsiteY152" fmla="*/ 5032171 h 5025119"/>
              <a:gd name="connsiteX153" fmla="*/ 6033630 w 6886274"/>
              <a:gd name="connsiteY153" fmla="*/ 4091915 h 5025119"/>
              <a:gd name="connsiteX154" fmla="*/ 6180661 w 6886274"/>
              <a:gd name="connsiteY154" fmla="*/ 3957912 h 5025119"/>
              <a:gd name="connsiteX155" fmla="*/ 6305359 w 6886274"/>
              <a:gd name="connsiteY155" fmla="*/ 3837309 h 5025119"/>
              <a:gd name="connsiteX156" fmla="*/ 6240218 w 6886274"/>
              <a:gd name="connsiteY156" fmla="*/ 3796364 h 5025119"/>
              <a:gd name="connsiteX157" fmla="*/ 6328437 w 6886274"/>
              <a:gd name="connsiteY157" fmla="*/ 3681344 h 5025119"/>
              <a:gd name="connsiteX158" fmla="*/ 6608355 w 6886274"/>
              <a:gd name="connsiteY158" fmla="*/ 3326236 h 5025119"/>
              <a:gd name="connsiteX159" fmla="*/ 6731191 w 6886274"/>
              <a:gd name="connsiteY159" fmla="*/ 3248067 h 5025119"/>
              <a:gd name="connsiteX160" fmla="*/ 6880456 w 6886274"/>
              <a:gd name="connsiteY160" fmla="*/ 3051529 h 5025119"/>
              <a:gd name="connsiteX161" fmla="*/ 6901673 w 6886274"/>
              <a:gd name="connsiteY161" fmla="*/ 2763795 h 5025119"/>
              <a:gd name="connsiteX162" fmla="*/ 6871150 w 6886274"/>
              <a:gd name="connsiteY162" fmla="*/ 2948421 h 5025119"/>
              <a:gd name="connsiteX163" fmla="*/ 6848444 w 6886274"/>
              <a:gd name="connsiteY163" fmla="*/ 2890353 h 5025119"/>
              <a:gd name="connsiteX164" fmla="*/ 6878223 w 6886274"/>
              <a:gd name="connsiteY164" fmla="*/ 2873230 h 5025119"/>
              <a:gd name="connsiteX165" fmla="*/ 6762459 w 6886274"/>
              <a:gd name="connsiteY165" fmla="*/ 2568745 h 5025119"/>
              <a:gd name="connsiteX166" fmla="*/ 6673123 w 6886274"/>
              <a:gd name="connsiteY166" fmla="*/ 2451493 h 5025119"/>
              <a:gd name="connsiteX167" fmla="*/ 6662700 w 6886274"/>
              <a:gd name="connsiteY167" fmla="*/ 2346896 h 5025119"/>
              <a:gd name="connsiteX168" fmla="*/ 6487752 w 6886274"/>
              <a:gd name="connsiteY168" fmla="*/ 2285105 h 5025119"/>
              <a:gd name="connsiteX169" fmla="*/ 6652278 w 6886274"/>
              <a:gd name="connsiteY169" fmla="*/ 2063628 h 5025119"/>
              <a:gd name="connsiteX170" fmla="*/ 6668656 w 6886274"/>
              <a:gd name="connsiteY170" fmla="*/ 2017843 h 5025119"/>
              <a:gd name="connsiteX171" fmla="*/ 6570015 w 6886274"/>
              <a:gd name="connsiteY171" fmla="*/ 1854062 h 5025119"/>
              <a:gd name="connsiteX172" fmla="*/ 6554009 w 6886274"/>
              <a:gd name="connsiteY172" fmla="*/ 1827633 h 5025119"/>
              <a:gd name="connsiteX173" fmla="*/ 6517531 w 6886274"/>
              <a:gd name="connsiteY173" fmla="*/ 1775149 h 5025119"/>
              <a:gd name="connsiteX174" fmla="*/ 6412934 w 6886274"/>
              <a:gd name="connsiteY174" fmla="*/ 1762493 h 5025119"/>
              <a:gd name="connsiteX175" fmla="*/ 6467279 w 6886274"/>
              <a:gd name="connsiteY175" fmla="*/ 1725642 h 5025119"/>
              <a:gd name="connsiteX176" fmla="*/ 6572621 w 6886274"/>
              <a:gd name="connsiteY176" fmla="*/ 1600200 h 5025119"/>
              <a:gd name="connsiteX177" fmla="*/ 6502641 w 6886274"/>
              <a:gd name="connsiteY177" fmla="*/ 1480341 h 5025119"/>
              <a:gd name="connsiteX178" fmla="*/ 6481796 w 6886274"/>
              <a:gd name="connsiteY178" fmla="*/ 1461358 h 5025119"/>
              <a:gd name="connsiteX179" fmla="*/ 6509713 w 6886274"/>
              <a:gd name="connsiteY179" fmla="*/ 1436418 h 5025119"/>
              <a:gd name="connsiteX180" fmla="*/ 6567037 w 6886274"/>
              <a:gd name="connsiteY180" fmla="*/ 1348199 h 5025119"/>
              <a:gd name="connsiteX181" fmla="*/ 6596816 w 6886274"/>
              <a:gd name="connsiteY181" fmla="*/ 1286781 h 5025119"/>
              <a:gd name="connsiteX182" fmla="*/ 6632178 w 6886274"/>
              <a:gd name="connsiteY182" fmla="*/ 1261842 h 5025119"/>
              <a:gd name="connsiteX183" fmla="*/ 6639994 w 6886274"/>
              <a:gd name="connsiteY183" fmla="*/ 1240625 h 5025119"/>
              <a:gd name="connsiteX184" fmla="*/ 6622127 w 6886274"/>
              <a:gd name="connsiteY184" fmla="*/ 1136400 h 5025119"/>
              <a:gd name="connsiteX185" fmla="*/ 6612077 w 6886274"/>
              <a:gd name="connsiteY185" fmla="*/ 1109599 h 5025119"/>
              <a:gd name="connsiteX186" fmla="*/ 6531675 w 6886274"/>
              <a:gd name="connsiteY186" fmla="*/ 1009469 h 5025119"/>
              <a:gd name="connsiteX187" fmla="*/ 6456113 w 6886274"/>
              <a:gd name="connsiteY187" fmla="*/ 845315 h 5025119"/>
              <a:gd name="connsiteX188" fmla="*/ 6440851 w 6886274"/>
              <a:gd name="connsiteY188" fmla="*/ 739229 h 5025119"/>
              <a:gd name="connsiteX189" fmla="*/ 6434523 w 6886274"/>
              <a:gd name="connsiteY189" fmla="*/ 715034 h 5025119"/>
              <a:gd name="connsiteX190" fmla="*/ 6432290 w 6886274"/>
              <a:gd name="connsiteY190" fmla="*/ 617510 h 5025119"/>
              <a:gd name="connsiteX191" fmla="*/ 6416284 w 6886274"/>
              <a:gd name="connsiteY191" fmla="*/ 595176 h 5025119"/>
              <a:gd name="connsiteX192" fmla="*/ 6267763 w 6886274"/>
              <a:gd name="connsiteY192" fmla="*/ 591826 h 5025119"/>
              <a:gd name="connsiteX193" fmla="*/ 6236496 w 6886274"/>
              <a:gd name="connsiteY193" fmla="*/ 521102 h 5025119"/>
              <a:gd name="connsiteX194" fmla="*/ 6257341 w 6886274"/>
              <a:gd name="connsiteY194" fmla="*/ 487229 h 5025119"/>
              <a:gd name="connsiteX195" fmla="*/ 6248780 w 6886274"/>
              <a:gd name="connsiteY195" fmla="*/ 465267 h 5025119"/>
              <a:gd name="connsiteX196" fmla="*/ 6226818 w 6886274"/>
              <a:gd name="connsiteY196" fmla="*/ 473456 h 5025119"/>
              <a:gd name="connsiteX197" fmla="*/ 6115149 w 6886274"/>
              <a:gd name="connsiteY197" fmla="*/ 551625 h 5025119"/>
              <a:gd name="connsiteX198" fmla="*/ 5951739 w 6886274"/>
              <a:gd name="connsiteY198" fmla="*/ 659944 h 5025119"/>
              <a:gd name="connsiteX199" fmla="*/ 5917122 w 6886274"/>
              <a:gd name="connsiteY199" fmla="*/ 644310 h 5025119"/>
              <a:gd name="connsiteX200" fmla="*/ 5890694 w 6886274"/>
              <a:gd name="connsiteY200" fmla="*/ 630538 h 5025119"/>
              <a:gd name="connsiteX201" fmla="*/ 5837464 w 6886274"/>
              <a:gd name="connsiteY201" fmla="*/ 646916 h 5025119"/>
              <a:gd name="connsiteX202" fmla="*/ 5809175 w 6886274"/>
              <a:gd name="connsiteY202" fmla="*/ 683395 h 5025119"/>
              <a:gd name="connsiteX203" fmla="*/ 5815503 w 6886274"/>
              <a:gd name="connsiteY203" fmla="*/ 698656 h 5025119"/>
              <a:gd name="connsiteX204" fmla="*/ 5746268 w 6886274"/>
              <a:gd name="connsiteY204" fmla="*/ 667389 h 5025119"/>
              <a:gd name="connsiteX205" fmla="*/ 5458905 w 6886274"/>
              <a:gd name="connsiteY205" fmla="*/ 754119 h 5025119"/>
              <a:gd name="connsiteX206" fmla="*/ 885302 w 6886274"/>
              <a:gd name="connsiteY206" fmla="*/ 1333310 h 5025119"/>
              <a:gd name="connsiteX207" fmla="*/ 862596 w 6886274"/>
              <a:gd name="connsiteY207" fmla="*/ 1314326 h 5025119"/>
              <a:gd name="connsiteX208" fmla="*/ 866318 w 6886274"/>
              <a:gd name="connsiteY208" fmla="*/ 1309860 h 5025119"/>
              <a:gd name="connsiteX209" fmla="*/ 912103 w 6886274"/>
              <a:gd name="connsiteY209" fmla="*/ 1341127 h 5025119"/>
              <a:gd name="connsiteX210" fmla="*/ 885302 w 6886274"/>
              <a:gd name="connsiteY210" fmla="*/ 1333310 h 5025119"/>
              <a:gd name="connsiteX211" fmla="*/ 1140280 w 6886274"/>
              <a:gd name="connsiteY211" fmla="*/ 787619 h 5025119"/>
              <a:gd name="connsiteX212" fmla="*/ 1414987 w 6886274"/>
              <a:gd name="connsiteY212" fmla="*/ 975596 h 5025119"/>
              <a:gd name="connsiteX213" fmla="*/ 1410892 w 6886274"/>
              <a:gd name="connsiteY213" fmla="*/ 980063 h 5025119"/>
              <a:gd name="connsiteX214" fmla="*/ 1140280 w 6886274"/>
              <a:gd name="connsiteY214" fmla="*/ 787619 h 5025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accent1">
              <a:alpha val="20000"/>
            </a:schemeClr>
          </a:solidFill>
          <a:ln w="32707" cap="flat">
            <a:noFill/>
            <a:prstDash val="solid"/>
            <a:miter/>
          </a:ln>
        </p:spPr>
        <p:txBody>
          <a:bodyPr rtlCol="0" anchor="ctr"/>
          <a:lstStyle/>
          <a:p>
            <a:endParaRPr lang="en-US" dirty="0"/>
          </a:p>
        </p:txBody>
      </p:sp>
      <p:sp>
        <p:nvSpPr>
          <p:cNvPr id="2" name="Title 1">
            <a:extLst>
              <a:ext uri="{FF2B5EF4-FFF2-40B4-BE49-F238E27FC236}">
                <a16:creationId xmlns:a16="http://schemas.microsoft.com/office/drawing/2014/main" id="{48DB1DFE-8154-440D-93CF-FEF7860E897F}"/>
              </a:ext>
            </a:extLst>
          </p:cNvPr>
          <p:cNvSpPr>
            <a:spLocks noGrp="1"/>
          </p:cNvSpPr>
          <p:nvPr>
            <p:ph type="title"/>
          </p:nvPr>
        </p:nvSpPr>
        <p:spPr>
          <a:xfrm>
            <a:off x="1399032" y="2523744"/>
            <a:ext cx="3831336" cy="1453896"/>
          </a:xfrm>
        </p:spPr>
        <p:txBody>
          <a:bodyPr anchor="b"/>
          <a:lstStyle>
            <a:lvl1pPr algn="ctr">
              <a:defRPr sz="32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9CD9D1F5-05CC-48F3-A314-315EF1703043}"/>
              </a:ext>
            </a:extLst>
          </p:cNvPr>
          <p:cNvSpPr>
            <a:spLocks noGrp="1"/>
          </p:cNvSpPr>
          <p:nvPr>
            <p:ph type="pic" idx="1"/>
          </p:nvPr>
        </p:nvSpPr>
        <p:spPr>
          <a:xfrm>
            <a:off x="6711696" y="640079"/>
            <a:ext cx="4837176" cy="556869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211807DE-1178-4BBB-89D8-9046239C2DE9}"/>
              </a:ext>
            </a:extLst>
          </p:cNvPr>
          <p:cNvSpPr>
            <a:spLocks noGrp="1"/>
          </p:cNvSpPr>
          <p:nvPr>
            <p:ph type="body" sz="half" idx="2"/>
          </p:nvPr>
        </p:nvSpPr>
        <p:spPr>
          <a:xfrm>
            <a:off x="1655064" y="4087368"/>
            <a:ext cx="3319272" cy="649224"/>
          </a:xfrm>
        </p:spPr>
        <p:txBody>
          <a:bodyPr>
            <a:noAutofit/>
          </a:bodyPr>
          <a:lstStyle>
            <a:lvl1pPr marL="0" indent="0" algn="ctr">
              <a:buNone/>
              <a:defRPr sz="2000" cap="all" baseline="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D48EA59-A1BC-48B7-9495-6D5C6035B14B}"/>
              </a:ext>
            </a:extLst>
          </p:cNvPr>
          <p:cNvSpPr>
            <a:spLocks noGrp="1"/>
          </p:cNvSpPr>
          <p:nvPr>
            <p:ph type="dt" sz="half" idx="10"/>
          </p:nvPr>
        </p:nvSpPr>
        <p:spPr/>
        <p:txBody>
          <a:bodyPr/>
          <a:lstStyle/>
          <a:p>
            <a:fld id="{3C04E684-10F4-4CC3-A0B9-F03AA7BE37CF}" type="datetimeFigureOut">
              <a:rPr lang="en-US" smtClean="0"/>
              <a:t>6/15/2022</a:t>
            </a:fld>
            <a:endParaRPr lang="en-US"/>
          </a:p>
        </p:txBody>
      </p:sp>
      <p:sp>
        <p:nvSpPr>
          <p:cNvPr id="6" name="Footer Placeholder 5">
            <a:extLst>
              <a:ext uri="{FF2B5EF4-FFF2-40B4-BE49-F238E27FC236}">
                <a16:creationId xmlns:a16="http://schemas.microsoft.com/office/drawing/2014/main" id="{49F85A72-B50F-440E-AAD3-53C099F6D9B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2C2D00B-4207-4720-8C68-605CAFDD5CA2}"/>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429422145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MAKE A STATMENT">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E8D6957-8385-BA41-AC67-96E9BF1EE284}"/>
              </a:ext>
            </a:extLst>
          </p:cNvPr>
          <p:cNvSpPr>
            <a:spLocks noGrp="1"/>
          </p:cNvSpPr>
          <p:nvPr userDrawn="1">
            <p:ph type="body" sz="quarter" idx="13"/>
          </p:nvPr>
        </p:nvSpPr>
        <p:spPr>
          <a:xfrm>
            <a:off x="685799" y="2095150"/>
            <a:ext cx="4443984" cy="2667701"/>
          </a:xfrm>
        </p:spPr>
        <p:txBody>
          <a:bodyPr anchor="ctr"/>
          <a:lstStyle>
            <a:lvl1pPr>
              <a:defRPr sz="5400">
                <a:solidFill>
                  <a:schemeClr val="tx1"/>
                </a:solidFill>
                <a:latin typeface="+mj-lt"/>
              </a:defRPr>
            </a:lvl1pPr>
          </a:lstStyle>
          <a:p>
            <a:pPr lvl="0"/>
            <a:endParaRPr lang="en-US" dirty="0"/>
          </a:p>
        </p:txBody>
      </p:sp>
      <p:sp>
        <p:nvSpPr>
          <p:cNvPr id="6" name="Text Placeholder 3">
            <a:extLst>
              <a:ext uri="{FF2B5EF4-FFF2-40B4-BE49-F238E27FC236}">
                <a16:creationId xmlns:a16="http://schemas.microsoft.com/office/drawing/2014/main" id="{44254290-7DE3-6B44-8595-33F864E0761D}"/>
              </a:ext>
            </a:extLst>
          </p:cNvPr>
          <p:cNvSpPr>
            <a:spLocks noGrp="1"/>
          </p:cNvSpPr>
          <p:nvPr userDrawn="1">
            <p:ph type="body" sz="quarter" idx="12"/>
          </p:nvPr>
        </p:nvSpPr>
        <p:spPr>
          <a:xfrm>
            <a:off x="5522298" y="2095150"/>
            <a:ext cx="6300894" cy="2667701"/>
          </a:xfrm>
          <a:prstGeom prst="rect">
            <a:avLst/>
          </a:prstGeom>
        </p:spPr>
        <p:txBody>
          <a:bodyPr anchor="ctr"/>
          <a:lstStyle>
            <a:lvl1pPr marL="0" indent="0" algn="l">
              <a:lnSpc>
                <a:spcPct val="150000"/>
              </a:lnSpc>
              <a:buNone/>
              <a:defRPr sz="1900">
                <a:solidFill>
                  <a:schemeClr val="tx1"/>
                </a:solidFill>
              </a:defRPr>
            </a:lvl1pPr>
          </a:lstStyle>
          <a:p>
            <a:pPr lvl="0"/>
            <a:endParaRPr lang="en-US" dirty="0"/>
          </a:p>
        </p:txBody>
      </p:sp>
      <p:sp>
        <p:nvSpPr>
          <p:cNvPr id="4" name="Footer Placeholder 3">
            <a:extLst>
              <a:ext uri="{FF2B5EF4-FFF2-40B4-BE49-F238E27FC236}">
                <a16:creationId xmlns:a16="http://schemas.microsoft.com/office/drawing/2014/main" id="{5312AA11-764E-7047-9DB2-3929FBD5C174}"/>
              </a:ext>
            </a:extLst>
          </p:cNvPr>
          <p:cNvSpPr>
            <a:spLocks noGrp="1"/>
          </p:cNvSpPr>
          <p:nvPr userDrawn="1">
            <p:ph type="ftr" sz="quarter" idx="16"/>
          </p:nvPr>
        </p:nvSpPr>
        <p:spPr/>
        <p:txBody>
          <a:bodyPr/>
          <a:lstStyle/>
          <a:p>
            <a:endParaRPr lang="en-US" dirty="0"/>
          </a:p>
        </p:txBody>
      </p:sp>
      <p:sp>
        <p:nvSpPr>
          <p:cNvPr id="7" name="Slide Number Placeholder 6">
            <a:extLst>
              <a:ext uri="{FF2B5EF4-FFF2-40B4-BE49-F238E27FC236}">
                <a16:creationId xmlns:a16="http://schemas.microsoft.com/office/drawing/2014/main" id="{F2E93802-628D-014A-8342-91C92F75B630}"/>
              </a:ext>
            </a:extLst>
          </p:cNvPr>
          <p:cNvSpPr>
            <a:spLocks noGrp="1"/>
          </p:cNvSpPr>
          <p:nvPr userDrawn="1">
            <p:ph type="sldNum" sz="quarter" idx="15"/>
          </p:nvPr>
        </p:nvSpPr>
        <p:spPr/>
        <p:txBody>
          <a:bodyPr/>
          <a:lstStyle/>
          <a:p>
            <a:r>
              <a:rPr lang="en-US" b="1">
                <a:solidFill>
                  <a:schemeClr val="accent1"/>
                </a:solidFill>
              </a:rPr>
              <a:t>|</a:t>
            </a:r>
            <a:r>
              <a:rPr lang="en-US"/>
              <a:t> </a:t>
            </a:r>
            <a:fld id="{37D409AB-2201-4E18-8A34-C31753AD9B06}" type="slidenum">
              <a:rPr lang="en-US" smtClean="0">
                <a:solidFill>
                  <a:schemeClr val="tx1"/>
                </a:solidFill>
              </a:rPr>
              <a:pPr/>
              <a:t>‹#›</a:t>
            </a:fld>
            <a:endParaRPr lang="en-US" dirty="0">
              <a:solidFill>
                <a:schemeClr val="tx1"/>
              </a:solidFill>
            </a:endParaRPr>
          </a:p>
        </p:txBody>
      </p:sp>
      <p:sp>
        <p:nvSpPr>
          <p:cNvPr id="8" name="Rectangle 7">
            <a:extLst>
              <a:ext uri="{FF2B5EF4-FFF2-40B4-BE49-F238E27FC236}">
                <a16:creationId xmlns:a16="http://schemas.microsoft.com/office/drawing/2014/main" id="{AE8DDFF3-88F3-0E45-B4F0-570E0206884C}"/>
              </a:ext>
            </a:extLst>
          </p:cNvPr>
          <p:cNvSpPr/>
          <p:nvPr userDrawn="1"/>
        </p:nvSpPr>
        <p:spPr>
          <a:xfrm>
            <a:off x="0" y="0"/>
            <a:ext cx="320040" cy="6172200"/>
          </a:xfrm>
          <a:prstGeom prst="rect">
            <a:avLst/>
          </a:prstGeom>
          <a:solidFill>
            <a:schemeClr val="accent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a:solidFill>
                <a:schemeClr val="tx1"/>
              </a:solidFill>
            </a:endParaRPr>
          </a:p>
        </p:txBody>
      </p:sp>
      <p:sp>
        <p:nvSpPr>
          <p:cNvPr id="10" name="Rectangle 9">
            <a:extLst>
              <a:ext uri="{FF2B5EF4-FFF2-40B4-BE49-F238E27FC236}">
                <a16:creationId xmlns:a16="http://schemas.microsoft.com/office/drawing/2014/main" id="{6B48FEC4-E132-FB44-B240-ADD130D11831}"/>
              </a:ext>
            </a:extLst>
          </p:cNvPr>
          <p:cNvSpPr/>
          <p:nvPr userDrawn="1"/>
        </p:nvSpPr>
        <p:spPr>
          <a:xfrm>
            <a:off x="-1" y="6248400"/>
            <a:ext cx="320041" cy="609600"/>
          </a:xfrm>
          <a:prstGeom prst="rect">
            <a:avLst/>
          </a:prstGeom>
          <a:solidFill>
            <a:schemeClr val="accent2"/>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a:solidFill>
                <a:schemeClr val="tx1"/>
              </a:solidFill>
            </a:endParaRPr>
          </a:p>
        </p:txBody>
      </p:sp>
      <p:cxnSp>
        <p:nvCxnSpPr>
          <p:cNvPr id="9" name="Straight Connector 8">
            <a:extLst>
              <a:ext uri="{FF2B5EF4-FFF2-40B4-BE49-F238E27FC236}">
                <a16:creationId xmlns:a16="http://schemas.microsoft.com/office/drawing/2014/main" id="{45EB701E-8C4A-3047-AED1-EAE347434DE6}"/>
              </a:ext>
            </a:extLst>
          </p:cNvPr>
          <p:cNvCxnSpPr>
            <a:cxnSpLocks/>
          </p:cNvCxnSpPr>
          <p:nvPr userDrawn="1"/>
        </p:nvCxnSpPr>
        <p:spPr>
          <a:xfrm>
            <a:off x="5324866" y="2095150"/>
            <a:ext cx="0" cy="2667701"/>
          </a:xfrm>
          <a:prstGeom prst="line">
            <a:avLst/>
          </a:prstGeom>
          <a:ln w="25400" cap="sq">
            <a:solidFill>
              <a:schemeClr val="accent1"/>
            </a:solidFill>
            <a:bevel/>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89976591"/>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TEXT - 2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202D9A-4AE7-D24A-B935-D891CC9DAAD3}"/>
              </a:ext>
            </a:extLst>
          </p:cNvPr>
          <p:cNvSpPr>
            <a:spLocks noGrp="1"/>
          </p:cNvSpPr>
          <p:nvPr userDrawn="1">
            <p:ph type="title"/>
          </p:nvPr>
        </p:nvSpPr>
        <p:spPr/>
        <p:txBody>
          <a:bodyPr/>
          <a:lstStyle/>
          <a:p>
            <a:r>
              <a:rPr lang="en-US" dirty="0"/>
              <a:t>Click to edit Master title style</a:t>
            </a:r>
          </a:p>
        </p:txBody>
      </p:sp>
      <p:sp>
        <p:nvSpPr>
          <p:cNvPr id="10" name="Text Placeholder 9">
            <a:extLst>
              <a:ext uri="{FF2B5EF4-FFF2-40B4-BE49-F238E27FC236}">
                <a16:creationId xmlns:a16="http://schemas.microsoft.com/office/drawing/2014/main" id="{DB6F82DE-D60B-DC4F-BF67-13C1749FD2B2}"/>
              </a:ext>
            </a:extLst>
          </p:cNvPr>
          <p:cNvSpPr>
            <a:spLocks noGrp="1"/>
          </p:cNvSpPr>
          <p:nvPr userDrawn="1">
            <p:ph type="body" sz="quarter" idx="16"/>
          </p:nvPr>
        </p:nvSpPr>
        <p:spPr>
          <a:xfrm>
            <a:off x="685800" y="1463040"/>
            <a:ext cx="5385816" cy="4572000"/>
          </a:xfrm>
        </p:spPr>
        <p:txBody>
          <a:bodyPr/>
          <a:lstStyle>
            <a:lvl1pPr>
              <a:defRPr>
                <a:solidFill>
                  <a:schemeClr val="tx1"/>
                </a:solidFill>
                <a:latin typeface="+mj-lt"/>
              </a:defRPr>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9">
            <a:extLst>
              <a:ext uri="{FF2B5EF4-FFF2-40B4-BE49-F238E27FC236}">
                <a16:creationId xmlns:a16="http://schemas.microsoft.com/office/drawing/2014/main" id="{3D2A7B6D-F215-164B-AB00-58091BC04357}"/>
              </a:ext>
            </a:extLst>
          </p:cNvPr>
          <p:cNvSpPr>
            <a:spLocks noGrp="1"/>
          </p:cNvSpPr>
          <p:nvPr userDrawn="1">
            <p:ph type="body" sz="quarter" idx="17"/>
          </p:nvPr>
        </p:nvSpPr>
        <p:spPr>
          <a:xfrm>
            <a:off x="6437376" y="1463040"/>
            <a:ext cx="5386558" cy="4572000"/>
          </a:xfrm>
        </p:spPr>
        <p:txBody>
          <a:bodyPr/>
          <a:lstStyle>
            <a:lvl1pPr>
              <a:defRPr>
                <a:solidFill>
                  <a:schemeClr val="tx1"/>
                </a:solidFill>
                <a:latin typeface="+mj-lt"/>
              </a:defRPr>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Footer Placeholder 2">
            <a:extLst>
              <a:ext uri="{FF2B5EF4-FFF2-40B4-BE49-F238E27FC236}">
                <a16:creationId xmlns:a16="http://schemas.microsoft.com/office/drawing/2014/main" id="{C09E3132-41DD-5640-81C9-CA94A8DA1D0F}"/>
              </a:ext>
            </a:extLst>
          </p:cNvPr>
          <p:cNvSpPr>
            <a:spLocks noGrp="1"/>
          </p:cNvSpPr>
          <p:nvPr userDrawn="1">
            <p:ph type="ftr" sz="quarter" idx="18"/>
          </p:nvPr>
        </p:nvSpPr>
        <p:spPr/>
        <p:txBody>
          <a:bodyPr/>
          <a:lstStyle/>
          <a:p>
            <a:endParaRPr lang="en-US" dirty="0"/>
          </a:p>
        </p:txBody>
      </p:sp>
      <p:sp>
        <p:nvSpPr>
          <p:cNvPr id="7" name="Slide Number Placeholder 6">
            <a:extLst>
              <a:ext uri="{FF2B5EF4-FFF2-40B4-BE49-F238E27FC236}">
                <a16:creationId xmlns:a16="http://schemas.microsoft.com/office/drawing/2014/main" id="{B64540F1-D8A0-FF46-B1EA-4E900B8607C0}"/>
              </a:ext>
            </a:extLst>
          </p:cNvPr>
          <p:cNvSpPr>
            <a:spLocks noGrp="1"/>
          </p:cNvSpPr>
          <p:nvPr userDrawn="1">
            <p:ph type="sldNum" sz="quarter" idx="14"/>
          </p:nvPr>
        </p:nvSpPr>
        <p:spPr/>
        <p:txBody>
          <a:bodyPr/>
          <a:lstStyle/>
          <a:p>
            <a:r>
              <a:rPr lang="en-US" b="1">
                <a:solidFill>
                  <a:schemeClr val="accent1"/>
                </a:solidFill>
              </a:rPr>
              <a:t>|</a:t>
            </a:r>
            <a:r>
              <a:rPr lang="en-US"/>
              <a:t> </a:t>
            </a:r>
            <a:fld id="{37D409AB-2201-4E18-8A34-C31753AD9B06}" type="slidenum">
              <a:rPr lang="en-US" smtClean="0">
                <a:solidFill>
                  <a:schemeClr val="tx1"/>
                </a:solidFill>
              </a:rPr>
              <a:pPr/>
              <a:t>‹#›</a:t>
            </a:fld>
            <a:endParaRPr lang="en-US" dirty="0">
              <a:solidFill>
                <a:schemeClr val="tx1"/>
              </a:solidFill>
            </a:endParaRPr>
          </a:p>
        </p:txBody>
      </p:sp>
      <p:grpSp>
        <p:nvGrpSpPr>
          <p:cNvPr id="19" name="Group 18">
            <a:extLst>
              <a:ext uri="{FF2B5EF4-FFF2-40B4-BE49-F238E27FC236}">
                <a16:creationId xmlns:a16="http://schemas.microsoft.com/office/drawing/2014/main" id="{3C1FAF78-10EF-9245-B0F0-C5520AFFAF52}"/>
              </a:ext>
            </a:extLst>
          </p:cNvPr>
          <p:cNvGrpSpPr/>
          <p:nvPr userDrawn="1"/>
        </p:nvGrpSpPr>
        <p:grpSpPr>
          <a:xfrm>
            <a:off x="-1" y="0"/>
            <a:ext cx="320041" cy="6858000"/>
            <a:chOff x="-1" y="0"/>
            <a:chExt cx="320041" cy="6858000"/>
          </a:xfrm>
        </p:grpSpPr>
        <p:sp>
          <p:nvSpPr>
            <p:cNvPr id="16" name="Rectangle 15">
              <a:extLst>
                <a:ext uri="{FF2B5EF4-FFF2-40B4-BE49-F238E27FC236}">
                  <a16:creationId xmlns:a16="http://schemas.microsoft.com/office/drawing/2014/main" id="{35885738-3B2A-BF4F-932E-64383B048B20}"/>
                </a:ext>
              </a:extLst>
            </p:cNvPr>
            <p:cNvSpPr/>
            <p:nvPr userDrawn="1"/>
          </p:nvSpPr>
          <p:spPr>
            <a:xfrm>
              <a:off x="-1" y="0"/>
              <a:ext cx="320041" cy="969264"/>
            </a:xfrm>
            <a:prstGeom prst="rect">
              <a:avLst/>
            </a:prstGeom>
            <a:solidFill>
              <a:schemeClr val="accent2"/>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dirty="0">
                <a:solidFill>
                  <a:schemeClr val="tx1"/>
                </a:solidFill>
              </a:endParaRPr>
            </a:p>
          </p:txBody>
        </p:sp>
        <p:pic>
          <p:nvPicPr>
            <p:cNvPr id="18" name="Picture 17">
              <a:extLst>
                <a:ext uri="{FF2B5EF4-FFF2-40B4-BE49-F238E27FC236}">
                  <a16:creationId xmlns:a16="http://schemas.microsoft.com/office/drawing/2014/main" id="{663659F7-FA44-E74C-A47D-AD78372A995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041400"/>
              <a:ext cx="317500" cy="5816600"/>
            </a:xfrm>
            <a:prstGeom prst="rect">
              <a:avLst/>
            </a:prstGeom>
          </p:spPr>
        </p:pic>
      </p:grpSp>
    </p:spTree>
    <p:extLst>
      <p:ext uri="{BB962C8B-B14F-4D97-AF65-F5344CB8AC3E}">
        <p14:creationId xmlns:p14="http://schemas.microsoft.com/office/powerpoint/2010/main" val="130784011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TEXT - 3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E93646-16B9-0F4C-9B07-2AE355DE9C09}"/>
              </a:ext>
            </a:extLst>
          </p:cNvPr>
          <p:cNvSpPr>
            <a:spLocks noGrp="1"/>
          </p:cNvSpPr>
          <p:nvPr>
            <p:ph type="title"/>
          </p:nvPr>
        </p:nvSpPr>
        <p:spPr/>
        <p:txBody>
          <a:bodyPr/>
          <a:lstStyle/>
          <a:p>
            <a:r>
              <a:rPr lang="en-US" dirty="0"/>
              <a:t>Click to edit Master title style</a:t>
            </a:r>
          </a:p>
        </p:txBody>
      </p:sp>
      <p:sp>
        <p:nvSpPr>
          <p:cNvPr id="3" name="Text Placeholder 2">
            <a:extLst>
              <a:ext uri="{FF2B5EF4-FFF2-40B4-BE49-F238E27FC236}">
                <a16:creationId xmlns:a16="http://schemas.microsoft.com/office/drawing/2014/main" id="{248DC3CF-062F-6D4A-B068-360B58638D85}"/>
              </a:ext>
            </a:extLst>
          </p:cNvPr>
          <p:cNvSpPr>
            <a:spLocks noGrp="1"/>
          </p:cNvSpPr>
          <p:nvPr>
            <p:ph type="body" sz="quarter" idx="17"/>
          </p:nvPr>
        </p:nvSpPr>
        <p:spPr>
          <a:xfrm>
            <a:off x="685800" y="1463040"/>
            <a:ext cx="3209544" cy="4572000"/>
          </a:xfrm>
        </p:spPr>
        <p:txBody>
          <a:bodyPr/>
          <a:lstStyle>
            <a:lvl1pPr>
              <a:defRPr>
                <a:solidFill>
                  <a:schemeClr val="tx1"/>
                </a:solidFill>
                <a:latin typeface="+mj-lt"/>
              </a:defRPr>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2">
            <a:extLst>
              <a:ext uri="{FF2B5EF4-FFF2-40B4-BE49-F238E27FC236}">
                <a16:creationId xmlns:a16="http://schemas.microsoft.com/office/drawing/2014/main" id="{593CA37B-759A-264A-954C-81B341DC92B6}"/>
              </a:ext>
            </a:extLst>
          </p:cNvPr>
          <p:cNvSpPr>
            <a:spLocks noGrp="1"/>
          </p:cNvSpPr>
          <p:nvPr>
            <p:ph type="body" sz="quarter" idx="19"/>
          </p:nvPr>
        </p:nvSpPr>
        <p:spPr>
          <a:xfrm>
            <a:off x="4649978" y="1463040"/>
            <a:ext cx="3212592" cy="4572000"/>
          </a:xfrm>
        </p:spPr>
        <p:txBody>
          <a:bodyPr/>
          <a:lstStyle>
            <a:lvl1pPr>
              <a:defRPr>
                <a:solidFill>
                  <a:schemeClr val="tx1"/>
                </a:solidFill>
                <a:latin typeface="+mj-lt"/>
              </a:defRPr>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2">
            <a:extLst>
              <a:ext uri="{FF2B5EF4-FFF2-40B4-BE49-F238E27FC236}">
                <a16:creationId xmlns:a16="http://schemas.microsoft.com/office/drawing/2014/main" id="{B088EC3E-2BC0-6F4F-99A5-C254D1B5014E}"/>
              </a:ext>
            </a:extLst>
          </p:cNvPr>
          <p:cNvSpPr>
            <a:spLocks noGrp="1"/>
          </p:cNvSpPr>
          <p:nvPr>
            <p:ph type="body" sz="quarter" idx="18"/>
          </p:nvPr>
        </p:nvSpPr>
        <p:spPr>
          <a:xfrm>
            <a:off x="8610600" y="1463040"/>
            <a:ext cx="3212592" cy="4572000"/>
          </a:xfrm>
        </p:spPr>
        <p:txBody>
          <a:bodyPr/>
          <a:lstStyle>
            <a:lvl1pPr>
              <a:defRPr>
                <a:solidFill>
                  <a:schemeClr val="tx1"/>
                </a:solidFill>
                <a:latin typeface="+mj-lt"/>
              </a:defRPr>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Footer Placeholder 3">
            <a:extLst>
              <a:ext uri="{FF2B5EF4-FFF2-40B4-BE49-F238E27FC236}">
                <a16:creationId xmlns:a16="http://schemas.microsoft.com/office/drawing/2014/main" id="{1FF71666-31D6-0B41-921D-895B647FE59D}"/>
              </a:ext>
            </a:extLst>
          </p:cNvPr>
          <p:cNvSpPr>
            <a:spLocks noGrp="1"/>
          </p:cNvSpPr>
          <p:nvPr>
            <p:ph type="ftr" sz="quarter" idx="20"/>
          </p:nvPr>
        </p:nvSpPr>
        <p:spPr/>
        <p:txBody>
          <a:bodyPr/>
          <a:lstStyle/>
          <a:p>
            <a:endParaRPr lang="en-US" dirty="0"/>
          </a:p>
        </p:txBody>
      </p:sp>
      <p:sp>
        <p:nvSpPr>
          <p:cNvPr id="6" name="Slide Number Placeholder 5">
            <a:extLst>
              <a:ext uri="{FF2B5EF4-FFF2-40B4-BE49-F238E27FC236}">
                <a16:creationId xmlns:a16="http://schemas.microsoft.com/office/drawing/2014/main" id="{4AB6A206-F521-BF45-9311-E95E6E8C51C8}"/>
              </a:ext>
            </a:extLst>
          </p:cNvPr>
          <p:cNvSpPr>
            <a:spLocks noGrp="1"/>
          </p:cNvSpPr>
          <p:nvPr>
            <p:ph type="sldNum" sz="quarter" idx="16"/>
          </p:nvPr>
        </p:nvSpPr>
        <p:spPr/>
        <p:txBody>
          <a:bodyPr/>
          <a:lstStyle/>
          <a:p>
            <a:r>
              <a:rPr lang="en-US" b="1">
                <a:solidFill>
                  <a:schemeClr val="accent1"/>
                </a:solidFill>
              </a:rPr>
              <a:t>|</a:t>
            </a:r>
            <a:r>
              <a:rPr lang="en-US"/>
              <a:t> </a:t>
            </a:r>
            <a:fld id="{37D409AB-2201-4E18-8A34-C31753AD9B06}" type="slidenum">
              <a:rPr lang="en-US" smtClean="0">
                <a:solidFill>
                  <a:schemeClr val="tx1"/>
                </a:solidFill>
              </a:rPr>
              <a:pPr/>
              <a:t>‹#›</a:t>
            </a:fld>
            <a:endParaRPr lang="en-US" dirty="0">
              <a:solidFill>
                <a:schemeClr val="tx1"/>
              </a:solidFill>
            </a:endParaRPr>
          </a:p>
        </p:txBody>
      </p:sp>
      <p:sp>
        <p:nvSpPr>
          <p:cNvPr id="12" name="Rectangle 11">
            <a:extLst>
              <a:ext uri="{FF2B5EF4-FFF2-40B4-BE49-F238E27FC236}">
                <a16:creationId xmlns:a16="http://schemas.microsoft.com/office/drawing/2014/main" id="{798696DA-E60F-B14F-849A-E74914636560}"/>
              </a:ext>
            </a:extLst>
          </p:cNvPr>
          <p:cNvSpPr/>
          <p:nvPr userDrawn="1"/>
        </p:nvSpPr>
        <p:spPr>
          <a:xfrm>
            <a:off x="0" y="0"/>
            <a:ext cx="320040" cy="6172200"/>
          </a:xfrm>
          <a:prstGeom prst="rect">
            <a:avLst/>
          </a:prstGeom>
          <a:solidFill>
            <a:schemeClr val="accent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a:solidFill>
                <a:schemeClr val="tx1"/>
              </a:solidFill>
            </a:endParaRPr>
          </a:p>
        </p:txBody>
      </p:sp>
      <p:sp>
        <p:nvSpPr>
          <p:cNvPr id="13" name="Rectangle 12">
            <a:extLst>
              <a:ext uri="{FF2B5EF4-FFF2-40B4-BE49-F238E27FC236}">
                <a16:creationId xmlns:a16="http://schemas.microsoft.com/office/drawing/2014/main" id="{D0F6C489-9BFB-364A-9B66-9FD1C9534EF7}"/>
              </a:ext>
            </a:extLst>
          </p:cNvPr>
          <p:cNvSpPr/>
          <p:nvPr userDrawn="1"/>
        </p:nvSpPr>
        <p:spPr>
          <a:xfrm>
            <a:off x="-1" y="6248400"/>
            <a:ext cx="320041" cy="609600"/>
          </a:xfrm>
          <a:prstGeom prst="rect">
            <a:avLst/>
          </a:prstGeom>
          <a:solidFill>
            <a:schemeClr val="accent2"/>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a:solidFill>
                <a:schemeClr val="tx1"/>
              </a:solidFill>
            </a:endParaRPr>
          </a:p>
        </p:txBody>
      </p:sp>
    </p:spTree>
    <p:extLst>
      <p:ext uri="{BB962C8B-B14F-4D97-AF65-F5344CB8AC3E}">
        <p14:creationId xmlns:p14="http://schemas.microsoft.com/office/powerpoint/2010/main" val="3401929374"/>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TEXT - 6 BLOCK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DE279D-A6D5-BF4C-8881-FB4D65FFD628}"/>
              </a:ext>
            </a:extLst>
          </p:cNvPr>
          <p:cNvSpPr>
            <a:spLocks noGrp="1"/>
          </p:cNvSpPr>
          <p:nvPr>
            <p:ph type="title"/>
          </p:nvPr>
        </p:nvSpPr>
        <p:spPr/>
        <p:txBody>
          <a:bodyPr/>
          <a:lstStyle/>
          <a:p>
            <a:r>
              <a:rPr lang="en-US" dirty="0"/>
              <a:t>Click to edit Master title style</a:t>
            </a:r>
          </a:p>
        </p:txBody>
      </p:sp>
      <p:sp>
        <p:nvSpPr>
          <p:cNvPr id="3" name="Text Placeholder 2">
            <a:extLst>
              <a:ext uri="{FF2B5EF4-FFF2-40B4-BE49-F238E27FC236}">
                <a16:creationId xmlns:a16="http://schemas.microsoft.com/office/drawing/2014/main" id="{248DC3CF-062F-6D4A-B068-360B58638D85}"/>
              </a:ext>
            </a:extLst>
          </p:cNvPr>
          <p:cNvSpPr>
            <a:spLocks noGrp="1"/>
          </p:cNvSpPr>
          <p:nvPr>
            <p:ph type="body" sz="quarter" idx="17"/>
          </p:nvPr>
        </p:nvSpPr>
        <p:spPr>
          <a:xfrm>
            <a:off x="685800" y="1463040"/>
            <a:ext cx="3212592" cy="1828800"/>
          </a:xfrm>
        </p:spPr>
        <p:txBody>
          <a:bodyPr/>
          <a:lstStyle>
            <a:lvl1pPr>
              <a:defRPr>
                <a:solidFill>
                  <a:schemeClr val="tx1"/>
                </a:solidFill>
                <a:latin typeface="+mj-lt"/>
              </a:defRPr>
            </a:lvl1pPr>
            <a:lvl2pPr marL="0" indent="0">
              <a:buNone/>
              <a:defRPr sz="1600"/>
            </a:lvl2pPr>
          </a:lstStyle>
          <a:p>
            <a:pPr lvl="0"/>
            <a:r>
              <a:rPr lang="en-US" dirty="0"/>
              <a:t>Edit Master text styles</a:t>
            </a:r>
          </a:p>
          <a:p>
            <a:pPr lvl="1"/>
            <a:r>
              <a:rPr lang="en-US" dirty="0"/>
              <a:t>Second level</a:t>
            </a:r>
          </a:p>
        </p:txBody>
      </p:sp>
      <p:sp>
        <p:nvSpPr>
          <p:cNvPr id="12" name="Text Placeholder 2">
            <a:extLst>
              <a:ext uri="{FF2B5EF4-FFF2-40B4-BE49-F238E27FC236}">
                <a16:creationId xmlns:a16="http://schemas.microsoft.com/office/drawing/2014/main" id="{93C30871-9CE5-704E-918A-539E74CBFFA3}"/>
              </a:ext>
            </a:extLst>
          </p:cNvPr>
          <p:cNvSpPr>
            <a:spLocks noGrp="1"/>
          </p:cNvSpPr>
          <p:nvPr>
            <p:ph type="body" sz="quarter" idx="19"/>
          </p:nvPr>
        </p:nvSpPr>
        <p:spPr>
          <a:xfrm>
            <a:off x="4648200" y="1463040"/>
            <a:ext cx="3212592" cy="1828800"/>
          </a:xfrm>
        </p:spPr>
        <p:txBody>
          <a:bodyPr/>
          <a:lstStyle>
            <a:lvl1pPr>
              <a:defRPr>
                <a:solidFill>
                  <a:schemeClr val="tx1"/>
                </a:solidFill>
                <a:latin typeface="+mj-lt"/>
              </a:defRPr>
            </a:lvl1pPr>
            <a:lvl2pPr marL="0" indent="0">
              <a:buNone/>
              <a:defRPr sz="1600"/>
            </a:lvl2pPr>
          </a:lstStyle>
          <a:p>
            <a:pPr lvl="0"/>
            <a:r>
              <a:rPr lang="en-US" dirty="0"/>
              <a:t>Edit Master text styles</a:t>
            </a:r>
          </a:p>
          <a:p>
            <a:pPr lvl="1"/>
            <a:r>
              <a:rPr lang="en-US" dirty="0"/>
              <a:t>Second level</a:t>
            </a:r>
          </a:p>
        </p:txBody>
      </p:sp>
      <p:sp>
        <p:nvSpPr>
          <p:cNvPr id="10" name="Text Placeholder 2">
            <a:extLst>
              <a:ext uri="{FF2B5EF4-FFF2-40B4-BE49-F238E27FC236}">
                <a16:creationId xmlns:a16="http://schemas.microsoft.com/office/drawing/2014/main" id="{B088EC3E-2BC0-6F4F-99A5-C254D1B5014E}"/>
              </a:ext>
            </a:extLst>
          </p:cNvPr>
          <p:cNvSpPr>
            <a:spLocks noGrp="1"/>
          </p:cNvSpPr>
          <p:nvPr>
            <p:ph type="body" sz="quarter" idx="18"/>
          </p:nvPr>
        </p:nvSpPr>
        <p:spPr>
          <a:xfrm>
            <a:off x="8613648" y="1463040"/>
            <a:ext cx="3212592" cy="1828800"/>
          </a:xfrm>
        </p:spPr>
        <p:txBody>
          <a:bodyPr/>
          <a:lstStyle>
            <a:lvl1pPr>
              <a:defRPr>
                <a:solidFill>
                  <a:schemeClr val="tx1"/>
                </a:solidFill>
                <a:latin typeface="+mj-lt"/>
              </a:defRPr>
            </a:lvl1pPr>
            <a:lvl2pPr marL="0" indent="0">
              <a:buNone/>
              <a:defRPr sz="1600"/>
            </a:lvl2pPr>
          </a:lstStyle>
          <a:p>
            <a:pPr lvl="0"/>
            <a:r>
              <a:rPr lang="en-US" dirty="0"/>
              <a:t>Edit Master text styles</a:t>
            </a:r>
          </a:p>
          <a:p>
            <a:pPr lvl="1"/>
            <a:r>
              <a:rPr lang="en-US" dirty="0"/>
              <a:t>Second level</a:t>
            </a:r>
          </a:p>
        </p:txBody>
      </p:sp>
      <p:sp>
        <p:nvSpPr>
          <p:cNvPr id="8" name="Text Placeholder 2">
            <a:extLst>
              <a:ext uri="{FF2B5EF4-FFF2-40B4-BE49-F238E27FC236}">
                <a16:creationId xmlns:a16="http://schemas.microsoft.com/office/drawing/2014/main" id="{4092D13B-F05B-DB46-9F08-B097B3E0908C}"/>
              </a:ext>
            </a:extLst>
          </p:cNvPr>
          <p:cNvSpPr>
            <a:spLocks noGrp="1"/>
          </p:cNvSpPr>
          <p:nvPr>
            <p:ph type="body" sz="quarter" idx="20"/>
          </p:nvPr>
        </p:nvSpPr>
        <p:spPr>
          <a:xfrm>
            <a:off x="685800" y="3894435"/>
            <a:ext cx="3212592" cy="1828800"/>
          </a:xfrm>
        </p:spPr>
        <p:txBody>
          <a:bodyPr/>
          <a:lstStyle>
            <a:lvl1pPr>
              <a:defRPr>
                <a:solidFill>
                  <a:schemeClr val="tx1"/>
                </a:solidFill>
                <a:latin typeface="+mj-lt"/>
              </a:defRPr>
            </a:lvl1pPr>
            <a:lvl2pPr marL="0" indent="0">
              <a:buNone/>
              <a:defRPr sz="1600"/>
            </a:lvl2pPr>
          </a:lstStyle>
          <a:p>
            <a:pPr lvl="0"/>
            <a:r>
              <a:rPr lang="en-US" dirty="0"/>
              <a:t>Edit Master text styles</a:t>
            </a:r>
          </a:p>
          <a:p>
            <a:pPr lvl="1"/>
            <a:r>
              <a:rPr lang="en-US" dirty="0"/>
              <a:t>Second level</a:t>
            </a:r>
          </a:p>
        </p:txBody>
      </p:sp>
      <p:sp>
        <p:nvSpPr>
          <p:cNvPr id="9" name="Text Placeholder 2">
            <a:extLst>
              <a:ext uri="{FF2B5EF4-FFF2-40B4-BE49-F238E27FC236}">
                <a16:creationId xmlns:a16="http://schemas.microsoft.com/office/drawing/2014/main" id="{0F2ECC7E-EB13-D640-8266-A7D8A5D4A598}"/>
              </a:ext>
            </a:extLst>
          </p:cNvPr>
          <p:cNvSpPr>
            <a:spLocks noGrp="1"/>
          </p:cNvSpPr>
          <p:nvPr>
            <p:ph type="body" sz="quarter" idx="21"/>
          </p:nvPr>
        </p:nvSpPr>
        <p:spPr>
          <a:xfrm>
            <a:off x="4648200" y="3892741"/>
            <a:ext cx="3212592" cy="1828800"/>
          </a:xfrm>
        </p:spPr>
        <p:txBody>
          <a:bodyPr/>
          <a:lstStyle>
            <a:lvl1pPr>
              <a:defRPr>
                <a:solidFill>
                  <a:schemeClr val="tx1"/>
                </a:solidFill>
                <a:latin typeface="+mj-lt"/>
              </a:defRPr>
            </a:lvl1pPr>
            <a:lvl2pPr marL="0" indent="0">
              <a:buNone/>
              <a:defRPr sz="1600"/>
            </a:lvl2pPr>
          </a:lstStyle>
          <a:p>
            <a:pPr lvl="0"/>
            <a:r>
              <a:rPr lang="en-US" dirty="0"/>
              <a:t>Edit Master text styles</a:t>
            </a:r>
          </a:p>
          <a:p>
            <a:pPr lvl="1"/>
            <a:r>
              <a:rPr lang="en-US" dirty="0"/>
              <a:t>Second level</a:t>
            </a:r>
          </a:p>
        </p:txBody>
      </p:sp>
      <p:sp>
        <p:nvSpPr>
          <p:cNvPr id="13" name="Text Placeholder 2">
            <a:extLst>
              <a:ext uri="{FF2B5EF4-FFF2-40B4-BE49-F238E27FC236}">
                <a16:creationId xmlns:a16="http://schemas.microsoft.com/office/drawing/2014/main" id="{F22C77D9-380D-3D40-88C7-383D26FB957D}"/>
              </a:ext>
            </a:extLst>
          </p:cNvPr>
          <p:cNvSpPr>
            <a:spLocks noGrp="1"/>
          </p:cNvSpPr>
          <p:nvPr>
            <p:ph type="body" sz="quarter" idx="22"/>
          </p:nvPr>
        </p:nvSpPr>
        <p:spPr>
          <a:xfrm>
            <a:off x="8610600" y="3892741"/>
            <a:ext cx="3212592" cy="1828800"/>
          </a:xfrm>
        </p:spPr>
        <p:txBody>
          <a:bodyPr/>
          <a:lstStyle>
            <a:lvl1pPr>
              <a:defRPr>
                <a:solidFill>
                  <a:schemeClr val="tx1"/>
                </a:solidFill>
                <a:latin typeface="+mj-lt"/>
              </a:defRPr>
            </a:lvl1pPr>
            <a:lvl2pPr marL="0" indent="0">
              <a:buNone/>
              <a:defRPr sz="1600"/>
            </a:lvl2pPr>
          </a:lstStyle>
          <a:p>
            <a:pPr lvl="0"/>
            <a:r>
              <a:rPr lang="en-US" dirty="0"/>
              <a:t>Edit Master text styles</a:t>
            </a:r>
          </a:p>
          <a:p>
            <a:pPr lvl="1"/>
            <a:r>
              <a:rPr lang="en-US" dirty="0"/>
              <a:t>Second level</a:t>
            </a:r>
          </a:p>
        </p:txBody>
      </p:sp>
      <p:sp>
        <p:nvSpPr>
          <p:cNvPr id="4" name="Footer Placeholder 3">
            <a:extLst>
              <a:ext uri="{FF2B5EF4-FFF2-40B4-BE49-F238E27FC236}">
                <a16:creationId xmlns:a16="http://schemas.microsoft.com/office/drawing/2014/main" id="{1310B9EB-429D-844E-A6DF-04F458ECEDA9}"/>
              </a:ext>
            </a:extLst>
          </p:cNvPr>
          <p:cNvSpPr>
            <a:spLocks noGrp="1"/>
          </p:cNvSpPr>
          <p:nvPr>
            <p:ph type="ftr" sz="quarter" idx="23"/>
          </p:nvPr>
        </p:nvSpPr>
        <p:spPr/>
        <p:txBody>
          <a:bodyPr/>
          <a:lstStyle/>
          <a:p>
            <a:endParaRPr lang="en-US" dirty="0"/>
          </a:p>
        </p:txBody>
      </p:sp>
      <p:sp>
        <p:nvSpPr>
          <p:cNvPr id="6" name="Slide Number Placeholder 5">
            <a:extLst>
              <a:ext uri="{FF2B5EF4-FFF2-40B4-BE49-F238E27FC236}">
                <a16:creationId xmlns:a16="http://schemas.microsoft.com/office/drawing/2014/main" id="{4AB6A206-F521-BF45-9311-E95E6E8C51C8}"/>
              </a:ext>
            </a:extLst>
          </p:cNvPr>
          <p:cNvSpPr>
            <a:spLocks noGrp="1"/>
          </p:cNvSpPr>
          <p:nvPr>
            <p:ph type="sldNum" sz="quarter" idx="16"/>
          </p:nvPr>
        </p:nvSpPr>
        <p:spPr/>
        <p:txBody>
          <a:bodyPr/>
          <a:lstStyle/>
          <a:p>
            <a:r>
              <a:rPr lang="en-US" b="1">
                <a:solidFill>
                  <a:schemeClr val="accent1"/>
                </a:solidFill>
              </a:rPr>
              <a:t>|</a:t>
            </a:r>
            <a:r>
              <a:rPr lang="en-US"/>
              <a:t> </a:t>
            </a:r>
            <a:fld id="{37D409AB-2201-4E18-8A34-C31753AD9B06}" type="slidenum">
              <a:rPr lang="en-US" smtClean="0">
                <a:solidFill>
                  <a:schemeClr val="tx1"/>
                </a:solidFill>
              </a:rPr>
              <a:pPr/>
              <a:t>‹#›</a:t>
            </a:fld>
            <a:endParaRPr lang="en-US" dirty="0">
              <a:solidFill>
                <a:schemeClr val="tx1"/>
              </a:solidFill>
            </a:endParaRPr>
          </a:p>
        </p:txBody>
      </p:sp>
      <p:grpSp>
        <p:nvGrpSpPr>
          <p:cNvPr id="15" name="Group 14">
            <a:extLst>
              <a:ext uri="{FF2B5EF4-FFF2-40B4-BE49-F238E27FC236}">
                <a16:creationId xmlns:a16="http://schemas.microsoft.com/office/drawing/2014/main" id="{D4ED88DB-5005-0E4B-9A5D-18E3BE61C9A9}"/>
              </a:ext>
            </a:extLst>
          </p:cNvPr>
          <p:cNvGrpSpPr/>
          <p:nvPr userDrawn="1"/>
        </p:nvGrpSpPr>
        <p:grpSpPr>
          <a:xfrm>
            <a:off x="-1" y="0"/>
            <a:ext cx="320041" cy="6858000"/>
            <a:chOff x="-1" y="0"/>
            <a:chExt cx="320041" cy="6858000"/>
          </a:xfrm>
        </p:grpSpPr>
        <p:sp>
          <p:nvSpPr>
            <p:cNvPr id="18" name="Rectangle 17">
              <a:extLst>
                <a:ext uri="{FF2B5EF4-FFF2-40B4-BE49-F238E27FC236}">
                  <a16:creationId xmlns:a16="http://schemas.microsoft.com/office/drawing/2014/main" id="{A98514AE-BC7F-F34A-B326-DC9C9B1BE82D}"/>
                </a:ext>
              </a:extLst>
            </p:cNvPr>
            <p:cNvSpPr/>
            <p:nvPr userDrawn="1"/>
          </p:nvSpPr>
          <p:spPr>
            <a:xfrm>
              <a:off x="-1" y="0"/>
              <a:ext cx="320041" cy="969264"/>
            </a:xfrm>
            <a:prstGeom prst="rect">
              <a:avLst/>
            </a:prstGeom>
            <a:solidFill>
              <a:schemeClr val="accent2"/>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dirty="0">
                <a:solidFill>
                  <a:schemeClr val="tx1"/>
                </a:solidFill>
              </a:endParaRPr>
            </a:p>
          </p:txBody>
        </p:sp>
        <p:pic>
          <p:nvPicPr>
            <p:cNvPr id="19" name="Picture 18">
              <a:extLst>
                <a:ext uri="{FF2B5EF4-FFF2-40B4-BE49-F238E27FC236}">
                  <a16:creationId xmlns:a16="http://schemas.microsoft.com/office/drawing/2014/main" id="{32B1C580-D102-FC4A-8250-39B280ABCA7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041400"/>
              <a:ext cx="317500" cy="5816600"/>
            </a:xfrm>
            <a:prstGeom prst="rect">
              <a:avLst/>
            </a:prstGeom>
          </p:spPr>
        </p:pic>
      </p:grpSp>
    </p:spTree>
    <p:extLst>
      <p:ext uri="{BB962C8B-B14F-4D97-AF65-F5344CB8AC3E}">
        <p14:creationId xmlns:p14="http://schemas.microsoft.com/office/powerpoint/2010/main" val="3663616382"/>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ICON - 1 VERTICAL">
    <p:spTree>
      <p:nvGrpSpPr>
        <p:cNvPr id="1" name=""/>
        <p:cNvGrpSpPr/>
        <p:nvPr/>
      </p:nvGrpSpPr>
      <p:grpSpPr>
        <a:xfrm>
          <a:off x="0" y="0"/>
          <a:ext cx="0" cy="0"/>
          <a:chOff x="0" y="0"/>
          <a:chExt cx="0" cy="0"/>
        </a:xfrm>
      </p:grpSpPr>
      <p:sp>
        <p:nvSpPr>
          <p:cNvPr id="25" name="Picture Placeholder 2">
            <a:extLst>
              <a:ext uri="{FF2B5EF4-FFF2-40B4-BE49-F238E27FC236}">
                <a16:creationId xmlns:a16="http://schemas.microsoft.com/office/drawing/2014/main" id="{E126BDFA-0B7C-C04E-9B57-456717EB7F02}"/>
              </a:ext>
            </a:extLst>
          </p:cNvPr>
          <p:cNvSpPr>
            <a:spLocks noGrp="1"/>
          </p:cNvSpPr>
          <p:nvPr>
            <p:ph type="pic" sz="quarter" idx="13"/>
          </p:nvPr>
        </p:nvSpPr>
        <p:spPr>
          <a:xfrm>
            <a:off x="685800" y="2770265"/>
            <a:ext cx="1645561" cy="1423132"/>
          </a:xfrm>
          <a:solidFill>
            <a:schemeClr val="bg1"/>
          </a:solidFill>
        </p:spPr>
        <p:txBody>
          <a:bodyPr/>
          <a:lstStyle/>
          <a:p>
            <a:endParaRPr lang="en-US" dirty="0"/>
          </a:p>
        </p:txBody>
      </p:sp>
      <p:sp>
        <p:nvSpPr>
          <p:cNvPr id="28" name="Text Placeholder 27">
            <a:extLst>
              <a:ext uri="{FF2B5EF4-FFF2-40B4-BE49-F238E27FC236}">
                <a16:creationId xmlns:a16="http://schemas.microsoft.com/office/drawing/2014/main" id="{5046A911-4395-A54C-B59C-C52ADEEAE35A}"/>
              </a:ext>
            </a:extLst>
          </p:cNvPr>
          <p:cNvSpPr>
            <a:spLocks noGrp="1"/>
          </p:cNvSpPr>
          <p:nvPr>
            <p:ph type="body" sz="quarter" idx="15"/>
          </p:nvPr>
        </p:nvSpPr>
        <p:spPr>
          <a:xfrm>
            <a:off x="2728608" y="2770265"/>
            <a:ext cx="9094584" cy="1423132"/>
          </a:xfrm>
        </p:spPr>
        <p:txBody>
          <a:bodyPr anchor="ctr"/>
          <a:lstStyle>
            <a:lvl1pPr>
              <a:defRPr>
                <a:solidFill>
                  <a:schemeClr val="tx1"/>
                </a:solidFill>
                <a:latin typeface="+mj-lt"/>
              </a:defRPr>
            </a:lvl1pPr>
            <a:lvl2pPr marL="0" indent="0">
              <a:buNone/>
              <a:defRPr sz="1600"/>
            </a:lvl2pPr>
          </a:lstStyle>
          <a:p>
            <a:pPr lvl="0"/>
            <a:r>
              <a:rPr lang="en-US" dirty="0"/>
              <a:t>Edit Master text styles</a:t>
            </a:r>
          </a:p>
          <a:p>
            <a:pPr lvl="1"/>
            <a:r>
              <a:rPr lang="en-US" dirty="0"/>
              <a:t>Second level</a:t>
            </a:r>
          </a:p>
        </p:txBody>
      </p:sp>
      <p:sp>
        <p:nvSpPr>
          <p:cNvPr id="3" name="Slide Number Placeholder 2">
            <a:extLst>
              <a:ext uri="{FF2B5EF4-FFF2-40B4-BE49-F238E27FC236}">
                <a16:creationId xmlns:a16="http://schemas.microsoft.com/office/drawing/2014/main" id="{0F263527-8F06-2A46-8880-B40F067DECB8}"/>
              </a:ext>
            </a:extLst>
          </p:cNvPr>
          <p:cNvSpPr>
            <a:spLocks noGrp="1"/>
          </p:cNvSpPr>
          <p:nvPr>
            <p:ph type="sldNum" sz="quarter" idx="17"/>
          </p:nvPr>
        </p:nvSpPr>
        <p:spPr/>
        <p:txBody>
          <a:bodyPr/>
          <a:lstStyle/>
          <a:p>
            <a:r>
              <a:rPr lang="en-US" b="1">
                <a:solidFill>
                  <a:schemeClr val="accent1"/>
                </a:solidFill>
              </a:rPr>
              <a:t>|</a:t>
            </a:r>
            <a:r>
              <a:rPr lang="en-US"/>
              <a:t> </a:t>
            </a:r>
            <a:fld id="{37D409AB-2201-4E18-8A34-C31753AD9B06}" type="slidenum">
              <a:rPr lang="en-US" smtClean="0">
                <a:solidFill>
                  <a:schemeClr val="tx1"/>
                </a:solidFill>
              </a:rPr>
              <a:pPr/>
              <a:t>‹#›</a:t>
            </a:fld>
            <a:endParaRPr lang="en-US" dirty="0">
              <a:solidFill>
                <a:schemeClr val="tx1"/>
              </a:solidFill>
            </a:endParaRPr>
          </a:p>
        </p:txBody>
      </p:sp>
      <p:sp>
        <p:nvSpPr>
          <p:cNvPr id="6" name="Title 5">
            <a:extLst>
              <a:ext uri="{FF2B5EF4-FFF2-40B4-BE49-F238E27FC236}">
                <a16:creationId xmlns:a16="http://schemas.microsoft.com/office/drawing/2014/main" id="{75262ABD-8F75-1C4F-A2F1-BC8E46DC2632}"/>
              </a:ext>
            </a:extLst>
          </p:cNvPr>
          <p:cNvSpPr>
            <a:spLocks noGrp="1"/>
          </p:cNvSpPr>
          <p:nvPr>
            <p:ph type="title"/>
          </p:nvPr>
        </p:nvSpPr>
        <p:spPr/>
        <p:txBody>
          <a:bodyPr/>
          <a:lstStyle/>
          <a:p>
            <a:r>
              <a:rPr lang="en-US" dirty="0"/>
              <a:t>Click to edit Master title style</a:t>
            </a:r>
          </a:p>
        </p:txBody>
      </p:sp>
      <p:sp>
        <p:nvSpPr>
          <p:cNvPr id="4" name="Footer Placeholder 3">
            <a:extLst>
              <a:ext uri="{FF2B5EF4-FFF2-40B4-BE49-F238E27FC236}">
                <a16:creationId xmlns:a16="http://schemas.microsoft.com/office/drawing/2014/main" id="{2F4D902F-E8C5-B04C-9627-8A78833A1ACA}"/>
              </a:ext>
            </a:extLst>
          </p:cNvPr>
          <p:cNvSpPr>
            <a:spLocks noGrp="1"/>
          </p:cNvSpPr>
          <p:nvPr>
            <p:ph type="ftr" sz="quarter" idx="18"/>
          </p:nvPr>
        </p:nvSpPr>
        <p:spPr/>
        <p:txBody>
          <a:bodyPr/>
          <a:lstStyle/>
          <a:p>
            <a:endParaRPr lang="en-US" dirty="0"/>
          </a:p>
        </p:txBody>
      </p:sp>
      <p:cxnSp>
        <p:nvCxnSpPr>
          <p:cNvPr id="10" name="Straight Connector 9">
            <a:extLst>
              <a:ext uri="{FF2B5EF4-FFF2-40B4-BE49-F238E27FC236}">
                <a16:creationId xmlns:a16="http://schemas.microsoft.com/office/drawing/2014/main" id="{09FB49E5-2828-DE4F-B8C9-053DE584B80B}"/>
              </a:ext>
            </a:extLst>
          </p:cNvPr>
          <p:cNvCxnSpPr>
            <a:cxnSpLocks/>
          </p:cNvCxnSpPr>
          <p:nvPr userDrawn="1"/>
        </p:nvCxnSpPr>
        <p:spPr>
          <a:xfrm>
            <a:off x="2535904" y="2770265"/>
            <a:ext cx="0" cy="1423132"/>
          </a:xfrm>
          <a:prstGeom prst="line">
            <a:avLst/>
          </a:prstGeom>
          <a:ln w="25400" cap="sq">
            <a:solidFill>
              <a:schemeClr val="accent1"/>
            </a:solidFill>
            <a:bevel/>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05225128"/>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ICONS - 2 HORIZONTAL">
    <p:spTree>
      <p:nvGrpSpPr>
        <p:cNvPr id="1" name=""/>
        <p:cNvGrpSpPr/>
        <p:nvPr/>
      </p:nvGrpSpPr>
      <p:grpSpPr>
        <a:xfrm>
          <a:off x="0" y="0"/>
          <a:ext cx="0" cy="0"/>
          <a:chOff x="0" y="0"/>
          <a:chExt cx="0" cy="0"/>
        </a:xfrm>
      </p:grpSpPr>
      <p:sp>
        <p:nvSpPr>
          <p:cNvPr id="25" name="Picture Placeholder 2">
            <a:extLst>
              <a:ext uri="{FF2B5EF4-FFF2-40B4-BE49-F238E27FC236}">
                <a16:creationId xmlns:a16="http://schemas.microsoft.com/office/drawing/2014/main" id="{E126BDFA-0B7C-C04E-9B57-456717EB7F02}"/>
              </a:ext>
            </a:extLst>
          </p:cNvPr>
          <p:cNvSpPr>
            <a:spLocks noGrp="1"/>
          </p:cNvSpPr>
          <p:nvPr>
            <p:ph type="pic" sz="quarter" idx="13"/>
          </p:nvPr>
        </p:nvSpPr>
        <p:spPr>
          <a:xfrm>
            <a:off x="3336591" y="1930898"/>
            <a:ext cx="1378759" cy="1192393"/>
          </a:xfrm>
          <a:solidFill>
            <a:schemeClr val="bg1"/>
          </a:solidFill>
        </p:spPr>
        <p:txBody>
          <a:bodyPr/>
          <a:lstStyle/>
          <a:p>
            <a:endParaRPr lang="en-US" dirty="0"/>
          </a:p>
        </p:txBody>
      </p:sp>
      <p:sp>
        <p:nvSpPr>
          <p:cNvPr id="28" name="Text Placeholder 27">
            <a:extLst>
              <a:ext uri="{FF2B5EF4-FFF2-40B4-BE49-F238E27FC236}">
                <a16:creationId xmlns:a16="http://schemas.microsoft.com/office/drawing/2014/main" id="{5046A911-4395-A54C-B59C-C52ADEEAE35A}"/>
              </a:ext>
            </a:extLst>
          </p:cNvPr>
          <p:cNvSpPr>
            <a:spLocks noGrp="1"/>
          </p:cNvSpPr>
          <p:nvPr>
            <p:ph type="body" sz="quarter" idx="15"/>
          </p:nvPr>
        </p:nvSpPr>
        <p:spPr>
          <a:xfrm>
            <a:off x="2173701" y="3301339"/>
            <a:ext cx="3710400" cy="1905661"/>
          </a:xfrm>
        </p:spPr>
        <p:txBody>
          <a:bodyPr/>
          <a:lstStyle>
            <a:lvl1pPr algn="ctr">
              <a:defRPr>
                <a:solidFill>
                  <a:schemeClr val="tx1"/>
                </a:solidFill>
                <a:latin typeface="+mj-lt"/>
              </a:defRPr>
            </a:lvl1pPr>
            <a:lvl2pPr marL="0" indent="0" algn="ctr">
              <a:buNone/>
              <a:defRPr sz="1600"/>
            </a:lvl2pPr>
            <a:lvl3pPr algn="ctr">
              <a:defRPr/>
            </a:lvl3pPr>
            <a:lvl4pPr algn="ctr">
              <a:defRPr/>
            </a:lvl4pPr>
            <a:lvl5pPr algn="ctr">
              <a:defRPr/>
            </a:lvl5pPr>
          </a:lstStyle>
          <a:p>
            <a:pPr lvl="0"/>
            <a:r>
              <a:rPr lang="en-US" dirty="0"/>
              <a:t>Edit Master text styles</a:t>
            </a:r>
          </a:p>
          <a:p>
            <a:pPr lvl="1"/>
            <a:r>
              <a:rPr lang="en-US" dirty="0"/>
              <a:t>Second level</a:t>
            </a:r>
          </a:p>
        </p:txBody>
      </p:sp>
      <p:sp>
        <p:nvSpPr>
          <p:cNvPr id="24" name="Picture Placeholder 2">
            <a:extLst>
              <a:ext uri="{FF2B5EF4-FFF2-40B4-BE49-F238E27FC236}">
                <a16:creationId xmlns:a16="http://schemas.microsoft.com/office/drawing/2014/main" id="{780CF7B0-EA2B-434F-9B2A-993AB4726722}"/>
              </a:ext>
            </a:extLst>
          </p:cNvPr>
          <p:cNvSpPr>
            <a:spLocks noGrp="1"/>
          </p:cNvSpPr>
          <p:nvPr>
            <p:ph type="pic" sz="quarter" idx="16"/>
          </p:nvPr>
        </p:nvSpPr>
        <p:spPr>
          <a:xfrm>
            <a:off x="7792135" y="1930897"/>
            <a:ext cx="1378759" cy="1192393"/>
          </a:xfrm>
          <a:solidFill>
            <a:schemeClr val="bg1"/>
          </a:solidFill>
        </p:spPr>
        <p:txBody>
          <a:bodyPr/>
          <a:lstStyle/>
          <a:p>
            <a:endParaRPr lang="en-US" dirty="0"/>
          </a:p>
        </p:txBody>
      </p:sp>
      <p:cxnSp>
        <p:nvCxnSpPr>
          <p:cNvPr id="27" name="Straight Connector 26">
            <a:extLst>
              <a:ext uri="{FF2B5EF4-FFF2-40B4-BE49-F238E27FC236}">
                <a16:creationId xmlns:a16="http://schemas.microsoft.com/office/drawing/2014/main" id="{74E25944-4393-8543-AE8A-E5D9AF1323DF}"/>
              </a:ext>
            </a:extLst>
          </p:cNvPr>
          <p:cNvCxnSpPr>
            <a:cxnSpLocks/>
          </p:cNvCxnSpPr>
          <p:nvPr userDrawn="1"/>
        </p:nvCxnSpPr>
        <p:spPr>
          <a:xfrm>
            <a:off x="6254496" y="1828800"/>
            <a:ext cx="0" cy="3429000"/>
          </a:xfrm>
          <a:prstGeom prst="line">
            <a:avLst/>
          </a:prstGeom>
          <a:ln w="25400" cap="sq">
            <a:solidFill>
              <a:schemeClr val="accent1"/>
            </a:solidFill>
            <a:bevel/>
            <a:headEnd type="none"/>
            <a:tailEnd type="none"/>
          </a:ln>
        </p:spPr>
        <p:style>
          <a:lnRef idx="1">
            <a:schemeClr val="accent1"/>
          </a:lnRef>
          <a:fillRef idx="0">
            <a:schemeClr val="accent1"/>
          </a:fillRef>
          <a:effectRef idx="0">
            <a:schemeClr val="accent1"/>
          </a:effectRef>
          <a:fontRef idx="minor">
            <a:schemeClr val="tx1"/>
          </a:fontRef>
        </p:style>
      </p:cxnSp>
      <p:sp>
        <p:nvSpPr>
          <p:cNvPr id="32" name="Text Placeholder 27">
            <a:extLst>
              <a:ext uri="{FF2B5EF4-FFF2-40B4-BE49-F238E27FC236}">
                <a16:creationId xmlns:a16="http://schemas.microsoft.com/office/drawing/2014/main" id="{CE7E8E85-19A6-BB4F-94D3-8658C0617C72}"/>
              </a:ext>
            </a:extLst>
          </p:cNvPr>
          <p:cNvSpPr>
            <a:spLocks noGrp="1"/>
          </p:cNvSpPr>
          <p:nvPr>
            <p:ph type="body" sz="quarter" idx="17"/>
          </p:nvPr>
        </p:nvSpPr>
        <p:spPr>
          <a:xfrm>
            <a:off x="6625284" y="3301339"/>
            <a:ext cx="3712463" cy="1905661"/>
          </a:xfrm>
        </p:spPr>
        <p:txBody>
          <a:bodyPr/>
          <a:lstStyle>
            <a:lvl1pPr algn="ctr">
              <a:defRPr>
                <a:solidFill>
                  <a:schemeClr val="tx1"/>
                </a:solidFill>
                <a:latin typeface="+mj-lt"/>
              </a:defRPr>
            </a:lvl1pPr>
            <a:lvl2pPr marL="0" indent="0" algn="ctr">
              <a:buNone/>
              <a:defRPr sz="1600"/>
            </a:lvl2pPr>
            <a:lvl3pPr algn="ctr">
              <a:defRPr/>
            </a:lvl3pPr>
            <a:lvl4pPr algn="ctr">
              <a:defRPr/>
            </a:lvl4pPr>
            <a:lvl5pPr algn="ctr">
              <a:defRPr/>
            </a:lvl5pPr>
          </a:lstStyle>
          <a:p>
            <a:pPr lvl="0"/>
            <a:r>
              <a:rPr lang="en-US" dirty="0"/>
              <a:t>Edit Master text styles</a:t>
            </a:r>
          </a:p>
          <a:p>
            <a:pPr lvl="1"/>
            <a:r>
              <a:rPr lang="en-US" dirty="0"/>
              <a:t>Second level</a:t>
            </a:r>
          </a:p>
        </p:txBody>
      </p:sp>
      <p:sp>
        <p:nvSpPr>
          <p:cNvPr id="2" name="Title 1">
            <a:extLst>
              <a:ext uri="{FF2B5EF4-FFF2-40B4-BE49-F238E27FC236}">
                <a16:creationId xmlns:a16="http://schemas.microsoft.com/office/drawing/2014/main" id="{70E95E8C-2A98-CC4D-A3F1-FC3C3372767D}"/>
              </a:ext>
            </a:extLst>
          </p:cNvPr>
          <p:cNvSpPr>
            <a:spLocks noGrp="1"/>
          </p:cNvSpPr>
          <p:nvPr>
            <p:ph type="title"/>
          </p:nvPr>
        </p:nvSpPr>
        <p:spPr/>
        <p:txBody>
          <a:bodyPr/>
          <a:lstStyle/>
          <a:p>
            <a:r>
              <a:rPr lang="en-US" dirty="0"/>
              <a:t>Click to edit Master title style</a:t>
            </a:r>
          </a:p>
        </p:txBody>
      </p:sp>
      <p:sp>
        <p:nvSpPr>
          <p:cNvPr id="6" name="Slide Number Placeholder 5">
            <a:extLst>
              <a:ext uri="{FF2B5EF4-FFF2-40B4-BE49-F238E27FC236}">
                <a16:creationId xmlns:a16="http://schemas.microsoft.com/office/drawing/2014/main" id="{7224378D-8474-5E4A-9E3A-E7C27253A0B7}"/>
              </a:ext>
            </a:extLst>
          </p:cNvPr>
          <p:cNvSpPr>
            <a:spLocks noGrp="1"/>
          </p:cNvSpPr>
          <p:nvPr>
            <p:ph type="sldNum" sz="quarter" idx="19"/>
          </p:nvPr>
        </p:nvSpPr>
        <p:spPr/>
        <p:txBody>
          <a:bodyPr/>
          <a:lstStyle/>
          <a:p>
            <a:r>
              <a:rPr lang="en-US" b="1">
                <a:solidFill>
                  <a:schemeClr val="accent1"/>
                </a:solidFill>
              </a:rPr>
              <a:t>|</a:t>
            </a:r>
            <a:r>
              <a:rPr lang="en-US"/>
              <a:t> </a:t>
            </a:r>
            <a:fld id="{37D409AB-2201-4E18-8A34-C31753AD9B06}" type="slidenum">
              <a:rPr lang="en-US" smtClean="0">
                <a:solidFill>
                  <a:schemeClr val="tx1"/>
                </a:solidFill>
              </a:rPr>
              <a:pPr/>
              <a:t>‹#›</a:t>
            </a:fld>
            <a:endParaRPr lang="en-US" dirty="0">
              <a:solidFill>
                <a:schemeClr val="tx1"/>
              </a:solidFill>
            </a:endParaRPr>
          </a:p>
        </p:txBody>
      </p:sp>
      <p:sp>
        <p:nvSpPr>
          <p:cNvPr id="4" name="Footer Placeholder 3">
            <a:extLst>
              <a:ext uri="{FF2B5EF4-FFF2-40B4-BE49-F238E27FC236}">
                <a16:creationId xmlns:a16="http://schemas.microsoft.com/office/drawing/2014/main" id="{38862C28-A2FE-244C-9BE4-B00BF8CD10C1}"/>
              </a:ext>
            </a:extLst>
          </p:cNvPr>
          <p:cNvSpPr>
            <a:spLocks noGrp="1"/>
          </p:cNvSpPr>
          <p:nvPr>
            <p:ph type="ftr" sz="quarter" idx="20"/>
          </p:nvPr>
        </p:nvSpPr>
        <p:spPr/>
        <p:txBody>
          <a:bodyPr/>
          <a:lstStyle/>
          <a:p>
            <a:endParaRPr lang="en-US" dirty="0"/>
          </a:p>
        </p:txBody>
      </p:sp>
    </p:spTree>
    <p:extLst>
      <p:ext uri="{BB962C8B-B14F-4D97-AF65-F5344CB8AC3E}">
        <p14:creationId xmlns:p14="http://schemas.microsoft.com/office/powerpoint/2010/main" val="706630707"/>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ICONS - 3 HORIZONTAL">
    <p:spTree>
      <p:nvGrpSpPr>
        <p:cNvPr id="1" name=""/>
        <p:cNvGrpSpPr/>
        <p:nvPr/>
      </p:nvGrpSpPr>
      <p:grpSpPr>
        <a:xfrm>
          <a:off x="0" y="0"/>
          <a:ext cx="0" cy="0"/>
          <a:chOff x="0" y="0"/>
          <a:chExt cx="0" cy="0"/>
        </a:xfrm>
      </p:grpSpPr>
      <p:sp>
        <p:nvSpPr>
          <p:cNvPr id="28" name="Text Placeholder 27">
            <a:extLst>
              <a:ext uri="{FF2B5EF4-FFF2-40B4-BE49-F238E27FC236}">
                <a16:creationId xmlns:a16="http://schemas.microsoft.com/office/drawing/2014/main" id="{5046A911-4395-A54C-B59C-C52ADEEAE35A}"/>
              </a:ext>
            </a:extLst>
          </p:cNvPr>
          <p:cNvSpPr>
            <a:spLocks noGrp="1"/>
          </p:cNvSpPr>
          <p:nvPr>
            <p:ph type="body" sz="quarter" idx="15"/>
          </p:nvPr>
        </p:nvSpPr>
        <p:spPr>
          <a:xfrm>
            <a:off x="1396120" y="3303732"/>
            <a:ext cx="2733400" cy="1903267"/>
          </a:xfrm>
        </p:spPr>
        <p:txBody>
          <a:bodyPr/>
          <a:lstStyle>
            <a:lvl1pPr algn="ctr">
              <a:defRPr>
                <a:solidFill>
                  <a:schemeClr val="tx1"/>
                </a:solidFill>
                <a:latin typeface="+mj-lt"/>
              </a:defRPr>
            </a:lvl1pPr>
            <a:lvl2pPr marL="0" indent="0" algn="ctr">
              <a:buNone/>
              <a:defRPr sz="1600"/>
            </a:lvl2pPr>
            <a:lvl3pPr>
              <a:defRPr/>
            </a:lvl3pPr>
            <a:lvl4pPr>
              <a:defRPr/>
            </a:lvl4pPr>
            <a:lvl5pPr>
              <a:defRPr/>
            </a:lvl5pPr>
          </a:lstStyle>
          <a:p>
            <a:pPr lvl="0"/>
            <a:r>
              <a:rPr lang="en-US" dirty="0"/>
              <a:t>Edit Master text styles</a:t>
            </a:r>
          </a:p>
          <a:p>
            <a:pPr lvl="1"/>
            <a:r>
              <a:rPr lang="en-US" dirty="0"/>
              <a:t>Second level</a:t>
            </a:r>
          </a:p>
          <a:p>
            <a:pPr lvl="1"/>
            <a:endParaRPr lang="en-US" dirty="0"/>
          </a:p>
        </p:txBody>
      </p:sp>
      <p:sp>
        <p:nvSpPr>
          <p:cNvPr id="24" name="Picture Placeholder 2">
            <a:extLst>
              <a:ext uri="{FF2B5EF4-FFF2-40B4-BE49-F238E27FC236}">
                <a16:creationId xmlns:a16="http://schemas.microsoft.com/office/drawing/2014/main" id="{780CF7B0-EA2B-434F-9B2A-993AB4726722}"/>
              </a:ext>
            </a:extLst>
          </p:cNvPr>
          <p:cNvSpPr>
            <a:spLocks noGrp="1"/>
          </p:cNvSpPr>
          <p:nvPr>
            <p:ph type="pic" sz="quarter" idx="16"/>
          </p:nvPr>
        </p:nvSpPr>
        <p:spPr>
          <a:xfrm>
            <a:off x="5565116" y="1928460"/>
            <a:ext cx="1378759" cy="1192393"/>
          </a:xfrm>
          <a:solidFill>
            <a:schemeClr val="bg1"/>
          </a:solidFill>
        </p:spPr>
        <p:txBody>
          <a:bodyPr/>
          <a:lstStyle/>
          <a:p>
            <a:endParaRPr lang="en-US" dirty="0"/>
          </a:p>
        </p:txBody>
      </p:sp>
      <p:cxnSp>
        <p:nvCxnSpPr>
          <p:cNvPr id="10" name="Straight Connector 9">
            <a:extLst>
              <a:ext uri="{FF2B5EF4-FFF2-40B4-BE49-F238E27FC236}">
                <a16:creationId xmlns:a16="http://schemas.microsoft.com/office/drawing/2014/main" id="{56B34F5E-0220-E146-B13E-A1B31EEC62EA}"/>
              </a:ext>
            </a:extLst>
          </p:cNvPr>
          <p:cNvCxnSpPr>
            <a:cxnSpLocks/>
          </p:cNvCxnSpPr>
          <p:nvPr userDrawn="1"/>
        </p:nvCxnSpPr>
        <p:spPr>
          <a:xfrm>
            <a:off x="4495800" y="1828800"/>
            <a:ext cx="0" cy="3429000"/>
          </a:xfrm>
          <a:prstGeom prst="line">
            <a:avLst/>
          </a:prstGeom>
          <a:ln w="25400" cap="sq">
            <a:solidFill>
              <a:schemeClr val="accent1"/>
            </a:solidFill>
            <a:beve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F6F3059-5932-9748-B827-FFD1E51E05EE}"/>
              </a:ext>
            </a:extLst>
          </p:cNvPr>
          <p:cNvCxnSpPr>
            <a:cxnSpLocks/>
          </p:cNvCxnSpPr>
          <p:nvPr userDrawn="1"/>
        </p:nvCxnSpPr>
        <p:spPr>
          <a:xfrm>
            <a:off x="8001000" y="1828800"/>
            <a:ext cx="0" cy="3429000"/>
          </a:xfrm>
          <a:prstGeom prst="line">
            <a:avLst/>
          </a:prstGeom>
          <a:ln w="25400" cap="sq">
            <a:solidFill>
              <a:schemeClr val="accent1"/>
            </a:solidFill>
            <a:bevel/>
            <a:headEnd type="none"/>
            <a:tailEnd type="none"/>
          </a:ln>
        </p:spPr>
        <p:style>
          <a:lnRef idx="1">
            <a:schemeClr val="accent1"/>
          </a:lnRef>
          <a:fillRef idx="0">
            <a:schemeClr val="accent1"/>
          </a:fillRef>
          <a:effectRef idx="0">
            <a:schemeClr val="accent1"/>
          </a:effectRef>
          <a:fontRef idx="minor">
            <a:schemeClr val="tx1"/>
          </a:fontRef>
        </p:style>
      </p:cxnSp>
      <p:sp>
        <p:nvSpPr>
          <p:cNvPr id="26" name="Text Placeholder 27">
            <a:extLst>
              <a:ext uri="{FF2B5EF4-FFF2-40B4-BE49-F238E27FC236}">
                <a16:creationId xmlns:a16="http://schemas.microsoft.com/office/drawing/2014/main" id="{203923EF-F6FC-6D49-81C9-69B119D8953B}"/>
              </a:ext>
            </a:extLst>
          </p:cNvPr>
          <p:cNvSpPr>
            <a:spLocks noGrp="1"/>
          </p:cNvSpPr>
          <p:nvPr>
            <p:ph type="body" sz="quarter" idx="18"/>
          </p:nvPr>
        </p:nvSpPr>
        <p:spPr>
          <a:xfrm>
            <a:off x="4887796" y="3303732"/>
            <a:ext cx="2733400" cy="1903267"/>
          </a:xfrm>
        </p:spPr>
        <p:txBody>
          <a:bodyPr/>
          <a:lstStyle>
            <a:lvl1pPr algn="ctr">
              <a:defRPr>
                <a:solidFill>
                  <a:schemeClr val="tx1"/>
                </a:solidFill>
                <a:latin typeface="+mj-lt"/>
              </a:defRPr>
            </a:lvl1pPr>
            <a:lvl2pPr marL="0" indent="0" algn="ctr">
              <a:buNone/>
              <a:defRPr sz="1600"/>
            </a:lvl2pPr>
            <a:lvl3pPr>
              <a:defRPr/>
            </a:lvl3pPr>
            <a:lvl4pPr>
              <a:defRPr/>
            </a:lvl4pPr>
            <a:lvl5pPr>
              <a:defRPr/>
            </a:lvl5pPr>
          </a:lstStyle>
          <a:p>
            <a:pPr lvl="0"/>
            <a:r>
              <a:rPr lang="en-US" dirty="0"/>
              <a:t>Edit Master text styles</a:t>
            </a:r>
          </a:p>
          <a:p>
            <a:pPr lvl="1"/>
            <a:r>
              <a:rPr lang="en-US" dirty="0"/>
              <a:t>Second level</a:t>
            </a:r>
          </a:p>
          <a:p>
            <a:pPr lvl="1"/>
            <a:endParaRPr lang="en-US" dirty="0"/>
          </a:p>
        </p:txBody>
      </p:sp>
      <p:sp>
        <p:nvSpPr>
          <p:cNvPr id="29" name="Text Placeholder 27">
            <a:extLst>
              <a:ext uri="{FF2B5EF4-FFF2-40B4-BE49-F238E27FC236}">
                <a16:creationId xmlns:a16="http://schemas.microsoft.com/office/drawing/2014/main" id="{61687008-83E4-FF44-8294-812BBEB14F09}"/>
              </a:ext>
            </a:extLst>
          </p:cNvPr>
          <p:cNvSpPr>
            <a:spLocks noGrp="1"/>
          </p:cNvSpPr>
          <p:nvPr>
            <p:ph type="body" sz="quarter" idx="19"/>
          </p:nvPr>
        </p:nvSpPr>
        <p:spPr>
          <a:xfrm>
            <a:off x="8376340" y="3303732"/>
            <a:ext cx="2733400" cy="1903267"/>
          </a:xfrm>
        </p:spPr>
        <p:txBody>
          <a:bodyPr/>
          <a:lstStyle>
            <a:lvl1pPr algn="ctr">
              <a:defRPr>
                <a:solidFill>
                  <a:schemeClr val="tx1"/>
                </a:solidFill>
                <a:latin typeface="+mj-lt"/>
              </a:defRPr>
            </a:lvl1pPr>
            <a:lvl2pPr marL="0" indent="0" algn="ctr">
              <a:buNone/>
              <a:defRPr sz="1600"/>
            </a:lvl2pPr>
            <a:lvl3pPr>
              <a:defRPr/>
            </a:lvl3pPr>
            <a:lvl4pPr>
              <a:defRPr/>
            </a:lvl4pPr>
            <a:lvl5pPr>
              <a:defRPr/>
            </a:lvl5pPr>
          </a:lstStyle>
          <a:p>
            <a:pPr lvl="0"/>
            <a:r>
              <a:rPr lang="en-US" dirty="0"/>
              <a:t>Edit Master text styles</a:t>
            </a:r>
          </a:p>
          <a:p>
            <a:pPr lvl="1"/>
            <a:r>
              <a:rPr lang="en-US" dirty="0"/>
              <a:t>Second level</a:t>
            </a:r>
          </a:p>
          <a:p>
            <a:pPr lvl="1"/>
            <a:endParaRPr lang="en-US" dirty="0"/>
          </a:p>
        </p:txBody>
      </p:sp>
      <p:sp>
        <p:nvSpPr>
          <p:cNvPr id="30" name="Picture Placeholder 2">
            <a:extLst>
              <a:ext uri="{FF2B5EF4-FFF2-40B4-BE49-F238E27FC236}">
                <a16:creationId xmlns:a16="http://schemas.microsoft.com/office/drawing/2014/main" id="{F2048F1C-F2E1-6845-AE56-DA7D9FFCA308}"/>
              </a:ext>
            </a:extLst>
          </p:cNvPr>
          <p:cNvSpPr>
            <a:spLocks noGrp="1"/>
          </p:cNvSpPr>
          <p:nvPr>
            <p:ph type="pic" sz="quarter" idx="20"/>
          </p:nvPr>
        </p:nvSpPr>
        <p:spPr>
          <a:xfrm>
            <a:off x="2073440" y="1928460"/>
            <a:ext cx="1378759" cy="1192393"/>
          </a:xfrm>
          <a:solidFill>
            <a:schemeClr val="bg1"/>
          </a:solidFill>
        </p:spPr>
        <p:txBody>
          <a:bodyPr/>
          <a:lstStyle/>
          <a:p>
            <a:endParaRPr lang="en-US" dirty="0"/>
          </a:p>
        </p:txBody>
      </p:sp>
      <p:sp>
        <p:nvSpPr>
          <p:cNvPr id="31" name="Picture Placeholder 2">
            <a:extLst>
              <a:ext uri="{FF2B5EF4-FFF2-40B4-BE49-F238E27FC236}">
                <a16:creationId xmlns:a16="http://schemas.microsoft.com/office/drawing/2014/main" id="{98DE8E23-BA0F-5448-8D1C-9F6A46562DB6}"/>
              </a:ext>
            </a:extLst>
          </p:cNvPr>
          <p:cNvSpPr>
            <a:spLocks noGrp="1"/>
          </p:cNvSpPr>
          <p:nvPr>
            <p:ph type="pic" sz="quarter" idx="21"/>
          </p:nvPr>
        </p:nvSpPr>
        <p:spPr>
          <a:xfrm>
            <a:off x="9058126" y="1928460"/>
            <a:ext cx="1378759" cy="1192393"/>
          </a:xfrm>
          <a:solidFill>
            <a:schemeClr val="bg1"/>
          </a:solidFill>
        </p:spPr>
        <p:txBody>
          <a:bodyPr/>
          <a:lstStyle/>
          <a:p>
            <a:endParaRPr lang="en-US" dirty="0"/>
          </a:p>
        </p:txBody>
      </p:sp>
      <p:sp>
        <p:nvSpPr>
          <p:cNvPr id="2" name="Title 1">
            <a:extLst>
              <a:ext uri="{FF2B5EF4-FFF2-40B4-BE49-F238E27FC236}">
                <a16:creationId xmlns:a16="http://schemas.microsoft.com/office/drawing/2014/main" id="{702030C1-CF71-CF42-81D6-A2383495004F}"/>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E5E0804A-E152-4D45-91B9-FD97DE57B99C}"/>
              </a:ext>
            </a:extLst>
          </p:cNvPr>
          <p:cNvSpPr>
            <a:spLocks noGrp="1"/>
          </p:cNvSpPr>
          <p:nvPr>
            <p:ph type="sldNum" sz="quarter" idx="23"/>
          </p:nvPr>
        </p:nvSpPr>
        <p:spPr/>
        <p:txBody>
          <a:bodyPr/>
          <a:lstStyle/>
          <a:p>
            <a:r>
              <a:rPr lang="en-US" b="1">
                <a:solidFill>
                  <a:schemeClr val="accent1"/>
                </a:solidFill>
              </a:rPr>
              <a:t>|</a:t>
            </a:r>
            <a:r>
              <a:rPr lang="en-US"/>
              <a:t> </a:t>
            </a:r>
            <a:fld id="{37D409AB-2201-4E18-8A34-C31753AD9B06}" type="slidenum">
              <a:rPr lang="en-US" smtClean="0">
                <a:solidFill>
                  <a:schemeClr val="tx1"/>
                </a:solidFill>
              </a:rPr>
              <a:pPr/>
              <a:t>‹#›</a:t>
            </a:fld>
            <a:endParaRPr lang="en-US" dirty="0">
              <a:solidFill>
                <a:schemeClr val="tx1"/>
              </a:solidFill>
            </a:endParaRPr>
          </a:p>
        </p:txBody>
      </p:sp>
      <p:sp>
        <p:nvSpPr>
          <p:cNvPr id="4" name="Footer Placeholder 3">
            <a:extLst>
              <a:ext uri="{FF2B5EF4-FFF2-40B4-BE49-F238E27FC236}">
                <a16:creationId xmlns:a16="http://schemas.microsoft.com/office/drawing/2014/main" id="{60EEB2E5-BBC6-AF44-B8B7-E5458E5DBDF2}"/>
              </a:ext>
            </a:extLst>
          </p:cNvPr>
          <p:cNvSpPr>
            <a:spLocks noGrp="1"/>
          </p:cNvSpPr>
          <p:nvPr>
            <p:ph type="ftr" sz="quarter" idx="24"/>
          </p:nvPr>
        </p:nvSpPr>
        <p:spPr/>
        <p:txBody>
          <a:bodyPr/>
          <a:lstStyle/>
          <a:p>
            <a:endParaRPr lang="en-US" dirty="0"/>
          </a:p>
        </p:txBody>
      </p:sp>
    </p:spTree>
    <p:extLst>
      <p:ext uri="{BB962C8B-B14F-4D97-AF65-F5344CB8AC3E}">
        <p14:creationId xmlns:p14="http://schemas.microsoft.com/office/powerpoint/2010/main" val="198686067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ICONS - 3 VERTICAL">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3CE69F91-1C2B-2B40-BBC7-62B4E4AA0BE4}"/>
              </a:ext>
            </a:extLst>
          </p:cNvPr>
          <p:cNvSpPr>
            <a:spLocks noGrp="1"/>
          </p:cNvSpPr>
          <p:nvPr>
            <p:ph type="pic" sz="quarter" idx="12"/>
          </p:nvPr>
        </p:nvSpPr>
        <p:spPr>
          <a:xfrm>
            <a:off x="685800" y="1536805"/>
            <a:ext cx="1168401" cy="1010469"/>
          </a:xfrm>
          <a:solidFill>
            <a:schemeClr val="bg1"/>
          </a:solidFill>
        </p:spPr>
        <p:txBody>
          <a:bodyPr/>
          <a:lstStyle/>
          <a:p>
            <a:endParaRPr lang="en-US" dirty="0"/>
          </a:p>
        </p:txBody>
      </p:sp>
      <p:sp>
        <p:nvSpPr>
          <p:cNvPr id="25" name="Picture Placeholder 2">
            <a:extLst>
              <a:ext uri="{FF2B5EF4-FFF2-40B4-BE49-F238E27FC236}">
                <a16:creationId xmlns:a16="http://schemas.microsoft.com/office/drawing/2014/main" id="{E126BDFA-0B7C-C04E-9B57-456717EB7F02}"/>
              </a:ext>
            </a:extLst>
          </p:cNvPr>
          <p:cNvSpPr>
            <a:spLocks noGrp="1"/>
          </p:cNvSpPr>
          <p:nvPr>
            <p:ph type="pic" sz="quarter" idx="13"/>
          </p:nvPr>
        </p:nvSpPr>
        <p:spPr>
          <a:xfrm>
            <a:off x="685800" y="3194216"/>
            <a:ext cx="1168401" cy="1010469"/>
          </a:xfrm>
          <a:solidFill>
            <a:schemeClr val="bg1"/>
          </a:solidFill>
        </p:spPr>
        <p:txBody>
          <a:bodyPr/>
          <a:lstStyle/>
          <a:p>
            <a:endParaRPr lang="en-US" dirty="0"/>
          </a:p>
        </p:txBody>
      </p:sp>
      <p:sp>
        <p:nvSpPr>
          <p:cNvPr id="26" name="Picture Placeholder 2">
            <a:extLst>
              <a:ext uri="{FF2B5EF4-FFF2-40B4-BE49-F238E27FC236}">
                <a16:creationId xmlns:a16="http://schemas.microsoft.com/office/drawing/2014/main" id="{E2008D3C-3301-F544-B898-B5FBF3B5B32E}"/>
              </a:ext>
            </a:extLst>
          </p:cNvPr>
          <p:cNvSpPr>
            <a:spLocks noGrp="1"/>
          </p:cNvSpPr>
          <p:nvPr>
            <p:ph type="pic" sz="quarter" idx="14"/>
          </p:nvPr>
        </p:nvSpPr>
        <p:spPr>
          <a:xfrm>
            <a:off x="685800" y="4864432"/>
            <a:ext cx="1168401" cy="1010469"/>
          </a:xfrm>
          <a:solidFill>
            <a:schemeClr val="bg1"/>
          </a:solidFill>
        </p:spPr>
        <p:txBody>
          <a:bodyPr/>
          <a:lstStyle/>
          <a:p>
            <a:endParaRPr lang="en-US" dirty="0"/>
          </a:p>
        </p:txBody>
      </p:sp>
      <p:sp>
        <p:nvSpPr>
          <p:cNvPr id="28" name="Text Placeholder 27">
            <a:extLst>
              <a:ext uri="{FF2B5EF4-FFF2-40B4-BE49-F238E27FC236}">
                <a16:creationId xmlns:a16="http://schemas.microsoft.com/office/drawing/2014/main" id="{5046A911-4395-A54C-B59C-C52ADEEAE35A}"/>
              </a:ext>
            </a:extLst>
          </p:cNvPr>
          <p:cNvSpPr>
            <a:spLocks noGrp="1"/>
          </p:cNvSpPr>
          <p:nvPr>
            <p:ph type="body" sz="quarter" idx="15"/>
          </p:nvPr>
        </p:nvSpPr>
        <p:spPr>
          <a:xfrm>
            <a:off x="2242501" y="3194216"/>
            <a:ext cx="9580691" cy="1010708"/>
          </a:xfrm>
        </p:spPr>
        <p:txBody>
          <a:bodyPr anchor="ctr"/>
          <a:lstStyle>
            <a:lvl1pPr>
              <a:defRPr>
                <a:solidFill>
                  <a:schemeClr val="tx1"/>
                </a:solidFill>
                <a:latin typeface="+mj-lt"/>
              </a:defRPr>
            </a:lvl1pPr>
            <a:lvl2pPr marL="0" indent="0">
              <a:buNone/>
              <a:defRPr sz="1600"/>
            </a:lvl2pPr>
          </a:lstStyle>
          <a:p>
            <a:pPr lvl="0"/>
            <a:r>
              <a:rPr lang="en-US" dirty="0"/>
              <a:t>Edit Master text styles</a:t>
            </a:r>
          </a:p>
          <a:p>
            <a:pPr lvl="1"/>
            <a:r>
              <a:rPr lang="en-US" dirty="0"/>
              <a:t>Second level</a:t>
            </a:r>
          </a:p>
        </p:txBody>
      </p:sp>
      <p:sp>
        <p:nvSpPr>
          <p:cNvPr id="30" name="Text Placeholder 27">
            <a:extLst>
              <a:ext uri="{FF2B5EF4-FFF2-40B4-BE49-F238E27FC236}">
                <a16:creationId xmlns:a16="http://schemas.microsoft.com/office/drawing/2014/main" id="{F2D01EC0-CF3D-884D-955B-D769EC9BE717}"/>
              </a:ext>
            </a:extLst>
          </p:cNvPr>
          <p:cNvSpPr>
            <a:spLocks noGrp="1"/>
          </p:cNvSpPr>
          <p:nvPr>
            <p:ph type="body" sz="quarter" idx="16"/>
          </p:nvPr>
        </p:nvSpPr>
        <p:spPr>
          <a:xfrm>
            <a:off x="2242502" y="1536805"/>
            <a:ext cx="9580538" cy="1010708"/>
          </a:xfrm>
        </p:spPr>
        <p:txBody>
          <a:bodyPr anchor="ctr"/>
          <a:lstStyle>
            <a:lvl1pPr>
              <a:defRPr>
                <a:solidFill>
                  <a:schemeClr val="tx1"/>
                </a:solidFill>
                <a:latin typeface="+mj-lt"/>
              </a:defRPr>
            </a:lvl1pPr>
            <a:lvl2pPr marL="0" indent="0">
              <a:buNone/>
              <a:defRPr sz="1600"/>
            </a:lvl2pPr>
          </a:lstStyle>
          <a:p>
            <a:pPr lvl="0"/>
            <a:r>
              <a:rPr lang="en-US" dirty="0"/>
              <a:t>Edit Master text styles</a:t>
            </a:r>
          </a:p>
          <a:p>
            <a:pPr lvl="1"/>
            <a:r>
              <a:rPr lang="en-US" dirty="0"/>
              <a:t>Second level</a:t>
            </a:r>
          </a:p>
        </p:txBody>
      </p:sp>
      <p:sp>
        <p:nvSpPr>
          <p:cNvPr id="31" name="Text Placeholder 27">
            <a:extLst>
              <a:ext uri="{FF2B5EF4-FFF2-40B4-BE49-F238E27FC236}">
                <a16:creationId xmlns:a16="http://schemas.microsoft.com/office/drawing/2014/main" id="{C29B03AD-D8C3-264C-A8DF-4C1A85127BAC}"/>
              </a:ext>
            </a:extLst>
          </p:cNvPr>
          <p:cNvSpPr>
            <a:spLocks noGrp="1"/>
          </p:cNvSpPr>
          <p:nvPr>
            <p:ph type="body" sz="quarter" idx="17"/>
          </p:nvPr>
        </p:nvSpPr>
        <p:spPr>
          <a:xfrm>
            <a:off x="2242501" y="4864432"/>
            <a:ext cx="9580726" cy="1010708"/>
          </a:xfrm>
        </p:spPr>
        <p:txBody>
          <a:bodyPr anchor="ctr"/>
          <a:lstStyle>
            <a:lvl1pPr>
              <a:defRPr>
                <a:solidFill>
                  <a:schemeClr val="tx1"/>
                </a:solidFill>
                <a:latin typeface="+mj-lt"/>
              </a:defRPr>
            </a:lvl1pPr>
            <a:lvl2pPr marL="0" indent="0">
              <a:buNone/>
              <a:defRPr sz="1600"/>
            </a:lvl2pPr>
          </a:lstStyle>
          <a:p>
            <a:pPr lvl="0"/>
            <a:r>
              <a:rPr lang="en-US" dirty="0"/>
              <a:t>Edit Master text styles</a:t>
            </a:r>
          </a:p>
          <a:p>
            <a:pPr lvl="1"/>
            <a:r>
              <a:rPr lang="en-US" dirty="0"/>
              <a:t>Second level</a:t>
            </a:r>
          </a:p>
        </p:txBody>
      </p:sp>
      <p:sp>
        <p:nvSpPr>
          <p:cNvPr id="6" name="Slide Number Placeholder 5">
            <a:extLst>
              <a:ext uri="{FF2B5EF4-FFF2-40B4-BE49-F238E27FC236}">
                <a16:creationId xmlns:a16="http://schemas.microsoft.com/office/drawing/2014/main" id="{E69C12C2-93C3-0842-B8EB-3C2C30078B75}"/>
              </a:ext>
            </a:extLst>
          </p:cNvPr>
          <p:cNvSpPr>
            <a:spLocks noGrp="1"/>
          </p:cNvSpPr>
          <p:nvPr>
            <p:ph type="sldNum" sz="quarter" idx="19"/>
          </p:nvPr>
        </p:nvSpPr>
        <p:spPr/>
        <p:txBody>
          <a:bodyPr/>
          <a:lstStyle/>
          <a:p>
            <a:r>
              <a:rPr lang="en-US" b="1">
                <a:solidFill>
                  <a:schemeClr val="accent1"/>
                </a:solidFill>
              </a:rPr>
              <a:t>|</a:t>
            </a:r>
            <a:r>
              <a:rPr lang="en-US"/>
              <a:t> </a:t>
            </a:r>
            <a:fld id="{37D409AB-2201-4E18-8A34-C31753AD9B06}" type="slidenum">
              <a:rPr lang="en-US" smtClean="0">
                <a:solidFill>
                  <a:schemeClr val="tx1"/>
                </a:solidFill>
              </a:rPr>
              <a:pPr/>
              <a:t>‹#›</a:t>
            </a:fld>
            <a:endParaRPr lang="en-US" dirty="0">
              <a:solidFill>
                <a:schemeClr val="tx1"/>
              </a:solidFill>
            </a:endParaRPr>
          </a:p>
        </p:txBody>
      </p:sp>
      <p:sp>
        <p:nvSpPr>
          <p:cNvPr id="7" name="Title 6">
            <a:extLst>
              <a:ext uri="{FF2B5EF4-FFF2-40B4-BE49-F238E27FC236}">
                <a16:creationId xmlns:a16="http://schemas.microsoft.com/office/drawing/2014/main" id="{E6233335-B7F9-384B-9453-CE82C9BDC8DA}"/>
              </a:ext>
            </a:extLst>
          </p:cNvPr>
          <p:cNvSpPr>
            <a:spLocks noGrp="1"/>
          </p:cNvSpPr>
          <p:nvPr>
            <p:ph type="title"/>
          </p:nvPr>
        </p:nvSpPr>
        <p:spPr/>
        <p:txBody>
          <a:bodyPr/>
          <a:lstStyle/>
          <a:p>
            <a:r>
              <a:rPr lang="en-US"/>
              <a:t>Click to edit Master title style</a:t>
            </a:r>
          </a:p>
        </p:txBody>
      </p:sp>
      <p:sp>
        <p:nvSpPr>
          <p:cNvPr id="4" name="Footer Placeholder 3">
            <a:extLst>
              <a:ext uri="{FF2B5EF4-FFF2-40B4-BE49-F238E27FC236}">
                <a16:creationId xmlns:a16="http://schemas.microsoft.com/office/drawing/2014/main" id="{4FE1B18A-57E4-2E4C-81F7-346328362334}"/>
              </a:ext>
            </a:extLst>
          </p:cNvPr>
          <p:cNvSpPr>
            <a:spLocks noGrp="1"/>
          </p:cNvSpPr>
          <p:nvPr>
            <p:ph type="ftr" sz="quarter" idx="20"/>
          </p:nvPr>
        </p:nvSpPr>
        <p:spPr/>
        <p:txBody>
          <a:bodyPr/>
          <a:lstStyle/>
          <a:p>
            <a:endParaRPr lang="en-US" dirty="0"/>
          </a:p>
        </p:txBody>
      </p:sp>
      <p:cxnSp>
        <p:nvCxnSpPr>
          <p:cNvPr id="14" name="Straight Connector 13">
            <a:extLst>
              <a:ext uri="{FF2B5EF4-FFF2-40B4-BE49-F238E27FC236}">
                <a16:creationId xmlns:a16="http://schemas.microsoft.com/office/drawing/2014/main" id="{5D8FE754-4BF0-5741-AB02-723D411EADA7}"/>
              </a:ext>
            </a:extLst>
          </p:cNvPr>
          <p:cNvCxnSpPr>
            <a:cxnSpLocks/>
          </p:cNvCxnSpPr>
          <p:nvPr userDrawn="1"/>
        </p:nvCxnSpPr>
        <p:spPr>
          <a:xfrm>
            <a:off x="2049798" y="1536805"/>
            <a:ext cx="0" cy="1014984"/>
          </a:xfrm>
          <a:prstGeom prst="line">
            <a:avLst/>
          </a:prstGeom>
          <a:ln w="25400" cap="sq">
            <a:solidFill>
              <a:schemeClr val="accent1"/>
            </a:solidFill>
            <a:beve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4FF99594-D132-B343-B1ED-BFD0B028036A}"/>
              </a:ext>
            </a:extLst>
          </p:cNvPr>
          <p:cNvCxnSpPr>
            <a:cxnSpLocks/>
          </p:cNvCxnSpPr>
          <p:nvPr userDrawn="1"/>
        </p:nvCxnSpPr>
        <p:spPr>
          <a:xfrm>
            <a:off x="2049798" y="3194216"/>
            <a:ext cx="0" cy="1014984"/>
          </a:xfrm>
          <a:prstGeom prst="line">
            <a:avLst/>
          </a:prstGeom>
          <a:ln w="25400" cap="sq">
            <a:solidFill>
              <a:schemeClr val="accent1"/>
            </a:solidFill>
            <a:beve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58E595E7-841F-E14B-B7F8-1C2A953E7270}"/>
              </a:ext>
            </a:extLst>
          </p:cNvPr>
          <p:cNvCxnSpPr>
            <a:cxnSpLocks/>
          </p:cNvCxnSpPr>
          <p:nvPr userDrawn="1"/>
        </p:nvCxnSpPr>
        <p:spPr>
          <a:xfrm>
            <a:off x="2049798" y="4864432"/>
            <a:ext cx="0" cy="1014984"/>
          </a:xfrm>
          <a:prstGeom prst="line">
            <a:avLst/>
          </a:prstGeom>
          <a:ln w="25400" cap="sq">
            <a:solidFill>
              <a:schemeClr val="accent1"/>
            </a:solidFill>
            <a:bevel/>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87429037"/>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TIMELINE - 3">
    <p:spTree>
      <p:nvGrpSpPr>
        <p:cNvPr id="1" name=""/>
        <p:cNvGrpSpPr/>
        <p:nvPr/>
      </p:nvGrpSpPr>
      <p:grpSpPr>
        <a:xfrm>
          <a:off x="0" y="0"/>
          <a:ext cx="0" cy="0"/>
          <a:chOff x="0" y="0"/>
          <a:chExt cx="0" cy="0"/>
        </a:xfrm>
      </p:grpSpPr>
      <p:sp>
        <p:nvSpPr>
          <p:cNvPr id="28" name="Text Placeholder 27">
            <a:extLst>
              <a:ext uri="{FF2B5EF4-FFF2-40B4-BE49-F238E27FC236}">
                <a16:creationId xmlns:a16="http://schemas.microsoft.com/office/drawing/2014/main" id="{5046A911-4395-A54C-B59C-C52ADEEAE35A}"/>
              </a:ext>
            </a:extLst>
          </p:cNvPr>
          <p:cNvSpPr>
            <a:spLocks noGrp="1"/>
          </p:cNvSpPr>
          <p:nvPr>
            <p:ph type="body" sz="quarter" idx="15"/>
          </p:nvPr>
        </p:nvSpPr>
        <p:spPr>
          <a:xfrm>
            <a:off x="1666303" y="3725002"/>
            <a:ext cx="2733400" cy="1277392"/>
          </a:xfrm>
        </p:spPr>
        <p:txBody>
          <a:bodyPr/>
          <a:lstStyle>
            <a:lvl1pPr algn="ctr">
              <a:defRPr>
                <a:solidFill>
                  <a:schemeClr val="tx1"/>
                </a:solidFill>
                <a:latin typeface="+mj-lt"/>
              </a:defRPr>
            </a:lvl1pPr>
            <a:lvl2pPr marL="0" indent="0" algn="ctr">
              <a:buNone/>
              <a:defRPr sz="1600"/>
            </a:lvl2pPr>
            <a:lvl3pPr>
              <a:defRPr/>
            </a:lvl3pPr>
            <a:lvl4pPr>
              <a:defRPr/>
            </a:lvl4pPr>
            <a:lvl5pPr>
              <a:defRPr/>
            </a:lvl5pPr>
          </a:lstStyle>
          <a:p>
            <a:pPr lvl="0"/>
            <a:r>
              <a:rPr lang="en-US" dirty="0"/>
              <a:t>Edit Master text styles</a:t>
            </a:r>
          </a:p>
          <a:p>
            <a:pPr lvl="1"/>
            <a:r>
              <a:rPr lang="en-US" dirty="0"/>
              <a:t>Second level</a:t>
            </a:r>
          </a:p>
          <a:p>
            <a:pPr lvl="1"/>
            <a:endParaRPr lang="en-US" dirty="0"/>
          </a:p>
        </p:txBody>
      </p:sp>
      <p:sp>
        <p:nvSpPr>
          <p:cNvPr id="24" name="Picture Placeholder 2">
            <a:extLst>
              <a:ext uri="{FF2B5EF4-FFF2-40B4-BE49-F238E27FC236}">
                <a16:creationId xmlns:a16="http://schemas.microsoft.com/office/drawing/2014/main" id="{780CF7B0-EA2B-434F-9B2A-993AB4726722}"/>
              </a:ext>
            </a:extLst>
          </p:cNvPr>
          <p:cNvSpPr>
            <a:spLocks noGrp="1"/>
          </p:cNvSpPr>
          <p:nvPr>
            <p:ph type="pic" sz="quarter" idx="16"/>
          </p:nvPr>
        </p:nvSpPr>
        <p:spPr>
          <a:xfrm>
            <a:off x="5565116" y="1834512"/>
            <a:ext cx="1378759" cy="1192393"/>
          </a:xfrm>
          <a:solidFill>
            <a:schemeClr val="bg1"/>
          </a:solidFill>
        </p:spPr>
        <p:txBody>
          <a:bodyPr/>
          <a:lstStyle/>
          <a:p>
            <a:endParaRPr lang="en-US" dirty="0"/>
          </a:p>
        </p:txBody>
      </p:sp>
      <p:sp>
        <p:nvSpPr>
          <p:cNvPr id="26" name="Text Placeholder 27">
            <a:extLst>
              <a:ext uri="{FF2B5EF4-FFF2-40B4-BE49-F238E27FC236}">
                <a16:creationId xmlns:a16="http://schemas.microsoft.com/office/drawing/2014/main" id="{203923EF-F6FC-6D49-81C9-69B119D8953B}"/>
              </a:ext>
            </a:extLst>
          </p:cNvPr>
          <p:cNvSpPr>
            <a:spLocks noGrp="1"/>
          </p:cNvSpPr>
          <p:nvPr>
            <p:ph type="body" sz="quarter" idx="18"/>
          </p:nvPr>
        </p:nvSpPr>
        <p:spPr>
          <a:xfrm>
            <a:off x="4886774" y="3725002"/>
            <a:ext cx="2733400" cy="1277392"/>
          </a:xfrm>
        </p:spPr>
        <p:txBody>
          <a:bodyPr/>
          <a:lstStyle>
            <a:lvl1pPr algn="ctr">
              <a:defRPr>
                <a:solidFill>
                  <a:schemeClr val="tx1"/>
                </a:solidFill>
                <a:latin typeface="+mj-lt"/>
              </a:defRPr>
            </a:lvl1pPr>
            <a:lvl2pPr marL="0" indent="0" algn="ctr">
              <a:buNone/>
              <a:defRPr sz="1600"/>
            </a:lvl2pPr>
            <a:lvl3pPr>
              <a:defRPr/>
            </a:lvl3pPr>
            <a:lvl4pPr>
              <a:defRPr/>
            </a:lvl4pPr>
            <a:lvl5pPr>
              <a:defRPr/>
            </a:lvl5pPr>
          </a:lstStyle>
          <a:p>
            <a:pPr lvl="0"/>
            <a:r>
              <a:rPr lang="en-US" dirty="0"/>
              <a:t>Edit Master text styles</a:t>
            </a:r>
          </a:p>
          <a:p>
            <a:pPr lvl="1"/>
            <a:r>
              <a:rPr lang="en-US" dirty="0"/>
              <a:t>Second level</a:t>
            </a:r>
          </a:p>
          <a:p>
            <a:pPr lvl="1"/>
            <a:endParaRPr lang="en-US" dirty="0"/>
          </a:p>
        </p:txBody>
      </p:sp>
      <p:sp>
        <p:nvSpPr>
          <p:cNvPr id="29" name="Text Placeholder 27">
            <a:extLst>
              <a:ext uri="{FF2B5EF4-FFF2-40B4-BE49-F238E27FC236}">
                <a16:creationId xmlns:a16="http://schemas.microsoft.com/office/drawing/2014/main" id="{61687008-83E4-FF44-8294-812BBEB14F09}"/>
              </a:ext>
            </a:extLst>
          </p:cNvPr>
          <p:cNvSpPr>
            <a:spLocks noGrp="1"/>
          </p:cNvSpPr>
          <p:nvPr>
            <p:ph type="body" sz="quarter" idx="19"/>
          </p:nvPr>
        </p:nvSpPr>
        <p:spPr>
          <a:xfrm>
            <a:off x="8107246" y="3725002"/>
            <a:ext cx="2733400" cy="1277392"/>
          </a:xfrm>
        </p:spPr>
        <p:txBody>
          <a:bodyPr/>
          <a:lstStyle>
            <a:lvl1pPr algn="ctr">
              <a:defRPr>
                <a:solidFill>
                  <a:schemeClr val="tx1"/>
                </a:solidFill>
                <a:latin typeface="+mj-lt"/>
              </a:defRPr>
            </a:lvl1pPr>
            <a:lvl2pPr marL="0" indent="0" algn="ctr">
              <a:buNone/>
              <a:defRPr sz="1600"/>
            </a:lvl2pPr>
            <a:lvl3pPr>
              <a:defRPr/>
            </a:lvl3pPr>
            <a:lvl4pPr>
              <a:defRPr/>
            </a:lvl4pPr>
            <a:lvl5pPr>
              <a:defRPr/>
            </a:lvl5pPr>
          </a:lstStyle>
          <a:p>
            <a:pPr lvl="0"/>
            <a:r>
              <a:rPr lang="en-US" dirty="0"/>
              <a:t>Edit Master text styles</a:t>
            </a:r>
          </a:p>
          <a:p>
            <a:pPr lvl="1"/>
            <a:r>
              <a:rPr lang="en-US" dirty="0"/>
              <a:t>Second level</a:t>
            </a:r>
          </a:p>
          <a:p>
            <a:pPr lvl="1"/>
            <a:endParaRPr lang="en-US" dirty="0"/>
          </a:p>
        </p:txBody>
      </p:sp>
      <p:sp>
        <p:nvSpPr>
          <p:cNvPr id="30" name="Picture Placeholder 2">
            <a:extLst>
              <a:ext uri="{FF2B5EF4-FFF2-40B4-BE49-F238E27FC236}">
                <a16:creationId xmlns:a16="http://schemas.microsoft.com/office/drawing/2014/main" id="{F2048F1C-F2E1-6845-AE56-DA7D9FFCA308}"/>
              </a:ext>
            </a:extLst>
          </p:cNvPr>
          <p:cNvSpPr>
            <a:spLocks noGrp="1"/>
          </p:cNvSpPr>
          <p:nvPr>
            <p:ph type="pic" sz="quarter" idx="20"/>
          </p:nvPr>
        </p:nvSpPr>
        <p:spPr>
          <a:xfrm>
            <a:off x="2343624" y="1838644"/>
            <a:ext cx="1378759" cy="1192393"/>
          </a:xfrm>
          <a:solidFill>
            <a:schemeClr val="bg1"/>
          </a:solidFill>
        </p:spPr>
        <p:txBody>
          <a:bodyPr/>
          <a:lstStyle/>
          <a:p>
            <a:endParaRPr lang="en-US" dirty="0"/>
          </a:p>
        </p:txBody>
      </p:sp>
      <p:sp>
        <p:nvSpPr>
          <p:cNvPr id="31" name="Picture Placeholder 2">
            <a:extLst>
              <a:ext uri="{FF2B5EF4-FFF2-40B4-BE49-F238E27FC236}">
                <a16:creationId xmlns:a16="http://schemas.microsoft.com/office/drawing/2014/main" id="{98DE8E23-BA0F-5448-8D1C-9F6A46562DB6}"/>
              </a:ext>
            </a:extLst>
          </p:cNvPr>
          <p:cNvSpPr>
            <a:spLocks noGrp="1"/>
          </p:cNvSpPr>
          <p:nvPr>
            <p:ph type="pic" sz="quarter" idx="21"/>
          </p:nvPr>
        </p:nvSpPr>
        <p:spPr>
          <a:xfrm>
            <a:off x="8758084" y="1834512"/>
            <a:ext cx="1378759" cy="1192393"/>
          </a:xfrm>
          <a:solidFill>
            <a:schemeClr val="bg1"/>
          </a:solidFill>
        </p:spPr>
        <p:txBody>
          <a:bodyPr/>
          <a:lstStyle/>
          <a:p>
            <a:endParaRPr lang="en-US" dirty="0"/>
          </a:p>
        </p:txBody>
      </p:sp>
      <p:grpSp>
        <p:nvGrpSpPr>
          <p:cNvPr id="16" name="Group 15">
            <a:extLst>
              <a:ext uri="{FF2B5EF4-FFF2-40B4-BE49-F238E27FC236}">
                <a16:creationId xmlns:a16="http://schemas.microsoft.com/office/drawing/2014/main" id="{9AD2D191-EDA7-1A4F-BC1F-B289335EAF29}"/>
              </a:ext>
            </a:extLst>
          </p:cNvPr>
          <p:cNvGrpSpPr/>
          <p:nvPr userDrawn="1"/>
        </p:nvGrpSpPr>
        <p:grpSpPr>
          <a:xfrm>
            <a:off x="2882646" y="3234711"/>
            <a:ext cx="6743700" cy="304800"/>
            <a:chOff x="4086225" y="4271760"/>
            <a:chExt cx="10115550" cy="457200"/>
          </a:xfrm>
        </p:grpSpPr>
        <p:sp>
          <p:nvSpPr>
            <p:cNvPr id="17" name="Oval 16">
              <a:extLst>
                <a:ext uri="{FF2B5EF4-FFF2-40B4-BE49-F238E27FC236}">
                  <a16:creationId xmlns:a16="http://schemas.microsoft.com/office/drawing/2014/main" id="{689CA033-C14E-E046-82ED-9B1ABA20139E}"/>
                </a:ext>
              </a:extLst>
            </p:cNvPr>
            <p:cNvSpPr/>
            <p:nvPr/>
          </p:nvSpPr>
          <p:spPr>
            <a:xfrm>
              <a:off x="8915400" y="4271760"/>
              <a:ext cx="457200" cy="45720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1867">
                <a:solidFill>
                  <a:schemeClr val="bg1"/>
                </a:solidFill>
              </a:endParaRPr>
            </a:p>
          </p:txBody>
        </p:sp>
        <p:sp>
          <p:nvSpPr>
            <p:cNvPr id="18" name="Oval 17">
              <a:extLst>
                <a:ext uri="{FF2B5EF4-FFF2-40B4-BE49-F238E27FC236}">
                  <a16:creationId xmlns:a16="http://schemas.microsoft.com/office/drawing/2014/main" id="{67B7F9A3-1104-1A40-86E7-FF058DF8E1A2}"/>
                </a:ext>
              </a:extLst>
            </p:cNvPr>
            <p:cNvSpPr/>
            <p:nvPr/>
          </p:nvSpPr>
          <p:spPr>
            <a:xfrm>
              <a:off x="4086225" y="4271760"/>
              <a:ext cx="457200" cy="45720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1867">
                <a:solidFill>
                  <a:schemeClr val="bg1"/>
                </a:solidFill>
              </a:endParaRPr>
            </a:p>
          </p:txBody>
        </p:sp>
        <p:sp>
          <p:nvSpPr>
            <p:cNvPr id="19" name="Oval 18">
              <a:extLst>
                <a:ext uri="{FF2B5EF4-FFF2-40B4-BE49-F238E27FC236}">
                  <a16:creationId xmlns:a16="http://schemas.microsoft.com/office/drawing/2014/main" id="{E7585444-8DF9-C94E-986A-9F23A1EDF10C}"/>
                </a:ext>
              </a:extLst>
            </p:cNvPr>
            <p:cNvSpPr/>
            <p:nvPr/>
          </p:nvSpPr>
          <p:spPr>
            <a:xfrm>
              <a:off x="13744575" y="4271760"/>
              <a:ext cx="457200" cy="45720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1867">
                <a:solidFill>
                  <a:schemeClr val="bg1"/>
                </a:solidFill>
              </a:endParaRPr>
            </a:p>
          </p:txBody>
        </p:sp>
        <p:cxnSp>
          <p:nvCxnSpPr>
            <p:cNvPr id="20" name="Straight Connector 19">
              <a:extLst>
                <a:ext uri="{FF2B5EF4-FFF2-40B4-BE49-F238E27FC236}">
                  <a16:creationId xmlns:a16="http://schemas.microsoft.com/office/drawing/2014/main" id="{2DAF98BE-1566-3D4E-AFAD-AE93499F8DC1}"/>
                </a:ext>
              </a:extLst>
            </p:cNvPr>
            <p:cNvCxnSpPr>
              <a:stCxn id="18" idx="6"/>
              <a:endCxn id="17" idx="2"/>
            </p:cNvCxnSpPr>
            <p:nvPr/>
          </p:nvCxnSpPr>
          <p:spPr>
            <a:xfrm>
              <a:off x="4543425" y="4500360"/>
              <a:ext cx="4371975" cy="0"/>
            </a:xfrm>
            <a:prstGeom prst="line">
              <a:avLst/>
            </a:prstGeom>
            <a:ln w="25400" cap="sq">
              <a:solidFill>
                <a:schemeClr val="accent1"/>
              </a:solidFill>
              <a:beve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81AE7B15-F414-2144-A795-2AB5872CC2C5}"/>
                </a:ext>
              </a:extLst>
            </p:cNvPr>
            <p:cNvCxnSpPr>
              <a:stCxn id="17" idx="6"/>
              <a:endCxn id="19" idx="2"/>
            </p:cNvCxnSpPr>
            <p:nvPr/>
          </p:nvCxnSpPr>
          <p:spPr>
            <a:xfrm>
              <a:off x="9372600" y="4500360"/>
              <a:ext cx="4371975" cy="0"/>
            </a:xfrm>
            <a:prstGeom prst="line">
              <a:avLst/>
            </a:prstGeom>
            <a:ln w="25400" cap="sq">
              <a:solidFill>
                <a:schemeClr val="accent1"/>
              </a:solidFill>
              <a:bevel/>
              <a:headEnd type="none"/>
              <a:tailEnd type="none"/>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1D8D2BA7-B1F7-D941-865F-9AF39586692B}"/>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1DD005D8-C143-F541-A580-2FEC5454D916}"/>
              </a:ext>
            </a:extLst>
          </p:cNvPr>
          <p:cNvSpPr>
            <a:spLocks noGrp="1"/>
          </p:cNvSpPr>
          <p:nvPr>
            <p:ph type="sldNum" sz="quarter" idx="23"/>
          </p:nvPr>
        </p:nvSpPr>
        <p:spPr/>
        <p:txBody>
          <a:bodyPr/>
          <a:lstStyle/>
          <a:p>
            <a:r>
              <a:rPr lang="en-US" b="1">
                <a:solidFill>
                  <a:schemeClr val="accent1"/>
                </a:solidFill>
              </a:rPr>
              <a:t>|</a:t>
            </a:r>
            <a:r>
              <a:rPr lang="en-US"/>
              <a:t> </a:t>
            </a:r>
            <a:fld id="{37D409AB-2201-4E18-8A34-C31753AD9B06}" type="slidenum">
              <a:rPr lang="en-US" smtClean="0">
                <a:solidFill>
                  <a:schemeClr val="tx1"/>
                </a:solidFill>
              </a:rPr>
              <a:pPr/>
              <a:t>‹#›</a:t>
            </a:fld>
            <a:endParaRPr lang="en-US" dirty="0">
              <a:solidFill>
                <a:schemeClr val="tx1"/>
              </a:solidFill>
            </a:endParaRPr>
          </a:p>
        </p:txBody>
      </p:sp>
      <p:sp>
        <p:nvSpPr>
          <p:cNvPr id="4" name="Footer Placeholder 3">
            <a:extLst>
              <a:ext uri="{FF2B5EF4-FFF2-40B4-BE49-F238E27FC236}">
                <a16:creationId xmlns:a16="http://schemas.microsoft.com/office/drawing/2014/main" id="{0170ECE1-1435-E649-9D8F-C412140E7DA1}"/>
              </a:ext>
            </a:extLst>
          </p:cNvPr>
          <p:cNvSpPr>
            <a:spLocks noGrp="1"/>
          </p:cNvSpPr>
          <p:nvPr>
            <p:ph type="ftr" sz="quarter" idx="24"/>
          </p:nvPr>
        </p:nvSpPr>
        <p:spPr/>
        <p:txBody>
          <a:bodyPr/>
          <a:lstStyle/>
          <a:p>
            <a:endParaRPr lang="en-US" dirty="0"/>
          </a:p>
        </p:txBody>
      </p:sp>
    </p:spTree>
    <p:extLst>
      <p:ext uri="{BB962C8B-B14F-4D97-AF65-F5344CB8AC3E}">
        <p14:creationId xmlns:p14="http://schemas.microsoft.com/office/powerpoint/2010/main" val="1923052577"/>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DATA - 1">
    <p:spTree>
      <p:nvGrpSpPr>
        <p:cNvPr id="1" name=""/>
        <p:cNvGrpSpPr/>
        <p:nvPr/>
      </p:nvGrpSpPr>
      <p:grpSpPr>
        <a:xfrm>
          <a:off x="0" y="0"/>
          <a:ext cx="0" cy="0"/>
          <a:chOff x="0" y="0"/>
          <a:chExt cx="0" cy="0"/>
        </a:xfrm>
      </p:grpSpPr>
      <p:sp>
        <p:nvSpPr>
          <p:cNvPr id="6" name="Text Placeholder 3">
            <a:extLst>
              <a:ext uri="{FF2B5EF4-FFF2-40B4-BE49-F238E27FC236}">
                <a16:creationId xmlns:a16="http://schemas.microsoft.com/office/drawing/2014/main" id="{44254290-7DE3-6B44-8595-33F864E0761D}"/>
              </a:ext>
            </a:extLst>
          </p:cNvPr>
          <p:cNvSpPr>
            <a:spLocks noGrp="1"/>
          </p:cNvSpPr>
          <p:nvPr>
            <p:ph type="body" sz="quarter" idx="12"/>
          </p:nvPr>
        </p:nvSpPr>
        <p:spPr>
          <a:xfrm>
            <a:off x="5519950" y="2095150"/>
            <a:ext cx="6303242" cy="2667701"/>
          </a:xfrm>
          <a:prstGeom prst="rect">
            <a:avLst/>
          </a:prstGeom>
        </p:spPr>
        <p:txBody>
          <a:bodyPr anchor="ctr"/>
          <a:lstStyle>
            <a:lvl1pPr marL="0" indent="0" algn="l">
              <a:lnSpc>
                <a:spcPct val="100000"/>
              </a:lnSpc>
              <a:buNone/>
              <a:defRPr sz="4800">
                <a:solidFill>
                  <a:schemeClr val="tx1"/>
                </a:solidFill>
              </a:defRPr>
            </a:lvl1pPr>
          </a:lstStyle>
          <a:p>
            <a:pPr lvl="0"/>
            <a:endParaRPr lang="en-US" dirty="0"/>
          </a:p>
        </p:txBody>
      </p:sp>
      <p:sp>
        <p:nvSpPr>
          <p:cNvPr id="3" name="Text Placeholder 2">
            <a:extLst>
              <a:ext uri="{FF2B5EF4-FFF2-40B4-BE49-F238E27FC236}">
                <a16:creationId xmlns:a16="http://schemas.microsoft.com/office/drawing/2014/main" id="{2E8D6957-8385-BA41-AC67-96E9BF1EE284}"/>
              </a:ext>
            </a:extLst>
          </p:cNvPr>
          <p:cNvSpPr>
            <a:spLocks noGrp="1"/>
          </p:cNvSpPr>
          <p:nvPr>
            <p:ph type="body" sz="quarter" idx="13" hasCustomPrompt="1"/>
          </p:nvPr>
        </p:nvSpPr>
        <p:spPr>
          <a:xfrm>
            <a:off x="685799" y="2095150"/>
            <a:ext cx="4443983" cy="2667701"/>
          </a:xfrm>
        </p:spPr>
        <p:txBody>
          <a:bodyPr anchor="ctr"/>
          <a:lstStyle>
            <a:lvl1pPr algn="ctr">
              <a:defRPr sz="11000" b="1">
                <a:solidFill>
                  <a:schemeClr val="tx1"/>
                </a:solidFill>
                <a:latin typeface="+mj-lt"/>
              </a:defRPr>
            </a:lvl1pPr>
          </a:lstStyle>
          <a:p>
            <a:pPr lvl="0"/>
            <a:r>
              <a:rPr lang="en-US" dirty="0"/>
              <a:t>00%</a:t>
            </a:r>
          </a:p>
        </p:txBody>
      </p:sp>
      <p:sp>
        <p:nvSpPr>
          <p:cNvPr id="7" name="Slide Number Placeholder 6">
            <a:extLst>
              <a:ext uri="{FF2B5EF4-FFF2-40B4-BE49-F238E27FC236}">
                <a16:creationId xmlns:a16="http://schemas.microsoft.com/office/drawing/2014/main" id="{5F76ABBC-3139-584D-9469-11ECCE91FFB3}"/>
              </a:ext>
            </a:extLst>
          </p:cNvPr>
          <p:cNvSpPr>
            <a:spLocks noGrp="1"/>
          </p:cNvSpPr>
          <p:nvPr>
            <p:ph type="sldNum" sz="quarter" idx="15"/>
          </p:nvPr>
        </p:nvSpPr>
        <p:spPr/>
        <p:txBody>
          <a:bodyPr/>
          <a:lstStyle/>
          <a:p>
            <a:r>
              <a:rPr lang="en-US" b="1">
                <a:solidFill>
                  <a:schemeClr val="accent1"/>
                </a:solidFill>
              </a:rPr>
              <a:t>|</a:t>
            </a:r>
            <a:r>
              <a:rPr lang="en-US"/>
              <a:t> </a:t>
            </a:r>
            <a:fld id="{37D409AB-2201-4E18-8A34-C31753AD9B06}" type="slidenum">
              <a:rPr lang="en-US" smtClean="0">
                <a:solidFill>
                  <a:schemeClr val="tx1"/>
                </a:solidFill>
              </a:rPr>
              <a:pPr/>
              <a:t>‹#›</a:t>
            </a:fld>
            <a:endParaRPr lang="en-US" dirty="0">
              <a:solidFill>
                <a:schemeClr val="tx1"/>
              </a:solidFill>
            </a:endParaRPr>
          </a:p>
        </p:txBody>
      </p:sp>
      <p:sp>
        <p:nvSpPr>
          <p:cNvPr id="4" name="Title 3">
            <a:extLst>
              <a:ext uri="{FF2B5EF4-FFF2-40B4-BE49-F238E27FC236}">
                <a16:creationId xmlns:a16="http://schemas.microsoft.com/office/drawing/2014/main" id="{AD9DB4DE-FDE9-EE44-862E-5A9C36031A15}"/>
              </a:ext>
            </a:extLst>
          </p:cNvPr>
          <p:cNvSpPr>
            <a:spLocks noGrp="1"/>
          </p:cNvSpPr>
          <p:nvPr>
            <p:ph type="title"/>
          </p:nvPr>
        </p:nvSpPr>
        <p:spPr/>
        <p:txBody>
          <a:bodyPr/>
          <a:lstStyle/>
          <a:p>
            <a:r>
              <a:rPr lang="en-US" dirty="0"/>
              <a:t>Click to edit Master title style</a:t>
            </a:r>
          </a:p>
        </p:txBody>
      </p:sp>
      <p:sp>
        <p:nvSpPr>
          <p:cNvPr id="9" name="Rectangle 8">
            <a:extLst>
              <a:ext uri="{FF2B5EF4-FFF2-40B4-BE49-F238E27FC236}">
                <a16:creationId xmlns:a16="http://schemas.microsoft.com/office/drawing/2014/main" id="{1AE2CCC3-F479-E842-AE3C-887D18A9310C}"/>
              </a:ext>
            </a:extLst>
          </p:cNvPr>
          <p:cNvSpPr/>
          <p:nvPr userDrawn="1"/>
        </p:nvSpPr>
        <p:spPr>
          <a:xfrm>
            <a:off x="0" y="0"/>
            <a:ext cx="320040" cy="6172200"/>
          </a:xfrm>
          <a:prstGeom prst="rect">
            <a:avLst/>
          </a:prstGeom>
          <a:solidFill>
            <a:schemeClr val="accent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a:solidFill>
                <a:schemeClr val="tx1"/>
              </a:solidFill>
            </a:endParaRPr>
          </a:p>
        </p:txBody>
      </p:sp>
      <p:sp>
        <p:nvSpPr>
          <p:cNvPr id="12" name="Rectangle 11">
            <a:extLst>
              <a:ext uri="{FF2B5EF4-FFF2-40B4-BE49-F238E27FC236}">
                <a16:creationId xmlns:a16="http://schemas.microsoft.com/office/drawing/2014/main" id="{B06628BD-DF26-894A-8C0F-D0132CE6573B}"/>
              </a:ext>
            </a:extLst>
          </p:cNvPr>
          <p:cNvSpPr/>
          <p:nvPr userDrawn="1"/>
        </p:nvSpPr>
        <p:spPr>
          <a:xfrm>
            <a:off x="-1" y="6248400"/>
            <a:ext cx="320041" cy="609600"/>
          </a:xfrm>
          <a:prstGeom prst="rect">
            <a:avLst/>
          </a:prstGeom>
          <a:solidFill>
            <a:schemeClr val="accent2"/>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a:solidFill>
                <a:schemeClr val="tx1"/>
              </a:solidFill>
            </a:endParaRPr>
          </a:p>
        </p:txBody>
      </p:sp>
      <p:sp>
        <p:nvSpPr>
          <p:cNvPr id="5" name="Footer Placeholder 4">
            <a:extLst>
              <a:ext uri="{FF2B5EF4-FFF2-40B4-BE49-F238E27FC236}">
                <a16:creationId xmlns:a16="http://schemas.microsoft.com/office/drawing/2014/main" id="{AD9947CB-FACB-0840-AFD5-E6B6576284A3}"/>
              </a:ext>
            </a:extLst>
          </p:cNvPr>
          <p:cNvSpPr>
            <a:spLocks noGrp="1"/>
          </p:cNvSpPr>
          <p:nvPr>
            <p:ph type="ftr" sz="quarter" idx="16"/>
          </p:nvPr>
        </p:nvSpPr>
        <p:spPr/>
        <p:txBody>
          <a:bodyPr/>
          <a:lstStyle/>
          <a:p>
            <a:endParaRPr lang="en-US" dirty="0"/>
          </a:p>
        </p:txBody>
      </p:sp>
    </p:spTree>
    <p:extLst>
      <p:ext uri="{BB962C8B-B14F-4D97-AF65-F5344CB8AC3E}">
        <p14:creationId xmlns:p14="http://schemas.microsoft.com/office/powerpoint/2010/main" val="6750266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1C888B-58B8-4428-8B1D-4E26FC5DD59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314F67B-D516-42FA-A2CA-2DCD37CFE8D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2BA5FF-4919-4FF8-9C04-06CE156B762F}"/>
              </a:ext>
            </a:extLst>
          </p:cNvPr>
          <p:cNvSpPr>
            <a:spLocks noGrp="1"/>
          </p:cNvSpPr>
          <p:nvPr>
            <p:ph type="dt" sz="half" idx="10"/>
          </p:nvPr>
        </p:nvSpPr>
        <p:spPr/>
        <p:txBody>
          <a:bodyPr/>
          <a:lstStyle/>
          <a:p>
            <a:fld id="{3C04E684-10F4-4CC3-A0B9-F03AA7BE37CF}" type="datetimeFigureOut">
              <a:rPr lang="en-US" smtClean="0"/>
              <a:t>6/15/2022</a:t>
            </a:fld>
            <a:endParaRPr lang="en-US"/>
          </a:p>
        </p:txBody>
      </p:sp>
      <p:sp>
        <p:nvSpPr>
          <p:cNvPr id="5" name="Footer Placeholder 4">
            <a:extLst>
              <a:ext uri="{FF2B5EF4-FFF2-40B4-BE49-F238E27FC236}">
                <a16:creationId xmlns:a16="http://schemas.microsoft.com/office/drawing/2014/main" id="{CBEDA970-128E-4150-8E5A-A1B056E835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EC6CD1-EE5E-42EF-B76D-BB803BA6AB5E}"/>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1715308249"/>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DATA - 2">
    <p:spTree>
      <p:nvGrpSpPr>
        <p:cNvPr id="1" name=""/>
        <p:cNvGrpSpPr/>
        <p:nvPr/>
      </p:nvGrpSpPr>
      <p:grpSpPr>
        <a:xfrm>
          <a:off x="0" y="0"/>
          <a:ext cx="0" cy="0"/>
          <a:chOff x="0" y="0"/>
          <a:chExt cx="0" cy="0"/>
        </a:xfrm>
      </p:grpSpPr>
      <p:sp>
        <p:nvSpPr>
          <p:cNvPr id="6" name="Text Placeholder 3">
            <a:extLst>
              <a:ext uri="{FF2B5EF4-FFF2-40B4-BE49-F238E27FC236}">
                <a16:creationId xmlns:a16="http://schemas.microsoft.com/office/drawing/2014/main" id="{44254290-7DE3-6B44-8595-33F864E0761D}"/>
              </a:ext>
            </a:extLst>
          </p:cNvPr>
          <p:cNvSpPr>
            <a:spLocks noGrp="1"/>
          </p:cNvSpPr>
          <p:nvPr>
            <p:ph type="body" sz="quarter" idx="12"/>
          </p:nvPr>
        </p:nvSpPr>
        <p:spPr>
          <a:xfrm>
            <a:off x="5268944" y="1841500"/>
            <a:ext cx="6554247" cy="1168400"/>
          </a:xfrm>
          <a:prstGeom prst="rect">
            <a:avLst/>
          </a:prstGeom>
        </p:spPr>
        <p:txBody>
          <a:bodyPr anchor="ctr"/>
          <a:lstStyle>
            <a:lvl1pPr marL="0" indent="0" algn="l">
              <a:lnSpc>
                <a:spcPct val="100000"/>
              </a:lnSpc>
              <a:buNone/>
              <a:defRPr sz="3000">
                <a:solidFill>
                  <a:schemeClr val="tx1"/>
                </a:solidFill>
              </a:defRPr>
            </a:lvl1pPr>
          </a:lstStyle>
          <a:p>
            <a:pPr lvl="0"/>
            <a:endParaRPr lang="en-US" dirty="0"/>
          </a:p>
        </p:txBody>
      </p:sp>
      <p:sp>
        <p:nvSpPr>
          <p:cNvPr id="3" name="Text Placeholder 2">
            <a:extLst>
              <a:ext uri="{FF2B5EF4-FFF2-40B4-BE49-F238E27FC236}">
                <a16:creationId xmlns:a16="http://schemas.microsoft.com/office/drawing/2014/main" id="{2E8D6957-8385-BA41-AC67-96E9BF1EE284}"/>
              </a:ext>
            </a:extLst>
          </p:cNvPr>
          <p:cNvSpPr>
            <a:spLocks noGrp="1"/>
          </p:cNvSpPr>
          <p:nvPr>
            <p:ph type="body" sz="quarter" idx="13" hasCustomPrompt="1"/>
          </p:nvPr>
        </p:nvSpPr>
        <p:spPr>
          <a:xfrm>
            <a:off x="2916959" y="1841500"/>
            <a:ext cx="1955801" cy="1168400"/>
          </a:xfrm>
        </p:spPr>
        <p:txBody>
          <a:bodyPr anchor="ctr"/>
          <a:lstStyle>
            <a:lvl1pPr algn="r">
              <a:defRPr sz="6400" b="1">
                <a:solidFill>
                  <a:schemeClr val="tx1"/>
                </a:solidFill>
                <a:latin typeface="+mj-lt"/>
              </a:defRPr>
            </a:lvl1pPr>
          </a:lstStyle>
          <a:p>
            <a:pPr lvl="0"/>
            <a:r>
              <a:rPr lang="en-US" dirty="0"/>
              <a:t>00%</a:t>
            </a:r>
          </a:p>
        </p:txBody>
      </p:sp>
      <p:cxnSp>
        <p:nvCxnSpPr>
          <p:cNvPr id="8" name="Straight Connector 7">
            <a:extLst>
              <a:ext uri="{FF2B5EF4-FFF2-40B4-BE49-F238E27FC236}">
                <a16:creationId xmlns:a16="http://schemas.microsoft.com/office/drawing/2014/main" id="{33969DCB-4232-0143-8615-239FE22DC0C8}"/>
              </a:ext>
            </a:extLst>
          </p:cNvPr>
          <p:cNvCxnSpPr/>
          <p:nvPr userDrawn="1"/>
        </p:nvCxnSpPr>
        <p:spPr>
          <a:xfrm>
            <a:off x="5064192" y="3848100"/>
            <a:ext cx="0" cy="1168400"/>
          </a:xfrm>
          <a:prstGeom prst="line">
            <a:avLst/>
          </a:prstGeom>
          <a:ln w="25400" cap="sq">
            <a:solidFill>
              <a:schemeClr val="accent1"/>
            </a:solidFill>
            <a:beve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22034FFC-B08A-4749-B12F-394D3C4CCEBB}"/>
              </a:ext>
            </a:extLst>
          </p:cNvPr>
          <p:cNvCxnSpPr/>
          <p:nvPr userDrawn="1"/>
        </p:nvCxnSpPr>
        <p:spPr>
          <a:xfrm>
            <a:off x="5066417" y="1841500"/>
            <a:ext cx="0" cy="1168400"/>
          </a:xfrm>
          <a:prstGeom prst="line">
            <a:avLst/>
          </a:prstGeom>
          <a:ln w="25400" cap="sq">
            <a:solidFill>
              <a:schemeClr val="accent1"/>
            </a:solidFill>
            <a:bevel/>
            <a:headEnd type="none"/>
            <a:tailEnd type="none"/>
          </a:ln>
        </p:spPr>
        <p:style>
          <a:lnRef idx="1">
            <a:schemeClr val="accent1"/>
          </a:lnRef>
          <a:fillRef idx="0">
            <a:schemeClr val="accent1"/>
          </a:fillRef>
          <a:effectRef idx="0">
            <a:schemeClr val="accent1"/>
          </a:effectRef>
          <a:fontRef idx="minor">
            <a:schemeClr val="tx1"/>
          </a:fontRef>
        </p:style>
      </p:cxnSp>
      <p:sp>
        <p:nvSpPr>
          <p:cNvPr id="13" name="Text Placeholder 2">
            <a:extLst>
              <a:ext uri="{FF2B5EF4-FFF2-40B4-BE49-F238E27FC236}">
                <a16:creationId xmlns:a16="http://schemas.microsoft.com/office/drawing/2014/main" id="{438D2998-A776-3D49-80B7-2C974A4F8630}"/>
              </a:ext>
            </a:extLst>
          </p:cNvPr>
          <p:cNvSpPr>
            <a:spLocks noGrp="1"/>
          </p:cNvSpPr>
          <p:nvPr>
            <p:ph type="body" sz="quarter" idx="14" hasCustomPrompt="1"/>
          </p:nvPr>
        </p:nvSpPr>
        <p:spPr>
          <a:xfrm>
            <a:off x="2916959" y="3849928"/>
            <a:ext cx="1955802" cy="1168400"/>
          </a:xfrm>
        </p:spPr>
        <p:txBody>
          <a:bodyPr anchor="ctr"/>
          <a:lstStyle>
            <a:lvl1pPr algn="r">
              <a:defRPr sz="6400" b="1">
                <a:solidFill>
                  <a:schemeClr val="tx1"/>
                </a:solidFill>
                <a:latin typeface="+mj-lt"/>
              </a:defRPr>
            </a:lvl1pPr>
          </a:lstStyle>
          <a:p>
            <a:pPr lvl="0"/>
            <a:r>
              <a:rPr lang="en-US" dirty="0"/>
              <a:t>00%</a:t>
            </a:r>
          </a:p>
        </p:txBody>
      </p:sp>
      <p:sp>
        <p:nvSpPr>
          <p:cNvPr id="15" name="Text Placeholder 3">
            <a:extLst>
              <a:ext uri="{FF2B5EF4-FFF2-40B4-BE49-F238E27FC236}">
                <a16:creationId xmlns:a16="http://schemas.microsoft.com/office/drawing/2014/main" id="{6BE14881-CE3B-A941-B45C-92918736AAF2}"/>
              </a:ext>
            </a:extLst>
          </p:cNvPr>
          <p:cNvSpPr>
            <a:spLocks noGrp="1"/>
          </p:cNvSpPr>
          <p:nvPr>
            <p:ph type="body" sz="quarter" idx="15"/>
          </p:nvPr>
        </p:nvSpPr>
        <p:spPr>
          <a:xfrm>
            <a:off x="5268944" y="3848100"/>
            <a:ext cx="6554247" cy="1168400"/>
          </a:xfrm>
          <a:prstGeom prst="rect">
            <a:avLst/>
          </a:prstGeom>
        </p:spPr>
        <p:txBody>
          <a:bodyPr anchor="ctr"/>
          <a:lstStyle>
            <a:lvl1pPr marL="0" indent="0" algn="l">
              <a:lnSpc>
                <a:spcPct val="100000"/>
              </a:lnSpc>
              <a:buNone/>
              <a:defRPr sz="3000">
                <a:solidFill>
                  <a:schemeClr val="tx1"/>
                </a:solidFill>
              </a:defRPr>
            </a:lvl1pPr>
          </a:lstStyle>
          <a:p>
            <a:pPr lvl="0"/>
            <a:endParaRPr lang="en-US" dirty="0"/>
          </a:p>
        </p:txBody>
      </p:sp>
      <p:sp>
        <p:nvSpPr>
          <p:cNvPr id="7" name="Slide Number Placeholder 6">
            <a:extLst>
              <a:ext uri="{FF2B5EF4-FFF2-40B4-BE49-F238E27FC236}">
                <a16:creationId xmlns:a16="http://schemas.microsoft.com/office/drawing/2014/main" id="{6A8D8E51-1272-D34C-A0D9-007837EBA8A9}"/>
              </a:ext>
            </a:extLst>
          </p:cNvPr>
          <p:cNvSpPr>
            <a:spLocks noGrp="1"/>
          </p:cNvSpPr>
          <p:nvPr>
            <p:ph type="sldNum" sz="quarter" idx="17"/>
          </p:nvPr>
        </p:nvSpPr>
        <p:spPr/>
        <p:txBody>
          <a:bodyPr/>
          <a:lstStyle/>
          <a:p>
            <a:r>
              <a:rPr lang="en-US" b="1">
                <a:solidFill>
                  <a:schemeClr val="accent1"/>
                </a:solidFill>
              </a:rPr>
              <a:t>|</a:t>
            </a:r>
            <a:r>
              <a:rPr lang="en-US"/>
              <a:t> </a:t>
            </a:r>
            <a:fld id="{37D409AB-2201-4E18-8A34-C31753AD9B06}" type="slidenum">
              <a:rPr lang="en-US" smtClean="0">
                <a:solidFill>
                  <a:schemeClr val="tx1"/>
                </a:solidFill>
              </a:rPr>
              <a:pPr/>
              <a:t>‹#›</a:t>
            </a:fld>
            <a:endParaRPr lang="en-US" dirty="0">
              <a:solidFill>
                <a:schemeClr val="tx1"/>
              </a:solidFill>
            </a:endParaRPr>
          </a:p>
        </p:txBody>
      </p:sp>
      <p:pic>
        <p:nvPicPr>
          <p:cNvPr id="9" name="Picture 8">
            <a:extLst>
              <a:ext uri="{FF2B5EF4-FFF2-40B4-BE49-F238E27FC236}">
                <a16:creationId xmlns:a16="http://schemas.microsoft.com/office/drawing/2014/main" id="{AFC496C3-AFEE-F04B-B71E-22F034AC71A4}"/>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t="11051" b="19536"/>
          <a:stretch/>
        </p:blipFill>
        <p:spPr>
          <a:xfrm>
            <a:off x="282302" y="-1"/>
            <a:ext cx="1635760" cy="6858001"/>
          </a:xfrm>
          <a:prstGeom prst="rect">
            <a:avLst/>
          </a:prstGeom>
        </p:spPr>
      </p:pic>
      <p:sp>
        <p:nvSpPr>
          <p:cNvPr id="5" name="Footer Placeholder 4">
            <a:extLst>
              <a:ext uri="{FF2B5EF4-FFF2-40B4-BE49-F238E27FC236}">
                <a16:creationId xmlns:a16="http://schemas.microsoft.com/office/drawing/2014/main" id="{8B7F7372-2F24-D44D-A081-9DE9F7E0731E}"/>
              </a:ext>
            </a:extLst>
          </p:cNvPr>
          <p:cNvSpPr>
            <a:spLocks noGrp="1"/>
          </p:cNvSpPr>
          <p:nvPr>
            <p:ph type="ftr" sz="quarter" idx="18"/>
          </p:nvPr>
        </p:nvSpPr>
        <p:spPr>
          <a:xfrm>
            <a:off x="2916958" y="6248400"/>
            <a:ext cx="7687034" cy="304800"/>
          </a:xfrm>
        </p:spPr>
        <p:txBody>
          <a:bodyPr/>
          <a:lstStyle/>
          <a:p>
            <a:endParaRPr lang="en-US" dirty="0"/>
          </a:p>
        </p:txBody>
      </p:sp>
      <p:sp>
        <p:nvSpPr>
          <p:cNvPr id="10" name="Title 9">
            <a:extLst>
              <a:ext uri="{FF2B5EF4-FFF2-40B4-BE49-F238E27FC236}">
                <a16:creationId xmlns:a16="http://schemas.microsoft.com/office/drawing/2014/main" id="{07FDA30D-D15A-2E47-90D0-24E5610C870D}"/>
              </a:ext>
            </a:extLst>
          </p:cNvPr>
          <p:cNvSpPr>
            <a:spLocks noGrp="1"/>
          </p:cNvSpPr>
          <p:nvPr>
            <p:ph type="title"/>
          </p:nvPr>
        </p:nvSpPr>
        <p:spPr>
          <a:xfrm>
            <a:off x="2916958" y="365760"/>
            <a:ext cx="8906233" cy="603504"/>
          </a:xfrm>
        </p:spPr>
        <p:txBody>
          <a:bodyPr/>
          <a:lstStyle/>
          <a:p>
            <a:r>
              <a:rPr lang="en-US" dirty="0"/>
              <a:t>Click to edit Master title style</a:t>
            </a:r>
          </a:p>
        </p:txBody>
      </p:sp>
    </p:spTree>
    <p:extLst>
      <p:ext uri="{BB962C8B-B14F-4D97-AF65-F5344CB8AC3E}">
        <p14:creationId xmlns:p14="http://schemas.microsoft.com/office/powerpoint/2010/main" val="425301239"/>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DATA CHART - 1 (V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6B03FD-3A88-5D44-85C8-E768CB1DBBD7}"/>
              </a:ext>
            </a:extLst>
          </p:cNvPr>
          <p:cNvSpPr>
            <a:spLocks noGrp="1"/>
          </p:cNvSpPr>
          <p:nvPr>
            <p:ph type="title"/>
          </p:nvPr>
        </p:nvSpPr>
        <p:spPr/>
        <p:txBody>
          <a:bodyPr/>
          <a:lstStyle/>
          <a:p>
            <a:r>
              <a:rPr lang="en-US" dirty="0"/>
              <a:t>Click to edit Master title style</a:t>
            </a:r>
          </a:p>
        </p:txBody>
      </p:sp>
      <p:sp>
        <p:nvSpPr>
          <p:cNvPr id="6" name="Slide Number Placeholder 5">
            <a:extLst>
              <a:ext uri="{FF2B5EF4-FFF2-40B4-BE49-F238E27FC236}">
                <a16:creationId xmlns:a16="http://schemas.microsoft.com/office/drawing/2014/main" id="{D25BF680-827D-CC4A-8DCC-656EE086D26F}"/>
              </a:ext>
            </a:extLst>
          </p:cNvPr>
          <p:cNvSpPr>
            <a:spLocks noGrp="1"/>
          </p:cNvSpPr>
          <p:nvPr>
            <p:ph type="sldNum" sz="quarter" idx="11"/>
          </p:nvPr>
        </p:nvSpPr>
        <p:spPr/>
        <p:txBody>
          <a:bodyPr/>
          <a:lstStyle/>
          <a:p>
            <a:r>
              <a:rPr lang="en-US" b="1">
                <a:solidFill>
                  <a:schemeClr val="accent1"/>
                </a:solidFill>
              </a:rPr>
              <a:t>|</a:t>
            </a:r>
            <a:r>
              <a:rPr lang="en-US"/>
              <a:t> </a:t>
            </a:r>
            <a:fld id="{37D409AB-2201-4E18-8A34-C31753AD9B06}" type="slidenum">
              <a:rPr lang="en-US" smtClean="0">
                <a:solidFill>
                  <a:schemeClr val="tx1"/>
                </a:solidFill>
              </a:rPr>
              <a:pPr/>
              <a:t>‹#›</a:t>
            </a:fld>
            <a:endParaRPr lang="en-US" dirty="0">
              <a:solidFill>
                <a:schemeClr val="tx1"/>
              </a:solidFill>
            </a:endParaRPr>
          </a:p>
        </p:txBody>
      </p:sp>
      <p:sp>
        <p:nvSpPr>
          <p:cNvPr id="5" name="Chart Placeholder 19">
            <a:extLst>
              <a:ext uri="{FF2B5EF4-FFF2-40B4-BE49-F238E27FC236}">
                <a16:creationId xmlns:a16="http://schemas.microsoft.com/office/drawing/2014/main" id="{74B732FC-5649-0E42-A416-47988564D6DA}"/>
              </a:ext>
            </a:extLst>
          </p:cNvPr>
          <p:cNvSpPr>
            <a:spLocks noGrp="1"/>
          </p:cNvSpPr>
          <p:nvPr>
            <p:ph type="chart" sz="quarter" idx="13"/>
          </p:nvPr>
        </p:nvSpPr>
        <p:spPr>
          <a:xfrm>
            <a:off x="4191000" y="2421930"/>
            <a:ext cx="4114800" cy="3527770"/>
          </a:xfrm>
        </p:spPr>
        <p:txBody>
          <a:bodyPr/>
          <a:lstStyle/>
          <a:p>
            <a:endParaRPr lang="en-US"/>
          </a:p>
        </p:txBody>
      </p:sp>
      <p:sp>
        <p:nvSpPr>
          <p:cNvPr id="28" name="Text Placeholder 27">
            <a:extLst>
              <a:ext uri="{FF2B5EF4-FFF2-40B4-BE49-F238E27FC236}">
                <a16:creationId xmlns:a16="http://schemas.microsoft.com/office/drawing/2014/main" id="{8BBC26E3-E298-6949-B6C2-A3B01686DB5D}"/>
              </a:ext>
            </a:extLst>
          </p:cNvPr>
          <p:cNvSpPr>
            <a:spLocks noGrp="1"/>
          </p:cNvSpPr>
          <p:nvPr>
            <p:ph type="body" sz="quarter" idx="14" hasCustomPrompt="1"/>
          </p:nvPr>
        </p:nvSpPr>
        <p:spPr>
          <a:xfrm>
            <a:off x="685800" y="1463040"/>
            <a:ext cx="11137392" cy="660400"/>
          </a:xfrm>
        </p:spPr>
        <p:txBody>
          <a:bodyPr anchor="ctr"/>
          <a:lstStyle>
            <a:lvl1pPr algn="ctr">
              <a:defRPr/>
            </a:lvl1pPr>
            <a:lvl2pPr marL="0" indent="0" algn="ctr">
              <a:buNone/>
              <a:defRPr/>
            </a:lvl2pPr>
            <a:lvl3pPr algn="ctr">
              <a:defRPr/>
            </a:lvl3pPr>
            <a:lvl4pPr algn="ctr">
              <a:defRPr/>
            </a:lvl4pPr>
            <a:lvl5pPr algn="ctr">
              <a:defRPr/>
            </a:lvl5pPr>
          </a:lstStyle>
          <a:p>
            <a:pPr lvl="1"/>
            <a:r>
              <a:rPr lang="en-US" dirty="0"/>
              <a:t>Second level</a:t>
            </a:r>
          </a:p>
        </p:txBody>
      </p:sp>
      <p:sp>
        <p:nvSpPr>
          <p:cNvPr id="29" name="Text Placeholder 27">
            <a:extLst>
              <a:ext uri="{FF2B5EF4-FFF2-40B4-BE49-F238E27FC236}">
                <a16:creationId xmlns:a16="http://schemas.microsoft.com/office/drawing/2014/main" id="{2182135E-BB58-504A-8CA1-DC79BFDC9760}"/>
              </a:ext>
            </a:extLst>
          </p:cNvPr>
          <p:cNvSpPr>
            <a:spLocks noGrp="1"/>
          </p:cNvSpPr>
          <p:nvPr>
            <p:ph type="body" sz="quarter" idx="15"/>
          </p:nvPr>
        </p:nvSpPr>
        <p:spPr>
          <a:xfrm>
            <a:off x="1173731" y="5005629"/>
            <a:ext cx="2784266" cy="944071"/>
          </a:xfrm>
        </p:spPr>
        <p:txBody>
          <a:bodyPr/>
          <a:lstStyle>
            <a:lvl1pPr>
              <a:defRPr>
                <a:solidFill>
                  <a:schemeClr val="tx1"/>
                </a:solidFill>
                <a:latin typeface="+mj-lt"/>
              </a:defRPr>
            </a:lvl1pPr>
            <a:lvl2pPr marL="0" indent="0">
              <a:buNone/>
              <a:defRPr sz="1600"/>
            </a:lvl2pPr>
            <a:lvl3pPr>
              <a:defRPr/>
            </a:lvl3pPr>
            <a:lvl4pPr>
              <a:defRPr/>
            </a:lvl4pPr>
            <a:lvl5pPr>
              <a:defRPr/>
            </a:lvl5pPr>
          </a:lstStyle>
          <a:p>
            <a:pPr lvl="0"/>
            <a:r>
              <a:rPr lang="en-US" dirty="0"/>
              <a:t>Edit Master text styles</a:t>
            </a:r>
          </a:p>
          <a:p>
            <a:pPr lvl="1"/>
            <a:r>
              <a:rPr lang="en-US" dirty="0"/>
              <a:t>Second level</a:t>
            </a:r>
          </a:p>
        </p:txBody>
      </p:sp>
      <p:sp>
        <p:nvSpPr>
          <p:cNvPr id="30" name="Text Placeholder 27">
            <a:extLst>
              <a:ext uri="{FF2B5EF4-FFF2-40B4-BE49-F238E27FC236}">
                <a16:creationId xmlns:a16="http://schemas.microsoft.com/office/drawing/2014/main" id="{04D62AED-963B-DD46-8AD6-39421FB3091C}"/>
              </a:ext>
            </a:extLst>
          </p:cNvPr>
          <p:cNvSpPr>
            <a:spLocks noGrp="1"/>
          </p:cNvSpPr>
          <p:nvPr>
            <p:ph type="body" sz="quarter" idx="16"/>
          </p:nvPr>
        </p:nvSpPr>
        <p:spPr>
          <a:xfrm>
            <a:off x="1173731" y="3713779"/>
            <a:ext cx="2784266" cy="944071"/>
          </a:xfrm>
        </p:spPr>
        <p:txBody>
          <a:bodyPr/>
          <a:lstStyle>
            <a:lvl1pPr>
              <a:defRPr>
                <a:solidFill>
                  <a:schemeClr val="tx1"/>
                </a:solidFill>
                <a:latin typeface="+mj-lt"/>
              </a:defRPr>
            </a:lvl1pPr>
            <a:lvl2pPr marL="0" indent="0">
              <a:buNone/>
              <a:defRPr sz="1600"/>
            </a:lvl2pPr>
            <a:lvl3pPr>
              <a:defRPr/>
            </a:lvl3pPr>
            <a:lvl4pPr>
              <a:defRPr/>
            </a:lvl4pPr>
            <a:lvl5pPr>
              <a:defRPr/>
            </a:lvl5pPr>
          </a:lstStyle>
          <a:p>
            <a:pPr lvl="0"/>
            <a:r>
              <a:rPr lang="en-US" dirty="0"/>
              <a:t>Edit Master text styles</a:t>
            </a:r>
          </a:p>
          <a:p>
            <a:pPr lvl="1"/>
            <a:r>
              <a:rPr lang="en-US" dirty="0"/>
              <a:t>Second level</a:t>
            </a:r>
          </a:p>
        </p:txBody>
      </p:sp>
      <p:sp>
        <p:nvSpPr>
          <p:cNvPr id="31" name="Text Placeholder 27">
            <a:extLst>
              <a:ext uri="{FF2B5EF4-FFF2-40B4-BE49-F238E27FC236}">
                <a16:creationId xmlns:a16="http://schemas.microsoft.com/office/drawing/2014/main" id="{F124FBBA-1393-004A-99D8-E55F18E3377C}"/>
              </a:ext>
            </a:extLst>
          </p:cNvPr>
          <p:cNvSpPr>
            <a:spLocks noGrp="1"/>
          </p:cNvSpPr>
          <p:nvPr>
            <p:ph type="body" sz="quarter" idx="17"/>
          </p:nvPr>
        </p:nvSpPr>
        <p:spPr>
          <a:xfrm>
            <a:off x="1173730" y="2421930"/>
            <a:ext cx="2784266" cy="944071"/>
          </a:xfrm>
        </p:spPr>
        <p:txBody>
          <a:bodyPr/>
          <a:lstStyle>
            <a:lvl1pPr>
              <a:defRPr>
                <a:solidFill>
                  <a:schemeClr val="tx1"/>
                </a:solidFill>
                <a:latin typeface="+mj-lt"/>
              </a:defRPr>
            </a:lvl1pPr>
            <a:lvl2pPr marL="0" indent="0">
              <a:buNone/>
              <a:defRPr sz="1600"/>
            </a:lvl2pPr>
            <a:lvl3pPr>
              <a:defRPr/>
            </a:lvl3pPr>
            <a:lvl4pPr>
              <a:defRPr/>
            </a:lvl4pPr>
            <a:lvl5pPr>
              <a:defRPr/>
            </a:lvl5pPr>
          </a:lstStyle>
          <a:p>
            <a:pPr lvl="0"/>
            <a:r>
              <a:rPr lang="en-US" dirty="0"/>
              <a:t>Edit Master text styles</a:t>
            </a:r>
          </a:p>
          <a:p>
            <a:pPr lvl="1"/>
            <a:r>
              <a:rPr lang="en-US" dirty="0"/>
              <a:t>Second level</a:t>
            </a:r>
          </a:p>
        </p:txBody>
      </p:sp>
      <p:sp>
        <p:nvSpPr>
          <p:cNvPr id="32" name="Text Placeholder 27">
            <a:extLst>
              <a:ext uri="{FF2B5EF4-FFF2-40B4-BE49-F238E27FC236}">
                <a16:creationId xmlns:a16="http://schemas.microsoft.com/office/drawing/2014/main" id="{ADD44797-1CA4-0E4F-A7ED-C8D85A4300A5}"/>
              </a:ext>
            </a:extLst>
          </p:cNvPr>
          <p:cNvSpPr>
            <a:spLocks noGrp="1"/>
          </p:cNvSpPr>
          <p:nvPr>
            <p:ph type="body" sz="quarter" idx="18"/>
          </p:nvPr>
        </p:nvSpPr>
        <p:spPr>
          <a:xfrm>
            <a:off x="8538805" y="5005838"/>
            <a:ext cx="2784266" cy="944071"/>
          </a:xfrm>
        </p:spPr>
        <p:txBody>
          <a:bodyPr/>
          <a:lstStyle>
            <a:lvl1pPr algn="r">
              <a:defRPr>
                <a:solidFill>
                  <a:schemeClr val="tx1"/>
                </a:solidFill>
                <a:latin typeface="+mj-lt"/>
              </a:defRPr>
            </a:lvl1pPr>
            <a:lvl2pPr marL="0" indent="0" algn="r">
              <a:buNone/>
              <a:defRPr sz="1600"/>
            </a:lvl2pPr>
            <a:lvl3pPr>
              <a:defRPr/>
            </a:lvl3pPr>
            <a:lvl4pPr>
              <a:defRPr/>
            </a:lvl4pPr>
            <a:lvl5pPr>
              <a:defRPr/>
            </a:lvl5pPr>
          </a:lstStyle>
          <a:p>
            <a:pPr lvl="0"/>
            <a:r>
              <a:rPr lang="en-US" dirty="0"/>
              <a:t>Edit Master text styles</a:t>
            </a:r>
          </a:p>
          <a:p>
            <a:pPr lvl="1"/>
            <a:r>
              <a:rPr lang="en-US" dirty="0"/>
              <a:t>Second level</a:t>
            </a:r>
          </a:p>
        </p:txBody>
      </p:sp>
      <p:sp>
        <p:nvSpPr>
          <p:cNvPr id="33" name="Text Placeholder 27">
            <a:extLst>
              <a:ext uri="{FF2B5EF4-FFF2-40B4-BE49-F238E27FC236}">
                <a16:creationId xmlns:a16="http://schemas.microsoft.com/office/drawing/2014/main" id="{4F5E9C07-67ED-364E-9F31-24100542F9F7}"/>
              </a:ext>
            </a:extLst>
          </p:cNvPr>
          <p:cNvSpPr>
            <a:spLocks noGrp="1"/>
          </p:cNvSpPr>
          <p:nvPr>
            <p:ph type="body" sz="quarter" idx="19"/>
          </p:nvPr>
        </p:nvSpPr>
        <p:spPr>
          <a:xfrm>
            <a:off x="8538805" y="3713988"/>
            <a:ext cx="2784266" cy="944071"/>
          </a:xfrm>
        </p:spPr>
        <p:txBody>
          <a:bodyPr/>
          <a:lstStyle>
            <a:lvl1pPr algn="r">
              <a:defRPr>
                <a:solidFill>
                  <a:schemeClr val="tx1"/>
                </a:solidFill>
                <a:latin typeface="+mj-lt"/>
              </a:defRPr>
            </a:lvl1pPr>
            <a:lvl2pPr marL="0" indent="0" algn="r">
              <a:buNone/>
              <a:defRPr sz="1600"/>
            </a:lvl2pPr>
            <a:lvl3pPr>
              <a:defRPr/>
            </a:lvl3pPr>
            <a:lvl4pPr>
              <a:defRPr/>
            </a:lvl4pPr>
            <a:lvl5pPr>
              <a:defRPr/>
            </a:lvl5pPr>
          </a:lstStyle>
          <a:p>
            <a:pPr lvl="0"/>
            <a:r>
              <a:rPr lang="en-US" dirty="0"/>
              <a:t>Edit Master text styles</a:t>
            </a:r>
          </a:p>
          <a:p>
            <a:pPr lvl="1"/>
            <a:r>
              <a:rPr lang="en-US" dirty="0"/>
              <a:t>Second level</a:t>
            </a:r>
          </a:p>
        </p:txBody>
      </p:sp>
      <p:sp>
        <p:nvSpPr>
          <p:cNvPr id="34" name="Text Placeholder 27">
            <a:extLst>
              <a:ext uri="{FF2B5EF4-FFF2-40B4-BE49-F238E27FC236}">
                <a16:creationId xmlns:a16="http://schemas.microsoft.com/office/drawing/2014/main" id="{2F00007C-60B2-CA49-BF19-0079BC9A0336}"/>
              </a:ext>
            </a:extLst>
          </p:cNvPr>
          <p:cNvSpPr>
            <a:spLocks noGrp="1"/>
          </p:cNvSpPr>
          <p:nvPr>
            <p:ph type="body" sz="quarter" idx="20"/>
          </p:nvPr>
        </p:nvSpPr>
        <p:spPr>
          <a:xfrm>
            <a:off x="8538804" y="2422139"/>
            <a:ext cx="2784266" cy="944071"/>
          </a:xfrm>
        </p:spPr>
        <p:txBody>
          <a:bodyPr/>
          <a:lstStyle>
            <a:lvl1pPr algn="r">
              <a:defRPr>
                <a:solidFill>
                  <a:schemeClr val="tx1"/>
                </a:solidFill>
                <a:latin typeface="+mj-lt"/>
              </a:defRPr>
            </a:lvl1pPr>
            <a:lvl2pPr marL="0" indent="0" algn="r">
              <a:buNone/>
              <a:defRPr sz="1600"/>
            </a:lvl2pPr>
            <a:lvl3pPr>
              <a:defRPr/>
            </a:lvl3pPr>
            <a:lvl4pPr>
              <a:defRPr/>
            </a:lvl4pPr>
            <a:lvl5pPr>
              <a:defRPr/>
            </a:lvl5pPr>
          </a:lstStyle>
          <a:p>
            <a:pPr lvl="0"/>
            <a:r>
              <a:rPr lang="en-US" dirty="0"/>
              <a:t>Edit Master text styles</a:t>
            </a:r>
          </a:p>
          <a:p>
            <a:pPr lvl="1"/>
            <a:r>
              <a:rPr lang="en-US" dirty="0"/>
              <a:t>Second level</a:t>
            </a:r>
          </a:p>
        </p:txBody>
      </p:sp>
      <p:sp>
        <p:nvSpPr>
          <p:cNvPr id="4" name="Footer Placeholder 3">
            <a:extLst>
              <a:ext uri="{FF2B5EF4-FFF2-40B4-BE49-F238E27FC236}">
                <a16:creationId xmlns:a16="http://schemas.microsoft.com/office/drawing/2014/main" id="{5FFAC037-72EA-DA43-A67B-07E2437BFD48}"/>
              </a:ext>
            </a:extLst>
          </p:cNvPr>
          <p:cNvSpPr>
            <a:spLocks noGrp="1"/>
          </p:cNvSpPr>
          <p:nvPr>
            <p:ph type="ftr" sz="quarter" idx="21"/>
          </p:nvPr>
        </p:nvSpPr>
        <p:spPr/>
        <p:txBody>
          <a:bodyPr/>
          <a:lstStyle/>
          <a:p>
            <a:endParaRPr lang="en-US" dirty="0"/>
          </a:p>
        </p:txBody>
      </p:sp>
    </p:spTree>
    <p:extLst>
      <p:ext uri="{BB962C8B-B14F-4D97-AF65-F5344CB8AC3E}">
        <p14:creationId xmlns:p14="http://schemas.microsoft.com/office/powerpoint/2010/main" val="2702183204"/>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DATA CHART - 1">
    <p:spTree>
      <p:nvGrpSpPr>
        <p:cNvPr id="1" name=""/>
        <p:cNvGrpSpPr/>
        <p:nvPr/>
      </p:nvGrpSpPr>
      <p:grpSpPr>
        <a:xfrm>
          <a:off x="0" y="0"/>
          <a:ext cx="0" cy="0"/>
          <a:chOff x="0" y="0"/>
          <a:chExt cx="0" cy="0"/>
        </a:xfrm>
      </p:grpSpPr>
      <p:sp>
        <p:nvSpPr>
          <p:cNvPr id="6" name="Text Placeholder 3">
            <a:extLst>
              <a:ext uri="{FF2B5EF4-FFF2-40B4-BE49-F238E27FC236}">
                <a16:creationId xmlns:a16="http://schemas.microsoft.com/office/drawing/2014/main" id="{44254290-7DE3-6B44-8595-33F864E0761D}"/>
              </a:ext>
            </a:extLst>
          </p:cNvPr>
          <p:cNvSpPr>
            <a:spLocks noGrp="1"/>
          </p:cNvSpPr>
          <p:nvPr>
            <p:ph type="body" sz="quarter" idx="12"/>
          </p:nvPr>
        </p:nvSpPr>
        <p:spPr>
          <a:xfrm>
            <a:off x="5522298" y="1898164"/>
            <a:ext cx="6300894" cy="3556000"/>
          </a:xfrm>
          <a:prstGeom prst="rect">
            <a:avLst/>
          </a:prstGeom>
        </p:spPr>
        <p:txBody>
          <a:bodyPr anchor="ctr"/>
          <a:lstStyle>
            <a:lvl1pPr marL="0" indent="0" algn="l">
              <a:lnSpc>
                <a:spcPct val="150000"/>
              </a:lnSpc>
              <a:buNone/>
              <a:defRPr sz="1900">
                <a:solidFill>
                  <a:schemeClr val="tx1"/>
                </a:solidFill>
                <a:latin typeface="+mn-lt"/>
              </a:defRPr>
            </a:lvl1pPr>
          </a:lstStyle>
          <a:p>
            <a:pPr lvl="0"/>
            <a:endParaRPr lang="en-US" dirty="0"/>
          </a:p>
        </p:txBody>
      </p:sp>
      <p:sp>
        <p:nvSpPr>
          <p:cNvPr id="2" name="Title 1">
            <a:extLst>
              <a:ext uri="{FF2B5EF4-FFF2-40B4-BE49-F238E27FC236}">
                <a16:creationId xmlns:a16="http://schemas.microsoft.com/office/drawing/2014/main" id="{C3081686-9B4E-2F4F-8D10-69023E75F9DD}"/>
              </a:ext>
            </a:extLst>
          </p:cNvPr>
          <p:cNvSpPr>
            <a:spLocks noGrp="1"/>
          </p:cNvSpPr>
          <p:nvPr>
            <p:ph type="title"/>
          </p:nvPr>
        </p:nvSpPr>
        <p:spPr/>
        <p:txBody>
          <a:bodyPr/>
          <a:lstStyle/>
          <a:p>
            <a:r>
              <a:rPr lang="en-US" dirty="0"/>
              <a:t>Click to edit Master title style</a:t>
            </a:r>
          </a:p>
        </p:txBody>
      </p:sp>
      <p:sp>
        <p:nvSpPr>
          <p:cNvPr id="20" name="Chart Placeholder 19">
            <a:extLst>
              <a:ext uri="{FF2B5EF4-FFF2-40B4-BE49-F238E27FC236}">
                <a16:creationId xmlns:a16="http://schemas.microsoft.com/office/drawing/2014/main" id="{DB6197CF-C3DD-594E-BB1B-7B07D7495D0C}"/>
              </a:ext>
            </a:extLst>
          </p:cNvPr>
          <p:cNvSpPr>
            <a:spLocks noGrp="1"/>
          </p:cNvSpPr>
          <p:nvPr>
            <p:ph type="chart" sz="quarter" idx="13"/>
          </p:nvPr>
        </p:nvSpPr>
        <p:spPr>
          <a:xfrm>
            <a:off x="685800" y="1898164"/>
            <a:ext cx="4435773" cy="3556000"/>
          </a:xfrm>
        </p:spPr>
        <p:txBody>
          <a:bodyPr/>
          <a:lstStyle/>
          <a:p>
            <a:endParaRPr lang="en-US" dirty="0"/>
          </a:p>
        </p:txBody>
      </p:sp>
      <p:sp>
        <p:nvSpPr>
          <p:cNvPr id="7" name="Slide Number Placeholder 6">
            <a:extLst>
              <a:ext uri="{FF2B5EF4-FFF2-40B4-BE49-F238E27FC236}">
                <a16:creationId xmlns:a16="http://schemas.microsoft.com/office/drawing/2014/main" id="{5BEC92AC-3BB2-0643-954A-0D62DA3CAFB8}"/>
              </a:ext>
            </a:extLst>
          </p:cNvPr>
          <p:cNvSpPr>
            <a:spLocks noGrp="1"/>
          </p:cNvSpPr>
          <p:nvPr>
            <p:ph type="sldNum" sz="quarter" idx="15"/>
          </p:nvPr>
        </p:nvSpPr>
        <p:spPr/>
        <p:txBody>
          <a:bodyPr/>
          <a:lstStyle/>
          <a:p>
            <a:r>
              <a:rPr lang="en-US" b="1">
                <a:solidFill>
                  <a:schemeClr val="accent1"/>
                </a:solidFill>
              </a:rPr>
              <a:t>|</a:t>
            </a:r>
            <a:r>
              <a:rPr lang="en-US"/>
              <a:t> </a:t>
            </a:r>
            <a:fld id="{37D409AB-2201-4E18-8A34-C31753AD9B06}" type="slidenum">
              <a:rPr lang="en-US" smtClean="0">
                <a:solidFill>
                  <a:schemeClr val="tx1"/>
                </a:solidFill>
              </a:rPr>
              <a:pPr/>
              <a:t>‹#›</a:t>
            </a:fld>
            <a:endParaRPr lang="en-US" dirty="0">
              <a:solidFill>
                <a:schemeClr val="tx1"/>
              </a:solidFill>
            </a:endParaRPr>
          </a:p>
        </p:txBody>
      </p:sp>
      <p:sp>
        <p:nvSpPr>
          <p:cNvPr id="4" name="Footer Placeholder 3">
            <a:extLst>
              <a:ext uri="{FF2B5EF4-FFF2-40B4-BE49-F238E27FC236}">
                <a16:creationId xmlns:a16="http://schemas.microsoft.com/office/drawing/2014/main" id="{4994B978-C3C7-734F-B333-2F36FF25B2A6}"/>
              </a:ext>
            </a:extLst>
          </p:cNvPr>
          <p:cNvSpPr>
            <a:spLocks noGrp="1"/>
          </p:cNvSpPr>
          <p:nvPr>
            <p:ph type="ftr" sz="quarter" idx="16"/>
          </p:nvPr>
        </p:nvSpPr>
        <p:spPr/>
        <p:txBody>
          <a:bodyPr/>
          <a:lstStyle/>
          <a:p>
            <a:endParaRPr lang="en-US" dirty="0"/>
          </a:p>
        </p:txBody>
      </p:sp>
    </p:spTree>
    <p:extLst>
      <p:ext uri="{BB962C8B-B14F-4D97-AF65-F5344CB8AC3E}">
        <p14:creationId xmlns:p14="http://schemas.microsoft.com/office/powerpoint/2010/main" val="4062502608"/>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DATA CHART - 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081686-9B4E-2F4F-8D10-69023E75F9DD}"/>
              </a:ext>
            </a:extLst>
          </p:cNvPr>
          <p:cNvSpPr>
            <a:spLocks noGrp="1"/>
          </p:cNvSpPr>
          <p:nvPr>
            <p:ph type="title"/>
          </p:nvPr>
        </p:nvSpPr>
        <p:spPr/>
        <p:txBody>
          <a:bodyPr/>
          <a:lstStyle/>
          <a:p>
            <a:r>
              <a:rPr lang="en-US" dirty="0"/>
              <a:t>Click to edit Master title style</a:t>
            </a:r>
          </a:p>
        </p:txBody>
      </p:sp>
      <p:sp>
        <p:nvSpPr>
          <p:cNvPr id="36" name="Text Placeholder 27">
            <a:extLst>
              <a:ext uri="{FF2B5EF4-FFF2-40B4-BE49-F238E27FC236}">
                <a16:creationId xmlns:a16="http://schemas.microsoft.com/office/drawing/2014/main" id="{B3168FB4-4C17-9E48-A067-381F505CFCC9}"/>
              </a:ext>
            </a:extLst>
          </p:cNvPr>
          <p:cNvSpPr>
            <a:spLocks noGrp="1"/>
          </p:cNvSpPr>
          <p:nvPr>
            <p:ph type="body" sz="quarter" idx="15"/>
          </p:nvPr>
        </p:nvSpPr>
        <p:spPr>
          <a:xfrm>
            <a:off x="2447544" y="1912713"/>
            <a:ext cx="3584448" cy="1537804"/>
          </a:xfrm>
        </p:spPr>
        <p:txBody>
          <a:bodyPr/>
          <a:lstStyle>
            <a:lvl1pPr>
              <a:defRPr>
                <a:solidFill>
                  <a:schemeClr val="tx1"/>
                </a:solidFill>
                <a:latin typeface="+mj-lt"/>
              </a:defRPr>
            </a:lvl1pPr>
            <a:lvl2pPr marL="0" indent="0">
              <a:buNone/>
              <a:defRPr sz="1600"/>
            </a:lvl2pPr>
            <a:lvl3pPr>
              <a:defRPr/>
            </a:lvl3pPr>
            <a:lvl4pPr>
              <a:defRPr/>
            </a:lvl4pPr>
            <a:lvl5pPr>
              <a:defRPr/>
            </a:lvl5pPr>
          </a:lstStyle>
          <a:p>
            <a:pPr lvl="0"/>
            <a:r>
              <a:rPr lang="en-US" dirty="0"/>
              <a:t>Edit Master text styles</a:t>
            </a:r>
          </a:p>
          <a:p>
            <a:pPr lvl="1"/>
            <a:r>
              <a:rPr lang="en-US" dirty="0"/>
              <a:t>Second level</a:t>
            </a:r>
          </a:p>
        </p:txBody>
      </p:sp>
      <p:sp>
        <p:nvSpPr>
          <p:cNvPr id="37" name="Text Placeholder 27">
            <a:extLst>
              <a:ext uri="{FF2B5EF4-FFF2-40B4-BE49-F238E27FC236}">
                <a16:creationId xmlns:a16="http://schemas.microsoft.com/office/drawing/2014/main" id="{6F9F0542-1195-264E-89B8-E164B58C5A5C}"/>
              </a:ext>
            </a:extLst>
          </p:cNvPr>
          <p:cNvSpPr>
            <a:spLocks noGrp="1"/>
          </p:cNvSpPr>
          <p:nvPr>
            <p:ph type="body" sz="quarter" idx="16"/>
          </p:nvPr>
        </p:nvSpPr>
        <p:spPr>
          <a:xfrm>
            <a:off x="2447544" y="3944713"/>
            <a:ext cx="3584448" cy="1537804"/>
          </a:xfrm>
        </p:spPr>
        <p:txBody>
          <a:bodyPr/>
          <a:lstStyle>
            <a:lvl1pPr>
              <a:defRPr>
                <a:solidFill>
                  <a:schemeClr val="tx1"/>
                </a:solidFill>
                <a:latin typeface="+mj-lt"/>
              </a:defRPr>
            </a:lvl1pPr>
            <a:lvl2pPr marL="0" indent="0">
              <a:buNone/>
              <a:defRPr sz="1600"/>
            </a:lvl2pPr>
            <a:lvl3pPr>
              <a:defRPr/>
            </a:lvl3pPr>
            <a:lvl4pPr>
              <a:defRPr/>
            </a:lvl4pPr>
            <a:lvl5pPr>
              <a:defRPr/>
            </a:lvl5pPr>
          </a:lstStyle>
          <a:p>
            <a:pPr lvl="0"/>
            <a:r>
              <a:rPr lang="en-US" dirty="0"/>
              <a:t>Edit Master text styles</a:t>
            </a:r>
          </a:p>
          <a:p>
            <a:pPr lvl="1"/>
            <a:r>
              <a:rPr lang="en-US" dirty="0"/>
              <a:t>Second level</a:t>
            </a:r>
          </a:p>
        </p:txBody>
      </p:sp>
      <p:sp>
        <p:nvSpPr>
          <p:cNvPr id="38" name="Text Placeholder 27">
            <a:extLst>
              <a:ext uri="{FF2B5EF4-FFF2-40B4-BE49-F238E27FC236}">
                <a16:creationId xmlns:a16="http://schemas.microsoft.com/office/drawing/2014/main" id="{B2F4BAC6-C8D5-E543-80C4-089186357BB7}"/>
              </a:ext>
            </a:extLst>
          </p:cNvPr>
          <p:cNvSpPr>
            <a:spLocks noGrp="1"/>
          </p:cNvSpPr>
          <p:nvPr>
            <p:ph type="body" sz="quarter" idx="17"/>
          </p:nvPr>
        </p:nvSpPr>
        <p:spPr>
          <a:xfrm>
            <a:off x="8238744" y="1912713"/>
            <a:ext cx="3584448" cy="1537804"/>
          </a:xfrm>
        </p:spPr>
        <p:txBody>
          <a:bodyPr/>
          <a:lstStyle>
            <a:lvl1pPr>
              <a:defRPr>
                <a:solidFill>
                  <a:schemeClr val="tx1"/>
                </a:solidFill>
                <a:latin typeface="+mj-lt"/>
              </a:defRPr>
            </a:lvl1pPr>
            <a:lvl2pPr marL="0" indent="0">
              <a:buNone/>
              <a:defRPr sz="1600"/>
            </a:lvl2pPr>
            <a:lvl3pPr>
              <a:defRPr/>
            </a:lvl3pPr>
            <a:lvl4pPr>
              <a:defRPr/>
            </a:lvl4pPr>
            <a:lvl5pPr>
              <a:defRPr/>
            </a:lvl5pPr>
          </a:lstStyle>
          <a:p>
            <a:pPr lvl="0"/>
            <a:r>
              <a:rPr lang="en-US" dirty="0"/>
              <a:t>Edit Master text styles</a:t>
            </a:r>
          </a:p>
          <a:p>
            <a:pPr lvl="1"/>
            <a:r>
              <a:rPr lang="en-US" dirty="0"/>
              <a:t>Second level</a:t>
            </a:r>
          </a:p>
        </p:txBody>
      </p:sp>
      <p:sp>
        <p:nvSpPr>
          <p:cNvPr id="39" name="Text Placeholder 27">
            <a:extLst>
              <a:ext uri="{FF2B5EF4-FFF2-40B4-BE49-F238E27FC236}">
                <a16:creationId xmlns:a16="http://schemas.microsoft.com/office/drawing/2014/main" id="{6D03709F-C398-0646-A61C-23669DD686E0}"/>
              </a:ext>
            </a:extLst>
          </p:cNvPr>
          <p:cNvSpPr>
            <a:spLocks noGrp="1"/>
          </p:cNvSpPr>
          <p:nvPr>
            <p:ph type="body" sz="quarter" idx="18"/>
          </p:nvPr>
        </p:nvSpPr>
        <p:spPr>
          <a:xfrm>
            <a:off x="8238744" y="3944713"/>
            <a:ext cx="3584448" cy="1537804"/>
          </a:xfrm>
        </p:spPr>
        <p:txBody>
          <a:bodyPr/>
          <a:lstStyle>
            <a:lvl1pPr>
              <a:defRPr>
                <a:solidFill>
                  <a:schemeClr val="tx1"/>
                </a:solidFill>
                <a:latin typeface="+mj-lt"/>
              </a:defRPr>
            </a:lvl1pPr>
            <a:lvl2pPr marL="0" indent="0">
              <a:buNone/>
              <a:defRPr sz="1600"/>
            </a:lvl2pPr>
            <a:lvl3pPr>
              <a:defRPr/>
            </a:lvl3pPr>
            <a:lvl4pPr>
              <a:defRPr/>
            </a:lvl4pPr>
            <a:lvl5pPr>
              <a:defRPr/>
            </a:lvl5pPr>
          </a:lstStyle>
          <a:p>
            <a:pPr lvl="0"/>
            <a:r>
              <a:rPr lang="en-US" dirty="0"/>
              <a:t>Edit Master text styles</a:t>
            </a:r>
          </a:p>
          <a:p>
            <a:pPr lvl="1"/>
            <a:r>
              <a:rPr lang="en-US" dirty="0"/>
              <a:t>Second level</a:t>
            </a:r>
          </a:p>
        </p:txBody>
      </p:sp>
      <p:sp>
        <p:nvSpPr>
          <p:cNvPr id="41" name="Chart Placeholder 39">
            <a:extLst>
              <a:ext uri="{FF2B5EF4-FFF2-40B4-BE49-F238E27FC236}">
                <a16:creationId xmlns:a16="http://schemas.microsoft.com/office/drawing/2014/main" id="{37FD8234-26A8-B64E-B9F7-6E950095F728}"/>
              </a:ext>
            </a:extLst>
          </p:cNvPr>
          <p:cNvSpPr>
            <a:spLocks noGrp="1"/>
          </p:cNvSpPr>
          <p:nvPr>
            <p:ph type="chart" sz="quarter" idx="20"/>
          </p:nvPr>
        </p:nvSpPr>
        <p:spPr>
          <a:xfrm>
            <a:off x="6477000" y="1910119"/>
            <a:ext cx="1574800" cy="1540398"/>
          </a:xfrm>
        </p:spPr>
        <p:txBody>
          <a:bodyPr/>
          <a:lstStyle/>
          <a:p>
            <a:endParaRPr lang="en-US"/>
          </a:p>
        </p:txBody>
      </p:sp>
      <p:sp>
        <p:nvSpPr>
          <p:cNvPr id="42" name="Chart Placeholder 39">
            <a:extLst>
              <a:ext uri="{FF2B5EF4-FFF2-40B4-BE49-F238E27FC236}">
                <a16:creationId xmlns:a16="http://schemas.microsoft.com/office/drawing/2014/main" id="{82573EE2-7E5D-6848-9B84-3BBB1016ACFB}"/>
              </a:ext>
            </a:extLst>
          </p:cNvPr>
          <p:cNvSpPr>
            <a:spLocks noGrp="1"/>
          </p:cNvSpPr>
          <p:nvPr>
            <p:ph type="chart" sz="quarter" idx="21"/>
          </p:nvPr>
        </p:nvSpPr>
        <p:spPr>
          <a:xfrm>
            <a:off x="6477000" y="3944714"/>
            <a:ext cx="1574800" cy="1540398"/>
          </a:xfrm>
        </p:spPr>
        <p:txBody>
          <a:bodyPr/>
          <a:lstStyle/>
          <a:p>
            <a:endParaRPr lang="en-US"/>
          </a:p>
        </p:txBody>
      </p:sp>
      <p:sp>
        <p:nvSpPr>
          <p:cNvPr id="43" name="Chart Placeholder 39">
            <a:extLst>
              <a:ext uri="{FF2B5EF4-FFF2-40B4-BE49-F238E27FC236}">
                <a16:creationId xmlns:a16="http://schemas.microsoft.com/office/drawing/2014/main" id="{C4F2232A-0FD0-F541-B229-744A8344FD0B}"/>
              </a:ext>
            </a:extLst>
          </p:cNvPr>
          <p:cNvSpPr>
            <a:spLocks noGrp="1"/>
          </p:cNvSpPr>
          <p:nvPr>
            <p:ph type="chart" sz="quarter" idx="22"/>
          </p:nvPr>
        </p:nvSpPr>
        <p:spPr>
          <a:xfrm>
            <a:off x="685800" y="3942120"/>
            <a:ext cx="1574800" cy="1540398"/>
          </a:xfrm>
        </p:spPr>
        <p:txBody>
          <a:bodyPr/>
          <a:lstStyle/>
          <a:p>
            <a:endParaRPr lang="en-US"/>
          </a:p>
        </p:txBody>
      </p:sp>
      <p:sp>
        <p:nvSpPr>
          <p:cNvPr id="44" name="Chart Placeholder 39">
            <a:extLst>
              <a:ext uri="{FF2B5EF4-FFF2-40B4-BE49-F238E27FC236}">
                <a16:creationId xmlns:a16="http://schemas.microsoft.com/office/drawing/2014/main" id="{EE41E718-1070-B34A-82FC-ECB080E3CE82}"/>
              </a:ext>
            </a:extLst>
          </p:cNvPr>
          <p:cNvSpPr>
            <a:spLocks noGrp="1"/>
          </p:cNvSpPr>
          <p:nvPr>
            <p:ph type="chart" sz="quarter" idx="19"/>
          </p:nvPr>
        </p:nvSpPr>
        <p:spPr>
          <a:xfrm>
            <a:off x="685800" y="1910119"/>
            <a:ext cx="1574800" cy="1540398"/>
          </a:xfrm>
        </p:spPr>
        <p:txBody>
          <a:bodyPr/>
          <a:lstStyle/>
          <a:p>
            <a:endParaRPr lang="en-US" dirty="0"/>
          </a:p>
        </p:txBody>
      </p:sp>
      <p:sp>
        <p:nvSpPr>
          <p:cNvPr id="6" name="Slide Number Placeholder 5">
            <a:extLst>
              <a:ext uri="{FF2B5EF4-FFF2-40B4-BE49-F238E27FC236}">
                <a16:creationId xmlns:a16="http://schemas.microsoft.com/office/drawing/2014/main" id="{ADABAEA5-84D2-3448-BDB9-DD6228892D25}"/>
              </a:ext>
            </a:extLst>
          </p:cNvPr>
          <p:cNvSpPr>
            <a:spLocks noGrp="1"/>
          </p:cNvSpPr>
          <p:nvPr>
            <p:ph type="sldNum" sz="quarter" idx="24"/>
          </p:nvPr>
        </p:nvSpPr>
        <p:spPr/>
        <p:txBody>
          <a:bodyPr/>
          <a:lstStyle/>
          <a:p>
            <a:r>
              <a:rPr lang="en-US" b="1">
                <a:solidFill>
                  <a:schemeClr val="accent1"/>
                </a:solidFill>
              </a:rPr>
              <a:t>|</a:t>
            </a:r>
            <a:r>
              <a:rPr lang="en-US"/>
              <a:t> </a:t>
            </a:r>
            <a:fld id="{37D409AB-2201-4E18-8A34-C31753AD9B06}" type="slidenum">
              <a:rPr lang="en-US" smtClean="0">
                <a:solidFill>
                  <a:schemeClr val="tx1"/>
                </a:solidFill>
              </a:rPr>
              <a:pPr/>
              <a:t>‹#›</a:t>
            </a:fld>
            <a:endParaRPr lang="en-US" dirty="0">
              <a:solidFill>
                <a:schemeClr val="tx1"/>
              </a:solidFill>
            </a:endParaRPr>
          </a:p>
        </p:txBody>
      </p:sp>
      <p:sp>
        <p:nvSpPr>
          <p:cNvPr id="4" name="Footer Placeholder 3">
            <a:extLst>
              <a:ext uri="{FF2B5EF4-FFF2-40B4-BE49-F238E27FC236}">
                <a16:creationId xmlns:a16="http://schemas.microsoft.com/office/drawing/2014/main" id="{0A1CFC95-E24F-974F-BF57-DEBBD05168BE}"/>
              </a:ext>
            </a:extLst>
          </p:cNvPr>
          <p:cNvSpPr>
            <a:spLocks noGrp="1"/>
          </p:cNvSpPr>
          <p:nvPr>
            <p:ph type="ftr" sz="quarter" idx="25"/>
          </p:nvPr>
        </p:nvSpPr>
        <p:spPr/>
        <p:txBody>
          <a:bodyPr/>
          <a:lstStyle/>
          <a:p>
            <a:endParaRPr lang="en-US" dirty="0"/>
          </a:p>
        </p:txBody>
      </p:sp>
    </p:spTree>
    <p:extLst>
      <p:ext uri="{BB962C8B-B14F-4D97-AF65-F5344CB8AC3E}">
        <p14:creationId xmlns:p14="http://schemas.microsoft.com/office/powerpoint/2010/main" val="2171826603"/>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DATA CHART - 4 (V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081686-9B4E-2F4F-8D10-69023E75F9DD}"/>
              </a:ext>
            </a:extLst>
          </p:cNvPr>
          <p:cNvSpPr>
            <a:spLocks noGrp="1"/>
          </p:cNvSpPr>
          <p:nvPr>
            <p:ph type="title"/>
          </p:nvPr>
        </p:nvSpPr>
        <p:spPr/>
        <p:txBody>
          <a:bodyPr/>
          <a:lstStyle/>
          <a:p>
            <a:r>
              <a:rPr lang="en-US" dirty="0"/>
              <a:t>Click to edit Master title style</a:t>
            </a:r>
          </a:p>
        </p:txBody>
      </p:sp>
      <p:sp>
        <p:nvSpPr>
          <p:cNvPr id="36" name="Text Placeholder 27">
            <a:extLst>
              <a:ext uri="{FF2B5EF4-FFF2-40B4-BE49-F238E27FC236}">
                <a16:creationId xmlns:a16="http://schemas.microsoft.com/office/drawing/2014/main" id="{B3168FB4-4C17-9E48-A067-381F505CFCC9}"/>
              </a:ext>
            </a:extLst>
          </p:cNvPr>
          <p:cNvSpPr>
            <a:spLocks noGrp="1"/>
          </p:cNvSpPr>
          <p:nvPr>
            <p:ph type="body" sz="quarter" idx="15" hasCustomPrompt="1"/>
          </p:nvPr>
        </p:nvSpPr>
        <p:spPr>
          <a:xfrm>
            <a:off x="686728" y="4139826"/>
            <a:ext cx="2624328" cy="1537804"/>
          </a:xfrm>
        </p:spPr>
        <p:txBody>
          <a:bodyPr/>
          <a:lstStyle>
            <a:lvl1pPr algn="ctr">
              <a:defRPr>
                <a:solidFill>
                  <a:schemeClr val="tx1"/>
                </a:solidFill>
                <a:latin typeface="+mj-lt"/>
              </a:defRPr>
            </a:lvl1pPr>
            <a:lvl2pPr marL="0" indent="0" algn="ctr">
              <a:buNone/>
              <a:defRPr sz="1600"/>
            </a:lvl2pPr>
            <a:lvl3pPr>
              <a:defRPr/>
            </a:lvl3pPr>
            <a:lvl4pPr>
              <a:defRPr/>
            </a:lvl4pPr>
            <a:lvl5pPr>
              <a:defRPr/>
            </a:lvl5pPr>
          </a:lstStyle>
          <a:p>
            <a:pPr lvl="0"/>
            <a:r>
              <a:rPr lang="en-US" dirty="0"/>
              <a:t>Headline</a:t>
            </a:r>
          </a:p>
          <a:p>
            <a:pPr lvl="1"/>
            <a:r>
              <a:rPr lang="en-US" dirty="0"/>
              <a:t>Second level</a:t>
            </a:r>
          </a:p>
        </p:txBody>
      </p:sp>
      <p:sp>
        <p:nvSpPr>
          <p:cNvPr id="43" name="Chart Placeholder 39">
            <a:extLst>
              <a:ext uri="{FF2B5EF4-FFF2-40B4-BE49-F238E27FC236}">
                <a16:creationId xmlns:a16="http://schemas.microsoft.com/office/drawing/2014/main" id="{C4F2232A-0FD0-F541-B229-744A8344FD0B}"/>
              </a:ext>
            </a:extLst>
          </p:cNvPr>
          <p:cNvSpPr>
            <a:spLocks noGrp="1"/>
          </p:cNvSpPr>
          <p:nvPr>
            <p:ph type="chart" sz="quarter" idx="22"/>
          </p:nvPr>
        </p:nvSpPr>
        <p:spPr>
          <a:xfrm>
            <a:off x="685800" y="1609344"/>
            <a:ext cx="2625256" cy="2406909"/>
          </a:xfrm>
        </p:spPr>
        <p:txBody>
          <a:bodyPr/>
          <a:lstStyle/>
          <a:p>
            <a:endParaRPr lang="en-US" dirty="0"/>
          </a:p>
        </p:txBody>
      </p:sp>
      <p:sp>
        <p:nvSpPr>
          <p:cNvPr id="51" name="Text Placeholder 27">
            <a:extLst>
              <a:ext uri="{FF2B5EF4-FFF2-40B4-BE49-F238E27FC236}">
                <a16:creationId xmlns:a16="http://schemas.microsoft.com/office/drawing/2014/main" id="{46FDA947-73DB-7644-BCD3-7A4FF602AAC4}"/>
              </a:ext>
            </a:extLst>
          </p:cNvPr>
          <p:cNvSpPr>
            <a:spLocks noGrp="1"/>
          </p:cNvSpPr>
          <p:nvPr>
            <p:ph type="body" sz="quarter" idx="23" hasCustomPrompt="1"/>
          </p:nvPr>
        </p:nvSpPr>
        <p:spPr>
          <a:xfrm>
            <a:off x="3511370" y="4139826"/>
            <a:ext cx="2624328" cy="1537804"/>
          </a:xfrm>
        </p:spPr>
        <p:txBody>
          <a:bodyPr/>
          <a:lstStyle>
            <a:lvl1pPr algn="ctr">
              <a:defRPr>
                <a:solidFill>
                  <a:schemeClr val="tx1"/>
                </a:solidFill>
                <a:latin typeface="+mj-lt"/>
              </a:defRPr>
            </a:lvl1pPr>
            <a:lvl2pPr marL="0" indent="0" algn="ctr">
              <a:buNone/>
              <a:defRPr sz="1600"/>
            </a:lvl2pPr>
            <a:lvl3pPr>
              <a:defRPr/>
            </a:lvl3pPr>
            <a:lvl4pPr>
              <a:defRPr/>
            </a:lvl4pPr>
            <a:lvl5pPr>
              <a:defRPr/>
            </a:lvl5pPr>
          </a:lstStyle>
          <a:p>
            <a:pPr lvl="0"/>
            <a:r>
              <a:rPr lang="en-US" dirty="0"/>
              <a:t>Headline</a:t>
            </a:r>
          </a:p>
          <a:p>
            <a:pPr lvl="1"/>
            <a:r>
              <a:rPr lang="en-US" dirty="0"/>
              <a:t>Second level</a:t>
            </a:r>
          </a:p>
        </p:txBody>
      </p:sp>
      <p:sp>
        <p:nvSpPr>
          <p:cNvPr id="52" name="Text Placeholder 27">
            <a:extLst>
              <a:ext uri="{FF2B5EF4-FFF2-40B4-BE49-F238E27FC236}">
                <a16:creationId xmlns:a16="http://schemas.microsoft.com/office/drawing/2014/main" id="{EA28099A-641E-2C45-8167-DEB1C96EEB5E}"/>
              </a:ext>
            </a:extLst>
          </p:cNvPr>
          <p:cNvSpPr>
            <a:spLocks noGrp="1"/>
          </p:cNvSpPr>
          <p:nvPr>
            <p:ph type="body" sz="quarter" idx="24" hasCustomPrompt="1"/>
          </p:nvPr>
        </p:nvSpPr>
        <p:spPr>
          <a:xfrm>
            <a:off x="6347030" y="4139826"/>
            <a:ext cx="2624328" cy="1537804"/>
          </a:xfrm>
        </p:spPr>
        <p:txBody>
          <a:bodyPr/>
          <a:lstStyle>
            <a:lvl1pPr algn="ctr">
              <a:defRPr>
                <a:solidFill>
                  <a:schemeClr val="tx1"/>
                </a:solidFill>
                <a:latin typeface="+mj-lt"/>
              </a:defRPr>
            </a:lvl1pPr>
            <a:lvl2pPr marL="0" indent="0" algn="ctr">
              <a:buNone/>
              <a:defRPr sz="1600"/>
            </a:lvl2pPr>
            <a:lvl3pPr>
              <a:defRPr/>
            </a:lvl3pPr>
            <a:lvl4pPr>
              <a:defRPr/>
            </a:lvl4pPr>
            <a:lvl5pPr>
              <a:defRPr/>
            </a:lvl5pPr>
          </a:lstStyle>
          <a:p>
            <a:pPr lvl="0"/>
            <a:r>
              <a:rPr lang="en-US" dirty="0"/>
              <a:t>Headline</a:t>
            </a:r>
          </a:p>
          <a:p>
            <a:pPr lvl="1"/>
            <a:r>
              <a:rPr lang="en-US" dirty="0"/>
              <a:t>Second level</a:t>
            </a:r>
          </a:p>
        </p:txBody>
      </p:sp>
      <p:sp>
        <p:nvSpPr>
          <p:cNvPr id="53" name="Text Placeholder 27">
            <a:extLst>
              <a:ext uri="{FF2B5EF4-FFF2-40B4-BE49-F238E27FC236}">
                <a16:creationId xmlns:a16="http://schemas.microsoft.com/office/drawing/2014/main" id="{05767FB1-259F-CD4C-8930-A32EC867572F}"/>
              </a:ext>
            </a:extLst>
          </p:cNvPr>
          <p:cNvSpPr>
            <a:spLocks noGrp="1"/>
          </p:cNvSpPr>
          <p:nvPr>
            <p:ph type="body" sz="quarter" idx="25" hasCustomPrompt="1"/>
          </p:nvPr>
        </p:nvSpPr>
        <p:spPr>
          <a:xfrm>
            <a:off x="9197936" y="4139826"/>
            <a:ext cx="2624328" cy="1537804"/>
          </a:xfrm>
        </p:spPr>
        <p:txBody>
          <a:bodyPr/>
          <a:lstStyle>
            <a:lvl1pPr algn="ctr">
              <a:defRPr>
                <a:solidFill>
                  <a:schemeClr val="tx1"/>
                </a:solidFill>
                <a:latin typeface="+mj-lt"/>
              </a:defRPr>
            </a:lvl1pPr>
            <a:lvl2pPr marL="0" indent="0" algn="ctr">
              <a:buNone/>
              <a:defRPr sz="1600"/>
            </a:lvl2pPr>
            <a:lvl3pPr>
              <a:defRPr/>
            </a:lvl3pPr>
            <a:lvl4pPr>
              <a:defRPr/>
            </a:lvl4pPr>
            <a:lvl5pPr>
              <a:defRPr/>
            </a:lvl5pPr>
          </a:lstStyle>
          <a:p>
            <a:pPr lvl="0"/>
            <a:r>
              <a:rPr lang="en-US" dirty="0"/>
              <a:t>Headline</a:t>
            </a:r>
          </a:p>
          <a:p>
            <a:pPr lvl="1"/>
            <a:r>
              <a:rPr lang="en-US" dirty="0"/>
              <a:t>Second level</a:t>
            </a:r>
          </a:p>
        </p:txBody>
      </p:sp>
      <p:sp>
        <p:nvSpPr>
          <p:cNvPr id="54" name="Chart Placeholder 39">
            <a:extLst>
              <a:ext uri="{FF2B5EF4-FFF2-40B4-BE49-F238E27FC236}">
                <a16:creationId xmlns:a16="http://schemas.microsoft.com/office/drawing/2014/main" id="{76AAADEF-685C-1A49-90B6-A1C9039486A8}"/>
              </a:ext>
            </a:extLst>
          </p:cNvPr>
          <p:cNvSpPr>
            <a:spLocks noGrp="1"/>
          </p:cNvSpPr>
          <p:nvPr>
            <p:ph type="chart" sz="quarter" idx="26"/>
          </p:nvPr>
        </p:nvSpPr>
        <p:spPr>
          <a:xfrm>
            <a:off x="3511370" y="1609344"/>
            <a:ext cx="2625256" cy="2406909"/>
          </a:xfrm>
        </p:spPr>
        <p:txBody>
          <a:bodyPr/>
          <a:lstStyle/>
          <a:p>
            <a:endParaRPr lang="en-US"/>
          </a:p>
        </p:txBody>
      </p:sp>
      <p:sp>
        <p:nvSpPr>
          <p:cNvPr id="56" name="Chart Placeholder 39">
            <a:extLst>
              <a:ext uri="{FF2B5EF4-FFF2-40B4-BE49-F238E27FC236}">
                <a16:creationId xmlns:a16="http://schemas.microsoft.com/office/drawing/2014/main" id="{86D064D9-8D41-4E4B-A98D-E19109B08A4E}"/>
              </a:ext>
            </a:extLst>
          </p:cNvPr>
          <p:cNvSpPr>
            <a:spLocks noGrp="1"/>
          </p:cNvSpPr>
          <p:nvPr>
            <p:ph type="chart" sz="quarter" idx="28"/>
          </p:nvPr>
        </p:nvSpPr>
        <p:spPr>
          <a:xfrm>
            <a:off x="9197936" y="1609344"/>
            <a:ext cx="2625256" cy="2406909"/>
          </a:xfrm>
        </p:spPr>
        <p:txBody>
          <a:bodyPr/>
          <a:lstStyle/>
          <a:p>
            <a:endParaRPr lang="en-US"/>
          </a:p>
        </p:txBody>
      </p:sp>
      <p:sp>
        <p:nvSpPr>
          <p:cNvPr id="57" name="Chart Placeholder 39">
            <a:extLst>
              <a:ext uri="{FF2B5EF4-FFF2-40B4-BE49-F238E27FC236}">
                <a16:creationId xmlns:a16="http://schemas.microsoft.com/office/drawing/2014/main" id="{6ACD5DE6-FB20-694D-A132-4450B8519169}"/>
              </a:ext>
            </a:extLst>
          </p:cNvPr>
          <p:cNvSpPr>
            <a:spLocks noGrp="1"/>
          </p:cNvSpPr>
          <p:nvPr>
            <p:ph type="chart" sz="quarter" idx="29"/>
          </p:nvPr>
        </p:nvSpPr>
        <p:spPr>
          <a:xfrm>
            <a:off x="6347030" y="1609344"/>
            <a:ext cx="2625256" cy="2406909"/>
          </a:xfrm>
        </p:spPr>
        <p:txBody>
          <a:bodyPr/>
          <a:lstStyle/>
          <a:p>
            <a:endParaRPr lang="en-US"/>
          </a:p>
        </p:txBody>
      </p:sp>
      <p:sp>
        <p:nvSpPr>
          <p:cNvPr id="6" name="Slide Number Placeholder 5">
            <a:extLst>
              <a:ext uri="{FF2B5EF4-FFF2-40B4-BE49-F238E27FC236}">
                <a16:creationId xmlns:a16="http://schemas.microsoft.com/office/drawing/2014/main" id="{C928913D-505F-A143-B3D7-488C293423B3}"/>
              </a:ext>
            </a:extLst>
          </p:cNvPr>
          <p:cNvSpPr>
            <a:spLocks noGrp="1"/>
          </p:cNvSpPr>
          <p:nvPr>
            <p:ph type="sldNum" sz="quarter" idx="31"/>
          </p:nvPr>
        </p:nvSpPr>
        <p:spPr/>
        <p:txBody>
          <a:bodyPr/>
          <a:lstStyle/>
          <a:p>
            <a:r>
              <a:rPr lang="en-US" b="1">
                <a:solidFill>
                  <a:schemeClr val="accent1"/>
                </a:solidFill>
              </a:rPr>
              <a:t>|</a:t>
            </a:r>
            <a:r>
              <a:rPr lang="en-US"/>
              <a:t> </a:t>
            </a:r>
            <a:fld id="{37D409AB-2201-4E18-8A34-C31753AD9B06}" type="slidenum">
              <a:rPr lang="en-US" smtClean="0">
                <a:solidFill>
                  <a:schemeClr val="tx1"/>
                </a:solidFill>
              </a:rPr>
              <a:pPr/>
              <a:t>‹#›</a:t>
            </a:fld>
            <a:endParaRPr lang="en-US" dirty="0">
              <a:solidFill>
                <a:schemeClr val="tx1"/>
              </a:solidFill>
            </a:endParaRPr>
          </a:p>
        </p:txBody>
      </p:sp>
      <p:sp>
        <p:nvSpPr>
          <p:cNvPr id="4" name="Footer Placeholder 3">
            <a:extLst>
              <a:ext uri="{FF2B5EF4-FFF2-40B4-BE49-F238E27FC236}">
                <a16:creationId xmlns:a16="http://schemas.microsoft.com/office/drawing/2014/main" id="{8615D6EA-5456-9F44-8B94-12C49A32C4DE}"/>
              </a:ext>
            </a:extLst>
          </p:cNvPr>
          <p:cNvSpPr>
            <a:spLocks noGrp="1"/>
          </p:cNvSpPr>
          <p:nvPr>
            <p:ph type="ftr" sz="quarter" idx="32"/>
          </p:nvPr>
        </p:nvSpPr>
        <p:spPr/>
        <p:txBody>
          <a:bodyPr/>
          <a:lstStyle/>
          <a:p>
            <a:endParaRPr lang="en-US" dirty="0"/>
          </a:p>
        </p:txBody>
      </p:sp>
    </p:spTree>
    <p:extLst>
      <p:ext uri="{BB962C8B-B14F-4D97-AF65-F5344CB8AC3E}">
        <p14:creationId xmlns:p14="http://schemas.microsoft.com/office/powerpoint/2010/main" val="4254134984"/>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MAP">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6B03FD-3A88-5D44-85C8-E768CB1DBBD7}"/>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D25BF680-827D-CC4A-8DCC-656EE086D26F}"/>
              </a:ext>
            </a:extLst>
          </p:cNvPr>
          <p:cNvSpPr>
            <a:spLocks noGrp="1"/>
          </p:cNvSpPr>
          <p:nvPr>
            <p:ph type="sldNum" sz="quarter" idx="11"/>
          </p:nvPr>
        </p:nvSpPr>
        <p:spPr/>
        <p:txBody>
          <a:bodyPr/>
          <a:lstStyle/>
          <a:p>
            <a:r>
              <a:rPr lang="en-US" b="1">
                <a:solidFill>
                  <a:schemeClr val="accent1"/>
                </a:solidFill>
              </a:rPr>
              <a:t>|</a:t>
            </a:r>
            <a:r>
              <a:rPr lang="en-US"/>
              <a:t> </a:t>
            </a:r>
            <a:fld id="{37D409AB-2201-4E18-8A34-C31753AD9B06}" type="slidenum">
              <a:rPr lang="en-US" smtClean="0">
                <a:solidFill>
                  <a:schemeClr val="tx1"/>
                </a:solidFill>
              </a:rPr>
              <a:pPr/>
              <a:t>‹#›</a:t>
            </a:fld>
            <a:endParaRPr lang="en-US" dirty="0">
              <a:solidFill>
                <a:schemeClr val="tx1"/>
              </a:solidFill>
            </a:endParaRPr>
          </a:p>
        </p:txBody>
      </p:sp>
      <p:sp>
        <p:nvSpPr>
          <p:cNvPr id="9" name="Text Placeholder 27">
            <a:extLst>
              <a:ext uri="{FF2B5EF4-FFF2-40B4-BE49-F238E27FC236}">
                <a16:creationId xmlns:a16="http://schemas.microsoft.com/office/drawing/2014/main" id="{F0B3B90F-385D-7B43-9181-60D83DE3F255}"/>
              </a:ext>
            </a:extLst>
          </p:cNvPr>
          <p:cNvSpPr>
            <a:spLocks noGrp="1"/>
          </p:cNvSpPr>
          <p:nvPr>
            <p:ph type="body" sz="quarter" idx="15"/>
          </p:nvPr>
        </p:nvSpPr>
        <p:spPr>
          <a:xfrm>
            <a:off x="685800" y="1463040"/>
            <a:ext cx="2962679" cy="4572000"/>
          </a:xfrm>
        </p:spPr>
        <p:txBody>
          <a:bodyPr anchor="ctr"/>
          <a:lstStyle>
            <a:lvl1pPr>
              <a:defRPr>
                <a:solidFill>
                  <a:schemeClr val="tx1"/>
                </a:solidFill>
                <a:latin typeface="+mj-lt"/>
              </a:defRPr>
            </a:lvl1pPr>
            <a:lvl2pPr marL="0" indent="0">
              <a:buNone/>
              <a:defRPr sz="1600"/>
            </a:lvl2pPr>
            <a:lvl3pPr>
              <a:defRPr/>
            </a:lvl3pPr>
            <a:lvl4pPr>
              <a:defRPr/>
            </a:lvl4pPr>
            <a:lvl5pPr>
              <a:defRPr/>
            </a:lvl5pPr>
          </a:lstStyle>
          <a:p>
            <a:pPr lvl="0"/>
            <a:r>
              <a:rPr lang="en-US" dirty="0"/>
              <a:t>Edit Master text styles</a:t>
            </a:r>
          </a:p>
          <a:p>
            <a:pPr lvl="1"/>
            <a:r>
              <a:rPr lang="en-US" dirty="0"/>
              <a:t>Second level</a:t>
            </a:r>
          </a:p>
        </p:txBody>
      </p:sp>
      <p:sp>
        <p:nvSpPr>
          <p:cNvPr id="11" name="Content Placeholder 10">
            <a:extLst>
              <a:ext uri="{FF2B5EF4-FFF2-40B4-BE49-F238E27FC236}">
                <a16:creationId xmlns:a16="http://schemas.microsoft.com/office/drawing/2014/main" id="{B0AE480B-8030-514C-9530-B6C2137A0507}"/>
              </a:ext>
            </a:extLst>
          </p:cNvPr>
          <p:cNvSpPr>
            <a:spLocks noGrp="1"/>
          </p:cNvSpPr>
          <p:nvPr>
            <p:ph sz="quarter" idx="16"/>
          </p:nvPr>
        </p:nvSpPr>
        <p:spPr>
          <a:xfrm>
            <a:off x="3848124" y="1463040"/>
            <a:ext cx="7975068" cy="4572000"/>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Footer Placeholder 3">
            <a:extLst>
              <a:ext uri="{FF2B5EF4-FFF2-40B4-BE49-F238E27FC236}">
                <a16:creationId xmlns:a16="http://schemas.microsoft.com/office/drawing/2014/main" id="{8770A29C-3289-1645-919C-16BC47E2F231}"/>
              </a:ext>
            </a:extLst>
          </p:cNvPr>
          <p:cNvSpPr>
            <a:spLocks noGrp="1"/>
          </p:cNvSpPr>
          <p:nvPr>
            <p:ph type="ftr" sz="quarter" idx="17"/>
          </p:nvPr>
        </p:nvSpPr>
        <p:spPr/>
        <p:txBody>
          <a:bodyPr/>
          <a:lstStyle/>
          <a:p>
            <a:endParaRPr lang="en-US" dirty="0"/>
          </a:p>
        </p:txBody>
      </p:sp>
    </p:spTree>
    <p:extLst>
      <p:ext uri="{BB962C8B-B14F-4D97-AF65-F5344CB8AC3E}">
        <p14:creationId xmlns:p14="http://schemas.microsoft.com/office/powerpoint/2010/main" val="2804786069"/>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DATA TAB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389568-B2FC-C84F-AF54-D03C6B63845B}"/>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923DDDB6-0133-7948-AD26-B6472C29D4CE}"/>
              </a:ext>
            </a:extLst>
          </p:cNvPr>
          <p:cNvSpPr>
            <a:spLocks noGrp="1"/>
          </p:cNvSpPr>
          <p:nvPr>
            <p:ph type="sldNum" sz="quarter" idx="10"/>
          </p:nvPr>
        </p:nvSpPr>
        <p:spPr/>
        <p:txBody>
          <a:bodyPr/>
          <a:lstStyle/>
          <a:p>
            <a:r>
              <a:rPr lang="en-US" b="1">
                <a:solidFill>
                  <a:schemeClr val="accent1"/>
                </a:solidFill>
              </a:rPr>
              <a:t>|</a:t>
            </a:r>
            <a:r>
              <a:rPr lang="en-US"/>
              <a:t> </a:t>
            </a:r>
            <a:fld id="{37D409AB-2201-4E18-8A34-C31753AD9B06}" type="slidenum">
              <a:rPr lang="en-US" smtClean="0">
                <a:solidFill>
                  <a:schemeClr val="tx1"/>
                </a:solidFill>
              </a:rPr>
              <a:pPr/>
              <a:t>‹#›</a:t>
            </a:fld>
            <a:endParaRPr lang="en-US" dirty="0">
              <a:solidFill>
                <a:schemeClr val="tx1"/>
              </a:solidFill>
            </a:endParaRPr>
          </a:p>
        </p:txBody>
      </p:sp>
      <p:sp>
        <p:nvSpPr>
          <p:cNvPr id="6" name="Table Placeholder 5">
            <a:extLst>
              <a:ext uri="{FF2B5EF4-FFF2-40B4-BE49-F238E27FC236}">
                <a16:creationId xmlns:a16="http://schemas.microsoft.com/office/drawing/2014/main" id="{34F3D7FE-A33C-464D-9539-BC252464839C}"/>
              </a:ext>
            </a:extLst>
          </p:cNvPr>
          <p:cNvSpPr>
            <a:spLocks noGrp="1"/>
          </p:cNvSpPr>
          <p:nvPr>
            <p:ph type="tbl" sz="quarter" idx="12"/>
          </p:nvPr>
        </p:nvSpPr>
        <p:spPr>
          <a:xfrm>
            <a:off x="685800" y="1463040"/>
            <a:ext cx="11137392" cy="4572000"/>
          </a:xfrm>
        </p:spPr>
        <p:txBody>
          <a:bodyPr/>
          <a:lstStyle/>
          <a:p>
            <a:endParaRPr lang="en-US" dirty="0"/>
          </a:p>
        </p:txBody>
      </p:sp>
      <p:sp>
        <p:nvSpPr>
          <p:cNvPr id="5" name="Footer Placeholder 4">
            <a:extLst>
              <a:ext uri="{FF2B5EF4-FFF2-40B4-BE49-F238E27FC236}">
                <a16:creationId xmlns:a16="http://schemas.microsoft.com/office/drawing/2014/main" id="{08F94F34-B420-7B49-9959-5A07B2ECE2BB}"/>
              </a:ext>
            </a:extLst>
          </p:cNvPr>
          <p:cNvSpPr>
            <a:spLocks noGrp="1"/>
          </p:cNvSpPr>
          <p:nvPr>
            <p:ph type="ftr" sz="quarter" idx="13"/>
          </p:nvPr>
        </p:nvSpPr>
        <p:spPr/>
        <p:txBody>
          <a:bodyPr/>
          <a:lstStyle/>
          <a:p>
            <a:endParaRPr lang="en-US" dirty="0"/>
          </a:p>
        </p:txBody>
      </p:sp>
    </p:spTree>
    <p:extLst>
      <p:ext uri="{BB962C8B-B14F-4D97-AF65-F5344CB8AC3E}">
        <p14:creationId xmlns:p14="http://schemas.microsoft.com/office/powerpoint/2010/main" val="128799620"/>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FULL BACKGROUND IMAGE">
    <p:spTree>
      <p:nvGrpSpPr>
        <p:cNvPr id="1" name=""/>
        <p:cNvGrpSpPr/>
        <p:nvPr/>
      </p:nvGrpSpPr>
      <p:grpSpPr>
        <a:xfrm>
          <a:off x="0" y="0"/>
          <a:ext cx="0" cy="0"/>
          <a:chOff x="0" y="0"/>
          <a:chExt cx="0" cy="0"/>
        </a:xfrm>
      </p:grpSpPr>
      <p:sp>
        <p:nvSpPr>
          <p:cNvPr id="2" name="Picture Placeholder 2"/>
          <p:cNvSpPr>
            <a:spLocks noGrp="1"/>
          </p:cNvSpPr>
          <p:nvPr>
            <p:ph type="pic" sz="quarter" idx="12"/>
          </p:nvPr>
        </p:nvSpPr>
        <p:spPr>
          <a:xfrm>
            <a:off x="0" y="0"/>
            <a:ext cx="12192000" cy="6858000"/>
          </a:xfrm>
          <a:prstGeom prst="rect">
            <a:avLst/>
          </a:prstGeom>
          <a:solidFill>
            <a:schemeClr val="bg1"/>
          </a:solidFill>
        </p:spPr>
        <p:txBody>
          <a:bodyPr/>
          <a:lstStyle/>
          <a:p>
            <a:endParaRPr lang="uk-UA"/>
          </a:p>
        </p:txBody>
      </p:sp>
    </p:spTree>
    <p:extLst>
      <p:ext uri="{BB962C8B-B14F-4D97-AF65-F5344CB8AC3E}">
        <p14:creationId xmlns:p14="http://schemas.microsoft.com/office/powerpoint/2010/main" val="1294686279"/>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IMAGE + TEXT BLOCK (V3)">
    <p:spTree>
      <p:nvGrpSpPr>
        <p:cNvPr id="1" name=""/>
        <p:cNvGrpSpPr/>
        <p:nvPr/>
      </p:nvGrpSpPr>
      <p:grpSpPr>
        <a:xfrm>
          <a:off x="0" y="0"/>
          <a:ext cx="0" cy="0"/>
          <a:chOff x="0" y="0"/>
          <a:chExt cx="0" cy="0"/>
        </a:xfrm>
      </p:grpSpPr>
      <p:sp>
        <p:nvSpPr>
          <p:cNvPr id="5" name="Title 7"/>
          <p:cNvSpPr>
            <a:spLocks noGrp="1"/>
          </p:cNvSpPr>
          <p:nvPr>
            <p:ph type="title"/>
          </p:nvPr>
        </p:nvSpPr>
        <p:spPr>
          <a:xfrm>
            <a:off x="6650982" y="365760"/>
            <a:ext cx="5169162" cy="603504"/>
          </a:xfrm>
          <a:prstGeom prst="rect">
            <a:avLst/>
          </a:prstGeom>
          <a:noFill/>
        </p:spPr>
        <p:txBody>
          <a:bodyPr wrap="square" rtlCol="0">
            <a:noAutofit/>
          </a:bodyPr>
          <a:lstStyle>
            <a:lvl1pPr>
              <a:defRPr lang="uk-UA" sz="3000" b="0">
                <a:solidFill>
                  <a:schemeClr val="accent2"/>
                </a:solidFill>
                <a:latin typeface="+mj-lt"/>
                <a:ea typeface="Roboto Condensed" panose="02000000000000000000" pitchFamily="2" charset="0"/>
                <a:cs typeface="+mn-cs"/>
              </a:defRPr>
            </a:lvl1pPr>
          </a:lstStyle>
          <a:p>
            <a:pPr marL="0" lvl="0"/>
            <a:r>
              <a:rPr lang="en-US" dirty="0"/>
              <a:t>Click to edit Master title style</a:t>
            </a:r>
            <a:endParaRPr lang="uk-UA" dirty="0"/>
          </a:p>
        </p:txBody>
      </p:sp>
      <p:sp>
        <p:nvSpPr>
          <p:cNvPr id="6" name="Slide Number Placeholder 5">
            <a:extLst>
              <a:ext uri="{FF2B5EF4-FFF2-40B4-BE49-F238E27FC236}">
                <a16:creationId xmlns:a16="http://schemas.microsoft.com/office/drawing/2014/main" id="{7C5F4DA9-99C3-DA40-AEC7-6C07E358490B}"/>
              </a:ext>
            </a:extLst>
          </p:cNvPr>
          <p:cNvSpPr>
            <a:spLocks noGrp="1"/>
          </p:cNvSpPr>
          <p:nvPr>
            <p:ph type="sldNum" sz="quarter" idx="14"/>
          </p:nvPr>
        </p:nvSpPr>
        <p:spPr>
          <a:xfrm>
            <a:off x="11213592" y="6248400"/>
            <a:ext cx="609600" cy="304800"/>
          </a:xfrm>
        </p:spPr>
        <p:txBody>
          <a:bodyPr/>
          <a:lstStyle/>
          <a:p>
            <a:r>
              <a:rPr lang="en-US" b="1" dirty="0">
                <a:solidFill>
                  <a:schemeClr val="accent1"/>
                </a:solidFill>
              </a:rPr>
              <a:t>|</a:t>
            </a:r>
            <a:r>
              <a:rPr lang="en-US" dirty="0"/>
              <a:t> </a:t>
            </a:r>
            <a:fld id="{37D409AB-2201-4E18-8A34-C31753AD9B06}" type="slidenum">
              <a:rPr lang="en-US" smtClean="0">
                <a:solidFill>
                  <a:schemeClr val="tx1"/>
                </a:solidFill>
              </a:rPr>
              <a:pPr/>
              <a:t>‹#›</a:t>
            </a:fld>
            <a:endParaRPr lang="en-US" dirty="0">
              <a:solidFill>
                <a:schemeClr val="tx1"/>
              </a:solidFill>
            </a:endParaRPr>
          </a:p>
        </p:txBody>
      </p:sp>
      <p:sp>
        <p:nvSpPr>
          <p:cNvPr id="7" name="Text Placeholder 9">
            <a:extLst>
              <a:ext uri="{FF2B5EF4-FFF2-40B4-BE49-F238E27FC236}">
                <a16:creationId xmlns:a16="http://schemas.microsoft.com/office/drawing/2014/main" id="{D95E7BD6-CFDA-F340-991C-181929B8D918}"/>
              </a:ext>
            </a:extLst>
          </p:cNvPr>
          <p:cNvSpPr>
            <a:spLocks noGrp="1"/>
          </p:cNvSpPr>
          <p:nvPr>
            <p:ph type="body" sz="quarter" idx="17"/>
          </p:nvPr>
        </p:nvSpPr>
        <p:spPr>
          <a:xfrm>
            <a:off x="6650982" y="1463040"/>
            <a:ext cx="5172210" cy="4572000"/>
          </a:xfrm>
        </p:spPr>
        <p:txBody>
          <a:bodyPr/>
          <a:lstStyle>
            <a:lvl1pPr>
              <a:defRPr sz="2400">
                <a:solidFill>
                  <a:schemeClr val="tx1"/>
                </a:solidFill>
                <a:latin typeface="+mj-lt"/>
              </a:defRPr>
            </a:lvl1pPr>
            <a:lvl2pPr marL="182889" indent="-182889">
              <a:buFont typeface="Arial" panose="020B0604020202020204" pitchFamily="34" charset="0"/>
              <a:buChar char="•"/>
              <a:defRPr sz="1900"/>
            </a:lvl2pPr>
            <a:lvl3pPr marL="365778">
              <a:defRPr sz="1600"/>
            </a:lvl3pPr>
            <a:lvl4pPr marL="548667">
              <a:defRPr sz="1300"/>
            </a:lvl4pPr>
            <a:lvl5pPr marL="731557">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Picture Placeholder 2"/>
          <p:cNvSpPr>
            <a:spLocks noGrp="1"/>
          </p:cNvSpPr>
          <p:nvPr>
            <p:ph type="pic" sz="quarter" idx="12"/>
          </p:nvPr>
        </p:nvSpPr>
        <p:spPr>
          <a:xfrm>
            <a:off x="0" y="0"/>
            <a:ext cx="6096000" cy="6858000"/>
          </a:xfrm>
          <a:prstGeom prst="rect">
            <a:avLst/>
          </a:prstGeom>
          <a:solidFill>
            <a:schemeClr val="bg1"/>
          </a:solidFill>
        </p:spPr>
        <p:txBody>
          <a:bodyPr/>
          <a:lstStyle/>
          <a:p>
            <a:endParaRPr lang="uk-UA"/>
          </a:p>
        </p:txBody>
      </p:sp>
      <p:sp>
        <p:nvSpPr>
          <p:cNvPr id="2" name="Footer Placeholder 1">
            <a:extLst>
              <a:ext uri="{FF2B5EF4-FFF2-40B4-BE49-F238E27FC236}">
                <a16:creationId xmlns:a16="http://schemas.microsoft.com/office/drawing/2014/main" id="{BC6F2234-C703-BF49-AB51-2BA1A39E4FA4}"/>
              </a:ext>
            </a:extLst>
          </p:cNvPr>
          <p:cNvSpPr>
            <a:spLocks noGrp="1"/>
          </p:cNvSpPr>
          <p:nvPr>
            <p:ph type="ftr" sz="quarter" idx="18"/>
          </p:nvPr>
        </p:nvSpPr>
        <p:spPr>
          <a:xfrm>
            <a:off x="6650982" y="6248400"/>
            <a:ext cx="4562610" cy="304800"/>
          </a:xfrm>
        </p:spPr>
        <p:txBody>
          <a:bodyPr/>
          <a:lstStyle/>
          <a:p>
            <a:endParaRPr lang="en-US" dirty="0"/>
          </a:p>
        </p:txBody>
      </p:sp>
    </p:spTree>
    <p:extLst>
      <p:ext uri="{BB962C8B-B14F-4D97-AF65-F5344CB8AC3E}">
        <p14:creationId xmlns:p14="http://schemas.microsoft.com/office/powerpoint/2010/main" val="1813742355"/>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IMAGE + TEXT BLOCK (V4)">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6096000" y="0"/>
            <a:ext cx="6096000" cy="6858000"/>
          </a:xfrm>
          <a:prstGeom prst="rect">
            <a:avLst/>
          </a:prstGeom>
          <a:solidFill>
            <a:schemeClr val="bg1"/>
          </a:solidFill>
        </p:spPr>
        <p:txBody>
          <a:bodyPr/>
          <a:lstStyle/>
          <a:p>
            <a:endParaRPr lang="uk-UA"/>
          </a:p>
        </p:txBody>
      </p:sp>
      <p:sp>
        <p:nvSpPr>
          <p:cNvPr id="7" name="Title 7">
            <a:extLst>
              <a:ext uri="{FF2B5EF4-FFF2-40B4-BE49-F238E27FC236}">
                <a16:creationId xmlns:a16="http://schemas.microsoft.com/office/drawing/2014/main" id="{2AC8BC53-D372-9340-AD3B-26E013270DE1}"/>
              </a:ext>
            </a:extLst>
          </p:cNvPr>
          <p:cNvSpPr>
            <a:spLocks noGrp="1"/>
          </p:cNvSpPr>
          <p:nvPr>
            <p:ph type="title"/>
          </p:nvPr>
        </p:nvSpPr>
        <p:spPr>
          <a:xfrm>
            <a:off x="685800" y="365760"/>
            <a:ext cx="4867656" cy="603504"/>
          </a:xfrm>
          <a:prstGeom prst="rect">
            <a:avLst/>
          </a:prstGeom>
          <a:noFill/>
        </p:spPr>
        <p:txBody>
          <a:bodyPr wrap="square" rtlCol="0">
            <a:noAutofit/>
          </a:bodyPr>
          <a:lstStyle>
            <a:lvl1pPr>
              <a:defRPr lang="uk-UA" sz="3000" b="0">
                <a:solidFill>
                  <a:schemeClr val="accent2"/>
                </a:solidFill>
                <a:latin typeface="+mj-lt"/>
                <a:ea typeface="Roboto Condensed" panose="02000000000000000000" pitchFamily="2" charset="0"/>
                <a:cs typeface="+mn-cs"/>
              </a:defRPr>
            </a:lvl1pPr>
          </a:lstStyle>
          <a:p>
            <a:pPr marL="0" lvl="0"/>
            <a:r>
              <a:rPr lang="en-US" dirty="0"/>
              <a:t>Click to edit Master title style</a:t>
            </a:r>
            <a:endParaRPr lang="uk-UA" dirty="0"/>
          </a:p>
        </p:txBody>
      </p:sp>
      <p:sp>
        <p:nvSpPr>
          <p:cNvPr id="6" name="Text Placeholder 9">
            <a:extLst>
              <a:ext uri="{FF2B5EF4-FFF2-40B4-BE49-F238E27FC236}">
                <a16:creationId xmlns:a16="http://schemas.microsoft.com/office/drawing/2014/main" id="{99CD03F7-4CD1-534A-83B5-50A176E7E68A}"/>
              </a:ext>
            </a:extLst>
          </p:cNvPr>
          <p:cNvSpPr>
            <a:spLocks noGrp="1"/>
          </p:cNvSpPr>
          <p:nvPr>
            <p:ph type="body" sz="quarter" idx="16"/>
          </p:nvPr>
        </p:nvSpPr>
        <p:spPr>
          <a:xfrm>
            <a:off x="685800" y="1463040"/>
            <a:ext cx="4867656" cy="4572000"/>
          </a:xfrm>
        </p:spPr>
        <p:txBody>
          <a:bodyPr/>
          <a:lstStyle>
            <a:lvl1pPr>
              <a:defRPr sz="2400">
                <a:solidFill>
                  <a:schemeClr val="tx1"/>
                </a:solidFill>
                <a:latin typeface="+mj-lt"/>
              </a:defRPr>
            </a:lvl1pPr>
            <a:lvl2pPr marL="182889" indent="-182889">
              <a:buFont typeface="Arial" panose="020B0604020202020204" pitchFamily="34" charset="0"/>
              <a:buChar char="•"/>
              <a:defRPr sz="1900"/>
            </a:lvl2pPr>
            <a:lvl3pPr marL="365778">
              <a:defRPr sz="1600"/>
            </a:lvl3pPr>
            <a:lvl4pPr marL="548667" indent="-182889">
              <a:defRPr sz="1300"/>
            </a:lvl4pPr>
            <a:lvl5pPr marL="731557">
              <a:defRPr sz="13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0"/>
            <a:endParaRPr lang="en-US" dirty="0"/>
          </a:p>
        </p:txBody>
      </p:sp>
      <p:sp>
        <p:nvSpPr>
          <p:cNvPr id="8" name="Slide Number Placeholder 5">
            <a:extLst>
              <a:ext uri="{FF2B5EF4-FFF2-40B4-BE49-F238E27FC236}">
                <a16:creationId xmlns:a16="http://schemas.microsoft.com/office/drawing/2014/main" id="{726BEF3D-754B-344D-9517-CB9D1A948101}"/>
              </a:ext>
            </a:extLst>
          </p:cNvPr>
          <p:cNvSpPr>
            <a:spLocks noGrp="1"/>
          </p:cNvSpPr>
          <p:nvPr>
            <p:ph type="sldNum" sz="quarter" idx="14"/>
          </p:nvPr>
        </p:nvSpPr>
        <p:spPr>
          <a:xfrm>
            <a:off x="682752" y="6248400"/>
            <a:ext cx="609600" cy="304800"/>
          </a:xfrm>
        </p:spPr>
        <p:txBody>
          <a:bodyPr/>
          <a:lstStyle>
            <a:lvl1pPr algn="l">
              <a:defRPr/>
            </a:lvl1pPr>
          </a:lstStyle>
          <a:p>
            <a:r>
              <a:rPr lang="en-US" b="1" dirty="0">
                <a:solidFill>
                  <a:schemeClr val="accent1"/>
                </a:solidFill>
              </a:rPr>
              <a:t>|</a:t>
            </a:r>
            <a:r>
              <a:rPr lang="en-US" dirty="0"/>
              <a:t> </a:t>
            </a:r>
            <a:fld id="{37D409AB-2201-4E18-8A34-C31753AD9B06}" type="slidenum">
              <a:rPr lang="en-US" smtClean="0">
                <a:solidFill>
                  <a:schemeClr val="tx1"/>
                </a:solidFill>
              </a:rPr>
              <a:pPr/>
              <a:t>‹#›</a:t>
            </a:fld>
            <a:endParaRPr lang="en-US" dirty="0">
              <a:solidFill>
                <a:schemeClr val="tx1"/>
              </a:solidFill>
            </a:endParaRPr>
          </a:p>
        </p:txBody>
      </p:sp>
      <p:sp>
        <p:nvSpPr>
          <p:cNvPr id="4" name="Footer Placeholder 3">
            <a:extLst>
              <a:ext uri="{FF2B5EF4-FFF2-40B4-BE49-F238E27FC236}">
                <a16:creationId xmlns:a16="http://schemas.microsoft.com/office/drawing/2014/main" id="{52758B8D-0D12-1B48-9000-DA70A53612F5}"/>
              </a:ext>
            </a:extLst>
          </p:cNvPr>
          <p:cNvSpPr>
            <a:spLocks noGrp="1"/>
          </p:cNvSpPr>
          <p:nvPr>
            <p:ph type="ftr" sz="quarter" idx="17"/>
          </p:nvPr>
        </p:nvSpPr>
        <p:spPr>
          <a:xfrm>
            <a:off x="1292352" y="6248400"/>
            <a:ext cx="4261104" cy="304800"/>
          </a:xfrm>
        </p:spPr>
        <p:txBody>
          <a:bodyPr/>
          <a:lstStyle/>
          <a:p>
            <a:endParaRPr lang="en-US" dirty="0"/>
          </a:p>
        </p:txBody>
      </p:sp>
    </p:spTree>
    <p:extLst>
      <p:ext uri="{BB962C8B-B14F-4D97-AF65-F5344CB8AC3E}">
        <p14:creationId xmlns:p14="http://schemas.microsoft.com/office/powerpoint/2010/main" val="10000367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50C2A1B-34CA-4877-9435-D77DF325757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F255E5E-4A81-44CC-8D99-F56E625D463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19CEECF-A221-4ECC-AD9C-E197D516D24C}"/>
              </a:ext>
            </a:extLst>
          </p:cNvPr>
          <p:cNvSpPr>
            <a:spLocks noGrp="1"/>
          </p:cNvSpPr>
          <p:nvPr>
            <p:ph type="dt" sz="half" idx="10"/>
          </p:nvPr>
        </p:nvSpPr>
        <p:spPr/>
        <p:txBody>
          <a:bodyPr/>
          <a:lstStyle/>
          <a:p>
            <a:fld id="{3C04E684-10F4-4CC3-A0B9-F03AA7BE37CF}" type="datetimeFigureOut">
              <a:rPr lang="en-US" smtClean="0"/>
              <a:t>6/15/2022</a:t>
            </a:fld>
            <a:endParaRPr lang="en-US"/>
          </a:p>
        </p:txBody>
      </p:sp>
      <p:sp>
        <p:nvSpPr>
          <p:cNvPr id="5" name="Footer Placeholder 4">
            <a:extLst>
              <a:ext uri="{FF2B5EF4-FFF2-40B4-BE49-F238E27FC236}">
                <a16:creationId xmlns:a16="http://schemas.microsoft.com/office/drawing/2014/main" id="{018F41AE-0DDE-49ED-9F0C-E0E16F599A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B47FB7-77F0-4C43-B81E-D04B31C953DA}"/>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646937473"/>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IMAGE + TEXT BLOCK">
    <p:spTree>
      <p:nvGrpSpPr>
        <p:cNvPr id="1" name=""/>
        <p:cNvGrpSpPr/>
        <p:nvPr/>
      </p:nvGrpSpPr>
      <p:grpSpPr>
        <a:xfrm>
          <a:off x="0" y="0"/>
          <a:ext cx="0" cy="0"/>
          <a:chOff x="0" y="0"/>
          <a:chExt cx="0" cy="0"/>
        </a:xfrm>
      </p:grpSpPr>
      <p:sp>
        <p:nvSpPr>
          <p:cNvPr id="5" name="Picture Placeholder 2"/>
          <p:cNvSpPr>
            <a:spLocks noGrp="1"/>
          </p:cNvSpPr>
          <p:nvPr>
            <p:ph type="pic" sz="quarter" idx="11"/>
          </p:nvPr>
        </p:nvSpPr>
        <p:spPr>
          <a:xfrm>
            <a:off x="685800" y="1463040"/>
            <a:ext cx="5385816" cy="4572000"/>
          </a:xfrm>
          <a:prstGeom prst="rect">
            <a:avLst/>
          </a:prstGeom>
          <a:solidFill>
            <a:schemeClr val="bg1"/>
          </a:solidFill>
        </p:spPr>
        <p:txBody>
          <a:bodyPr/>
          <a:lstStyle/>
          <a:p>
            <a:endParaRPr lang="uk-UA"/>
          </a:p>
        </p:txBody>
      </p:sp>
      <p:sp>
        <p:nvSpPr>
          <p:cNvPr id="4" name="Title 3">
            <a:extLst>
              <a:ext uri="{FF2B5EF4-FFF2-40B4-BE49-F238E27FC236}">
                <a16:creationId xmlns:a16="http://schemas.microsoft.com/office/drawing/2014/main" id="{FC499347-2961-B042-8DFB-9FBFDED1DA7E}"/>
              </a:ext>
            </a:extLst>
          </p:cNvPr>
          <p:cNvSpPr>
            <a:spLocks noGrp="1"/>
          </p:cNvSpPr>
          <p:nvPr>
            <p:ph type="title"/>
          </p:nvPr>
        </p:nvSpPr>
        <p:spPr/>
        <p:txBody>
          <a:bodyPr/>
          <a:lstStyle/>
          <a:p>
            <a:r>
              <a:rPr lang="en-US" dirty="0"/>
              <a:t>Click to edit Master title style</a:t>
            </a:r>
          </a:p>
        </p:txBody>
      </p:sp>
      <p:sp>
        <p:nvSpPr>
          <p:cNvPr id="7" name="Slide Number Placeholder 6">
            <a:extLst>
              <a:ext uri="{FF2B5EF4-FFF2-40B4-BE49-F238E27FC236}">
                <a16:creationId xmlns:a16="http://schemas.microsoft.com/office/drawing/2014/main" id="{83E2D4EB-10DF-CC4E-8A61-AE5076FC1108}"/>
              </a:ext>
            </a:extLst>
          </p:cNvPr>
          <p:cNvSpPr>
            <a:spLocks noGrp="1"/>
          </p:cNvSpPr>
          <p:nvPr>
            <p:ph type="sldNum" sz="quarter" idx="13"/>
          </p:nvPr>
        </p:nvSpPr>
        <p:spPr/>
        <p:txBody>
          <a:bodyPr/>
          <a:lstStyle/>
          <a:p>
            <a:r>
              <a:rPr lang="en-US" b="1">
                <a:solidFill>
                  <a:schemeClr val="accent1"/>
                </a:solidFill>
              </a:rPr>
              <a:t>|</a:t>
            </a:r>
            <a:r>
              <a:rPr lang="en-US"/>
              <a:t> </a:t>
            </a:r>
            <a:fld id="{37D409AB-2201-4E18-8A34-C31753AD9B06}" type="slidenum">
              <a:rPr lang="en-US" smtClean="0">
                <a:solidFill>
                  <a:schemeClr val="tx1"/>
                </a:solidFill>
              </a:rPr>
              <a:pPr/>
              <a:t>‹#›</a:t>
            </a:fld>
            <a:endParaRPr lang="en-US" dirty="0">
              <a:solidFill>
                <a:schemeClr val="tx1"/>
              </a:solidFill>
            </a:endParaRPr>
          </a:p>
        </p:txBody>
      </p:sp>
      <p:sp>
        <p:nvSpPr>
          <p:cNvPr id="8" name="Text Placeholder 9">
            <a:extLst>
              <a:ext uri="{FF2B5EF4-FFF2-40B4-BE49-F238E27FC236}">
                <a16:creationId xmlns:a16="http://schemas.microsoft.com/office/drawing/2014/main" id="{E0D427AA-A04C-0E4D-B280-C0A833942F97}"/>
              </a:ext>
            </a:extLst>
          </p:cNvPr>
          <p:cNvSpPr>
            <a:spLocks noGrp="1"/>
          </p:cNvSpPr>
          <p:nvPr>
            <p:ph type="body" sz="quarter" idx="17"/>
          </p:nvPr>
        </p:nvSpPr>
        <p:spPr>
          <a:xfrm>
            <a:off x="6437376" y="1463040"/>
            <a:ext cx="5385816" cy="4572000"/>
          </a:xfrm>
        </p:spPr>
        <p:txBody>
          <a:bodyPr/>
          <a:lstStyle>
            <a:lvl1pPr>
              <a:defRPr>
                <a:solidFill>
                  <a:schemeClr val="tx1"/>
                </a:solidFill>
                <a:latin typeface="+mj-lt"/>
              </a:defRPr>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Footer Placeholder 1">
            <a:extLst>
              <a:ext uri="{FF2B5EF4-FFF2-40B4-BE49-F238E27FC236}">
                <a16:creationId xmlns:a16="http://schemas.microsoft.com/office/drawing/2014/main" id="{1C977738-D3E9-0E41-A51A-FBDB81C20B0A}"/>
              </a:ext>
            </a:extLst>
          </p:cNvPr>
          <p:cNvSpPr>
            <a:spLocks noGrp="1"/>
          </p:cNvSpPr>
          <p:nvPr>
            <p:ph type="ftr" sz="quarter" idx="18"/>
          </p:nvPr>
        </p:nvSpPr>
        <p:spPr/>
        <p:txBody>
          <a:bodyPr/>
          <a:lstStyle/>
          <a:p>
            <a:endParaRPr lang="en-US" dirty="0"/>
          </a:p>
        </p:txBody>
      </p:sp>
    </p:spTree>
    <p:extLst>
      <p:ext uri="{BB962C8B-B14F-4D97-AF65-F5344CB8AC3E}">
        <p14:creationId xmlns:p14="http://schemas.microsoft.com/office/powerpoint/2010/main" val="2931336880"/>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IMAGE + TEXT BLOCK (V2)">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C499347-2961-B042-8DFB-9FBFDED1DA7E}"/>
              </a:ext>
            </a:extLst>
          </p:cNvPr>
          <p:cNvSpPr>
            <a:spLocks noGrp="1"/>
          </p:cNvSpPr>
          <p:nvPr>
            <p:ph type="title"/>
          </p:nvPr>
        </p:nvSpPr>
        <p:spPr/>
        <p:txBody>
          <a:bodyPr/>
          <a:lstStyle/>
          <a:p>
            <a:r>
              <a:rPr lang="en-US" dirty="0"/>
              <a:t>Click to edit Master title style</a:t>
            </a:r>
          </a:p>
        </p:txBody>
      </p:sp>
      <p:sp>
        <p:nvSpPr>
          <p:cNvPr id="7" name="Slide Number Placeholder 6">
            <a:extLst>
              <a:ext uri="{FF2B5EF4-FFF2-40B4-BE49-F238E27FC236}">
                <a16:creationId xmlns:a16="http://schemas.microsoft.com/office/drawing/2014/main" id="{83E2D4EB-10DF-CC4E-8A61-AE5076FC1108}"/>
              </a:ext>
            </a:extLst>
          </p:cNvPr>
          <p:cNvSpPr>
            <a:spLocks noGrp="1"/>
          </p:cNvSpPr>
          <p:nvPr>
            <p:ph type="sldNum" sz="quarter" idx="13"/>
          </p:nvPr>
        </p:nvSpPr>
        <p:spPr/>
        <p:txBody>
          <a:bodyPr/>
          <a:lstStyle/>
          <a:p>
            <a:r>
              <a:rPr lang="en-US" b="1">
                <a:solidFill>
                  <a:schemeClr val="accent1"/>
                </a:solidFill>
              </a:rPr>
              <a:t>|</a:t>
            </a:r>
            <a:r>
              <a:rPr lang="en-US"/>
              <a:t> </a:t>
            </a:r>
            <a:fld id="{37D409AB-2201-4E18-8A34-C31753AD9B06}" type="slidenum">
              <a:rPr lang="en-US" smtClean="0">
                <a:solidFill>
                  <a:schemeClr val="tx1"/>
                </a:solidFill>
              </a:rPr>
              <a:pPr/>
              <a:t>‹#›</a:t>
            </a:fld>
            <a:endParaRPr lang="en-US" dirty="0">
              <a:solidFill>
                <a:schemeClr val="tx1"/>
              </a:solidFill>
            </a:endParaRPr>
          </a:p>
        </p:txBody>
      </p:sp>
      <p:sp>
        <p:nvSpPr>
          <p:cNvPr id="8" name="Picture Placeholder 2">
            <a:extLst>
              <a:ext uri="{FF2B5EF4-FFF2-40B4-BE49-F238E27FC236}">
                <a16:creationId xmlns:a16="http://schemas.microsoft.com/office/drawing/2014/main" id="{6FE2167D-CF80-2046-88F0-219004E18291}"/>
              </a:ext>
            </a:extLst>
          </p:cNvPr>
          <p:cNvSpPr>
            <a:spLocks noGrp="1"/>
          </p:cNvSpPr>
          <p:nvPr>
            <p:ph type="pic" sz="quarter" idx="11"/>
          </p:nvPr>
        </p:nvSpPr>
        <p:spPr>
          <a:xfrm>
            <a:off x="6437376" y="1463040"/>
            <a:ext cx="5385816" cy="4572000"/>
          </a:xfrm>
          <a:prstGeom prst="rect">
            <a:avLst/>
          </a:prstGeom>
          <a:solidFill>
            <a:schemeClr val="bg1"/>
          </a:solidFill>
        </p:spPr>
        <p:txBody>
          <a:bodyPr/>
          <a:lstStyle/>
          <a:p>
            <a:endParaRPr lang="uk-UA"/>
          </a:p>
        </p:txBody>
      </p:sp>
      <p:sp>
        <p:nvSpPr>
          <p:cNvPr id="9" name="Text Placeholder 9">
            <a:extLst>
              <a:ext uri="{FF2B5EF4-FFF2-40B4-BE49-F238E27FC236}">
                <a16:creationId xmlns:a16="http://schemas.microsoft.com/office/drawing/2014/main" id="{0374D6B0-3683-0F43-BCBE-FA68AC462773}"/>
              </a:ext>
            </a:extLst>
          </p:cNvPr>
          <p:cNvSpPr>
            <a:spLocks noGrp="1"/>
          </p:cNvSpPr>
          <p:nvPr>
            <p:ph type="body" sz="quarter" idx="16"/>
          </p:nvPr>
        </p:nvSpPr>
        <p:spPr>
          <a:xfrm>
            <a:off x="685798" y="1463040"/>
            <a:ext cx="5385817" cy="4572000"/>
          </a:xfrm>
        </p:spPr>
        <p:txBody>
          <a:bodyPr/>
          <a:lstStyle>
            <a:lvl1pPr>
              <a:defRPr>
                <a:solidFill>
                  <a:schemeClr val="tx1"/>
                </a:solidFill>
                <a:latin typeface="+mj-lt"/>
              </a:defRPr>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Footer Placeholder 1">
            <a:extLst>
              <a:ext uri="{FF2B5EF4-FFF2-40B4-BE49-F238E27FC236}">
                <a16:creationId xmlns:a16="http://schemas.microsoft.com/office/drawing/2014/main" id="{125B0DE0-530E-7046-A06F-F54E1163CD51}"/>
              </a:ext>
            </a:extLst>
          </p:cNvPr>
          <p:cNvSpPr>
            <a:spLocks noGrp="1"/>
          </p:cNvSpPr>
          <p:nvPr>
            <p:ph type="ftr" sz="quarter" idx="17"/>
          </p:nvPr>
        </p:nvSpPr>
        <p:spPr/>
        <p:txBody>
          <a:bodyPr/>
          <a:lstStyle/>
          <a:p>
            <a:endParaRPr lang="en-US" dirty="0"/>
          </a:p>
        </p:txBody>
      </p:sp>
    </p:spTree>
    <p:extLst>
      <p:ext uri="{BB962C8B-B14F-4D97-AF65-F5344CB8AC3E}">
        <p14:creationId xmlns:p14="http://schemas.microsoft.com/office/powerpoint/2010/main" val="4138640513"/>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IMAGES - 2">
    <p:spTree>
      <p:nvGrpSpPr>
        <p:cNvPr id="1" name=""/>
        <p:cNvGrpSpPr/>
        <p:nvPr/>
      </p:nvGrpSpPr>
      <p:grpSpPr>
        <a:xfrm>
          <a:off x="0" y="0"/>
          <a:ext cx="0" cy="0"/>
          <a:chOff x="0" y="0"/>
          <a:chExt cx="0" cy="0"/>
        </a:xfrm>
      </p:grpSpPr>
      <p:sp>
        <p:nvSpPr>
          <p:cNvPr id="10" name="Picture Placeholder 2"/>
          <p:cNvSpPr>
            <a:spLocks noGrp="1"/>
          </p:cNvSpPr>
          <p:nvPr>
            <p:ph type="pic" sz="quarter" idx="12"/>
          </p:nvPr>
        </p:nvSpPr>
        <p:spPr>
          <a:xfrm>
            <a:off x="685798" y="1463040"/>
            <a:ext cx="5385817" cy="4572000"/>
          </a:xfrm>
          <a:prstGeom prst="rect">
            <a:avLst/>
          </a:prstGeom>
          <a:solidFill>
            <a:schemeClr val="bg1"/>
          </a:solidFill>
          <a:effectLst/>
        </p:spPr>
        <p:txBody>
          <a:bodyPr/>
          <a:lstStyle>
            <a:lvl1pPr>
              <a:defRPr sz="1333"/>
            </a:lvl1pPr>
          </a:lstStyle>
          <a:p>
            <a:endParaRPr lang="uk-UA"/>
          </a:p>
        </p:txBody>
      </p:sp>
      <p:sp>
        <p:nvSpPr>
          <p:cNvPr id="2" name="Title 1">
            <a:extLst>
              <a:ext uri="{FF2B5EF4-FFF2-40B4-BE49-F238E27FC236}">
                <a16:creationId xmlns:a16="http://schemas.microsoft.com/office/drawing/2014/main" id="{BE530C92-F786-7740-8D4F-856680EDC89F}"/>
              </a:ext>
            </a:extLst>
          </p:cNvPr>
          <p:cNvSpPr>
            <a:spLocks noGrp="1"/>
          </p:cNvSpPr>
          <p:nvPr>
            <p:ph type="title"/>
          </p:nvPr>
        </p:nvSpPr>
        <p:spPr/>
        <p:txBody>
          <a:bodyPr/>
          <a:lstStyle/>
          <a:p>
            <a:r>
              <a:rPr lang="en-US" dirty="0"/>
              <a:t>Click to edit Master title style</a:t>
            </a:r>
          </a:p>
        </p:txBody>
      </p:sp>
      <p:sp>
        <p:nvSpPr>
          <p:cNvPr id="6" name="Slide Number Placeholder 5">
            <a:extLst>
              <a:ext uri="{FF2B5EF4-FFF2-40B4-BE49-F238E27FC236}">
                <a16:creationId xmlns:a16="http://schemas.microsoft.com/office/drawing/2014/main" id="{10EA65EE-8CDD-0246-8073-746AD7789607}"/>
              </a:ext>
            </a:extLst>
          </p:cNvPr>
          <p:cNvSpPr>
            <a:spLocks noGrp="1"/>
          </p:cNvSpPr>
          <p:nvPr>
            <p:ph type="sldNum" sz="quarter" idx="15"/>
          </p:nvPr>
        </p:nvSpPr>
        <p:spPr/>
        <p:txBody>
          <a:bodyPr/>
          <a:lstStyle/>
          <a:p>
            <a:r>
              <a:rPr lang="en-US" b="1">
                <a:solidFill>
                  <a:schemeClr val="accent1"/>
                </a:solidFill>
              </a:rPr>
              <a:t>|</a:t>
            </a:r>
            <a:r>
              <a:rPr lang="en-US"/>
              <a:t> </a:t>
            </a:r>
            <a:fld id="{37D409AB-2201-4E18-8A34-C31753AD9B06}" type="slidenum">
              <a:rPr lang="en-US" smtClean="0">
                <a:solidFill>
                  <a:schemeClr val="tx1"/>
                </a:solidFill>
              </a:rPr>
              <a:pPr/>
              <a:t>‹#›</a:t>
            </a:fld>
            <a:endParaRPr lang="en-US" dirty="0">
              <a:solidFill>
                <a:schemeClr val="tx1"/>
              </a:solidFill>
            </a:endParaRPr>
          </a:p>
        </p:txBody>
      </p:sp>
      <p:sp>
        <p:nvSpPr>
          <p:cNvPr id="9" name="Picture Placeholder 2">
            <a:extLst>
              <a:ext uri="{FF2B5EF4-FFF2-40B4-BE49-F238E27FC236}">
                <a16:creationId xmlns:a16="http://schemas.microsoft.com/office/drawing/2014/main" id="{C12A3D21-3D55-3943-87CD-C5F4444ECAF1}"/>
              </a:ext>
            </a:extLst>
          </p:cNvPr>
          <p:cNvSpPr>
            <a:spLocks noGrp="1"/>
          </p:cNvSpPr>
          <p:nvPr>
            <p:ph type="pic" sz="quarter" idx="16"/>
          </p:nvPr>
        </p:nvSpPr>
        <p:spPr>
          <a:xfrm>
            <a:off x="6437376" y="1463040"/>
            <a:ext cx="5385816" cy="4572000"/>
          </a:xfrm>
          <a:prstGeom prst="rect">
            <a:avLst/>
          </a:prstGeom>
          <a:solidFill>
            <a:schemeClr val="bg1"/>
          </a:solidFill>
          <a:effectLst/>
        </p:spPr>
        <p:txBody>
          <a:bodyPr/>
          <a:lstStyle>
            <a:lvl1pPr>
              <a:defRPr sz="1333"/>
            </a:lvl1pPr>
          </a:lstStyle>
          <a:p>
            <a:endParaRPr lang="uk-UA"/>
          </a:p>
        </p:txBody>
      </p:sp>
      <p:sp>
        <p:nvSpPr>
          <p:cNvPr id="3" name="Footer Placeholder 2">
            <a:extLst>
              <a:ext uri="{FF2B5EF4-FFF2-40B4-BE49-F238E27FC236}">
                <a16:creationId xmlns:a16="http://schemas.microsoft.com/office/drawing/2014/main" id="{C4B4F8AC-E355-3D43-B7E8-4007873DE798}"/>
              </a:ext>
            </a:extLst>
          </p:cNvPr>
          <p:cNvSpPr>
            <a:spLocks noGrp="1"/>
          </p:cNvSpPr>
          <p:nvPr>
            <p:ph type="ftr" sz="quarter" idx="17"/>
          </p:nvPr>
        </p:nvSpPr>
        <p:spPr/>
        <p:txBody>
          <a:bodyPr/>
          <a:lstStyle/>
          <a:p>
            <a:endParaRPr lang="en-US" dirty="0"/>
          </a:p>
        </p:txBody>
      </p:sp>
    </p:spTree>
    <p:extLst>
      <p:ext uri="{BB962C8B-B14F-4D97-AF65-F5344CB8AC3E}">
        <p14:creationId xmlns:p14="http://schemas.microsoft.com/office/powerpoint/2010/main" val="4050191052"/>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IMAGES + TEXT BOXES - 3">
    <p:spTree>
      <p:nvGrpSpPr>
        <p:cNvPr id="1" name=""/>
        <p:cNvGrpSpPr/>
        <p:nvPr/>
      </p:nvGrpSpPr>
      <p:grpSpPr>
        <a:xfrm>
          <a:off x="0" y="0"/>
          <a:ext cx="0" cy="0"/>
          <a:chOff x="0" y="0"/>
          <a:chExt cx="0" cy="0"/>
        </a:xfrm>
      </p:grpSpPr>
      <p:sp>
        <p:nvSpPr>
          <p:cNvPr id="10" name="Picture Placeholder 2"/>
          <p:cNvSpPr>
            <a:spLocks noGrp="1"/>
          </p:cNvSpPr>
          <p:nvPr>
            <p:ph type="pic" sz="quarter" idx="12"/>
          </p:nvPr>
        </p:nvSpPr>
        <p:spPr>
          <a:xfrm>
            <a:off x="685800" y="1463040"/>
            <a:ext cx="3464658" cy="1828800"/>
          </a:xfrm>
          <a:prstGeom prst="rect">
            <a:avLst/>
          </a:prstGeom>
          <a:solidFill>
            <a:schemeClr val="bg1"/>
          </a:solidFill>
          <a:effectLst/>
        </p:spPr>
        <p:txBody>
          <a:bodyPr/>
          <a:lstStyle>
            <a:lvl1pPr>
              <a:defRPr sz="1333"/>
            </a:lvl1pPr>
          </a:lstStyle>
          <a:p>
            <a:endParaRPr lang="uk-UA"/>
          </a:p>
        </p:txBody>
      </p:sp>
      <p:sp>
        <p:nvSpPr>
          <p:cNvPr id="2" name="Title 1">
            <a:extLst>
              <a:ext uri="{FF2B5EF4-FFF2-40B4-BE49-F238E27FC236}">
                <a16:creationId xmlns:a16="http://schemas.microsoft.com/office/drawing/2014/main" id="{170C8558-0CAA-C941-8090-7BCA56E6B537}"/>
              </a:ext>
            </a:extLst>
          </p:cNvPr>
          <p:cNvSpPr>
            <a:spLocks noGrp="1"/>
          </p:cNvSpPr>
          <p:nvPr>
            <p:ph type="title"/>
          </p:nvPr>
        </p:nvSpPr>
        <p:spPr/>
        <p:txBody>
          <a:bodyPr/>
          <a:lstStyle/>
          <a:p>
            <a:r>
              <a:rPr lang="en-US" dirty="0"/>
              <a:t>Click to edit Master title style</a:t>
            </a:r>
          </a:p>
        </p:txBody>
      </p:sp>
      <p:sp>
        <p:nvSpPr>
          <p:cNvPr id="6" name="Slide Number Placeholder 5">
            <a:extLst>
              <a:ext uri="{FF2B5EF4-FFF2-40B4-BE49-F238E27FC236}">
                <a16:creationId xmlns:a16="http://schemas.microsoft.com/office/drawing/2014/main" id="{22F99B54-C99E-FF43-ACA5-AED32EF9EEE7}"/>
              </a:ext>
            </a:extLst>
          </p:cNvPr>
          <p:cNvSpPr>
            <a:spLocks noGrp="1"/>
          </p:cNvSpPr>
          <p:nvPr>
            <p:ph type="sldNum" sz="quarter" idx="16"/>
          </p:nvPr>
        </p:nvSpPr>
        <p:spPr/>
        <p:txBody>
          <a:bodyPr/>
          <a:lstStyle/>
          <a:p>
            <a:r>
              <a:rPr lang="en-US" b="1">
                <a:solidFill>
                  <a:schemeClr val="accent1"/>
                </a:solidFill>
              </a:rPr>
              <a:t>|</a:t>
            </a:r>
            <a:r>
              <a:rPr lang="en-US"/>
              <a:t> </a:t>
            </a:r>
            <a:fld id="{37D409AB-2201-4E18-8A34-C31753AD9B06}" type="slidenum">
              <a:rPr lang="en-US" smtClean="0">
                <a:solidFill>
                  <a:schemeClr val="tx1"/>
                </a:solidFill>
              </a:rPr>
              <a:pPr/>
              <a:t>‹#›</a:t>
            </a:fld>
            <a:endParaRPr lang="en-US" dirty="0">
              <a:solidFill>
                <a:schemeClr val="tx1"/>
              </a:solidFill>
            </a:endParaRPr>
          </a:p>
        </p:txBody>
      </p:sp>
      <p:sp>
        <p:nvSpPr>
          <p:cNvPr id="13" name="Picture Placeholder 2">
            <a:extLst>
              <a:ext uri="{FF2B5EF4-FFF2-40B4-BE49-F238E27FC236}">
                <a16:creationId xmlns:a16="http://schemas.microsoft.com/office/drawing/2014/main" id="{C8BDBE08-B2D8-A149-AB49-A36081BB1FE6}"/>
              </a:ext>
            </a:extLst>
          </p:cNvPr>
          <p:cNvSpPr>
            <a:spLocks noGrp="1"/>
          </p:cNvSpPr>
          <p:nvPr>
            <p:ph type="pic" sz="quarter" idx="17"/>
          </p:nvPr>
        </p:nvSpPr>
        <p:spPr>
          <a:xfrm>
            <a:off x="8358534" y="1463040"/>
            <a:ext cx="3464658" cy="1828800"/>
          </a:xfrm>
          <a:prstGeom prst="rect">
            <a:avLst/>
          </a:prstGeom>
          <a:solidFill>
            <a:schemeClr val="bg1"/>
          </a:solidFill>
          <a:effectLst/>
        </p:spPr>
        <p:txBody>
          <a:bodyPr/>
          <a:lstStyle>
            <a:lvl1pPr>
              <a:defRPr sz="1333"/>
            </a:lvl1pPr>
          </a:lstStyle>
          <a:p>
            <a:endParaRPr lang="uk-UA"/>
          </a:p>
        </p:txBody>
      </p:sp>
      <p:sp>
        <p:nvSpPr>
          <p:cNvPr id="14" name="Picture Placeholder 2">
            <a:extLst>
              <a:ext uri="{FF2B5EF4-FFF2-40B4-BE49-F238E27FC236}">
                <a16:creationId xmlns:a16="http://schemas.microsoft.com/office/drawing/2014/main" id="{FFFD6FB1-7302-6040-BD88-BA00C9A9F537}"/>
              </a:ext>
            </a:extLst>
          </p:cNvPr>
          <p:cNvSpPr>
            <a:spLocks noGrp="1"/>
          </p:cNvSpPr>
          <p:nvPr>
            <p:ph type="pic" sz="quarter" idx="18"/>
          </p:nvPr>
        </p:nvSpPr>
        <p:spPr>
          <a:xfrm>
            <a:off x="4529193" y="1463040"/>
            <a:ext cx="3464658" cy="1828800"/>
          </a:xfrm>
          <a:prstGeom prst="rect">
            <a:avLst/>
          </a:prstGeom>
          <a:solidFill>
            <a:schemeClr val="bg1"/>
          </a:solidFill>
          <a:effectLst/>
        </p:spPr>
        <p:txBody>
          <a:bodyPr/>
          <a:lstStyle>
            <a:lvl1pPr>
              <a:defRPr sz="1333"/>
            </a:lvl1pPr>
          </a:lstStyle>
          <a:p>
            <a:endParaRPr lang="uk-UA"/>
          </a:p>
        </p:txBody>
      </p:sp>
      <p:sp>
        <p:nvSpPr>
          <p:cNvPr id="8" name="Text Placeholder 2">
            <a:extLst>
              <a:ext uri="{FF2B5EF4-FFF2-40B4-BE49-F238E27FC236}">
                <a16:creationId xmlns:a16="http://schemas.microsoft.com/office/drawing/2014/main" id="{67836D9F-38D5-5148-926E-181D14364088}"/>
              </a:ext>
            </a:extLst>
          </p:cNvPr>
          <p:cNvSpPr>
            <a:spLocks noGrp="1"/>
          </p:cNvSpPr>
          <p:nvPr>
            <p:ph type="body" sz="quarter" idx="19"/>
          </p:nvPr>
        </p:nvSpPr>
        <p:spPr>
          <a:xfrm>
            <a:off x="685800" y="3632201"/>
            <a:ext cx="3464658" cy="2366264"/>
          </a:xfrm>
        </p:spPr>
        <p:txBody>
          <a:bodyPr/>
          <a:lstStyle>
            <a:lvl1pPr>
              <a:defRPr>
                <a:solidFill>
                  <a:schemeClr val="tx1"/>
                </a:solidFill>
                <a:latin typeface="+mj-lt"/>
              </a:defRPr>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2">
            <a:extLst>
              <a:ext uri="{FF2B5EF4-FFF2-40B4-BE49-F238E27FC236}">
                <a16:creationId xmlns:a16="http://schemas.microsoft.com/office/drawing/2014/main" id="{295C35A9-1555-294F-BA41-78569E573EAF}"/>
              </a:ext>
            </a:extLst>
          </p:cNvPr>
          <p:cNvSpPr>
            <a:spLocks noGrp="1"/>
          </p:cNvSpPr>
          <p:nvPr>
            <p:ph type="body" sz="quarter" idx="20"/>
          </p:nvPr>
        </p:nvSpPr>
        <p:spPr>
          <a:xfrm>
            <a:off x="4529193" y="3632200"/>
            <a:ext cx="3464658" cy="2366265"/>
          </a:xfrm>
        </p:spPr>
        <p:txBody>
          <a:bodyPr/>
          <a:lstStyle>
            <a:lvl1pPr>
              <a:defRPr>
                <a:solidFill>
                  <a:schemeClr val="tx1"/>
                </a:solidFill>
                <a:latin typeface="+mj-lt"/>
              </a:defRPr>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2">
            <a:extLst>
              <a:ext uri="{FF2B5EF4-FFF2-40B4-BE49-F238E27FC236}">
                <a16:creationId xmlns:a16="http://schemas.microsoft.com/office/drawing/2014/main" id="{37049C6A-31E4-BE40-8338-EA004569CE7D}"/>
              </a:ext>
            </a:extLst>
          </p:cNvPr>
          <p:cNvSpPr>
            <a:spLocks noGrp="1"/>
          </p:cNvSpPr>
          <p:nvPr>
            <p:ph type="body" sz="quarter" idx="21"/>
          </p:nvPr>
        </p:nvSpPr>
        <p:spPr>
          <a:xfrm>
            <a:off x="8358534" y="3632199"/>
            <a:ext cx="3464658" cy="2366265"/>
          </a:xfrm>
        </p:spPr>
        <p:txBody>
          <a:bodyPr/>
          <a:lstStyle>
            <a:lvl1pPr>
              <a:defRPr>
                <a:solidFill>
                  <a:schemeClr val="tx1"/>
                </a:solidFill>
                <a:latin typeface="+mj-lt"/>
              </a:defRPr>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Footer Placeholder 2">
            <a:extLst>
              <a:ext uri="{FF2B5EF4-FFF2-40B4-BE49-F238E27FC236}">
                <a16:creationId xmlns:a16="http://schemas.microsoft.com/office/drawing/2014/main" id="{BB2D857A-15AC-8545-AC96-054E51B83F70}"/>
              </a:ext>
            </a:extLst>
          </p:cNvPr>
          <p:cNvSpPr>
            <a:spLocks noGrp="1"/>
          </p:cNvSpPr>
          <p:nvPr>
            <p:ph type="ftr" sz="quarter" idx="22"/>
          </p:nvPr>
        </p:nvSpPr>
        <p:spPr/>
        <p:txBody>
          <a:bodyPr/>
          <a:lstStyle/>
          <a:p>
            <a:endParaRPr lang="en-US" dirty="0"/>
          </a:p>
        </p:txBody>
      </p:sp>
    </p:spTree>
    <p:extLst>
      <p:ext uri="{BB962C8B-B14F-4D97-AF65-F5344CB8AC3E}">
        <p14:creationId xmlns:p14="http://schemas.microsoft.com/office/powerpoint/2010/main" val="2783494705"/>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IMAGES + TEXT BOXES - 3 (V2)">
    <p:spTree>
      <p:nvGrpSpPr>
        <p:cNvPr id="1" name=""/>
        <p:cNvGrpSpPr/>
        <p:nvPr/>
      </p:nvGrpSpPr>
      <p:grpSpPr>
        <a:xfrm>
          <a:off x="0" y="0"/>
          <a:ext cx="0" cy="0"/>
          <a:chOff x="0" y="0"/>
          <a:chExt cx="0" cy="0"/>
        </a:xfrm>
      </p:grpSpPr>
      <p:sp>
        <p:nvSpPr>
          <p:cNvPr id="13" name="Picture Placeholder 2"/>
          <p:cNvSpPr>
            <a:spLocks noGrp="1"/>
          </p:cNvSpPr>
          <p:nvPr>
            <p:ph type="pic" sz="quarter" idx="12"/>
          </p:nvPr>
        </p:nvSpPr>
        <p:spPr>
          <a:xfrm>
            <a:off x="685799" y="1463040"/>
            <a:ext cx="3479933" cy="3352800"/>
          </a:xfrm>
          <a:prstGeom prst="rect">
            <a:avLst/>
          </a:prstGeom>
          <a:solidFill>
            <a:schemeClr val="bg1"/>
          </a:solidFill>
          <a:effectLst/>
        </p:spPr>
        <p:txBody>
          <a:bodyPr/>
          <a:lstStyle>
            <a:lvl1pPr>
              <a:defRPr sz="1333"/>
            </a:lvl1pPr>
          </a:lstStyle>
          <a:p>
            <a:endParaRPr lang="uk-UA"/>
          </a:p>
        </p:txBody>
      </p:sp>
      <p:sp>
        <p:nvSpPr>
          <p:cNvPr id="2" name="Title 1">
            <a:extLst>
              <a:ext uri="{FF2B5EF4-FFF2-40B4-BE49-F238E27FC236}">
                <a16:creationId xmlns:a16="http://schemas.microsoft.com/office/drawing/2014/main" id="{247FD341-7C4C-AE49-B33A-DF813384C70A}"/>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D7D0FC7A-F706-C741-BFAE-4865D097C232}"/>
              </a:ext>
            </a:extLst>
          </p:cNvPr>
          <p:cNvSpPr>
            <a:spLocks noGrp="1"/>
          </p:cNvSpPr>
          <p:nvPr>
            <p:ph type="sldNum" sz="quarter" idx="16"/>
          </p:nvPr>
        </p:nvSpPr>
        <p:spPr/>
        <p:txBody>
          <a:bodyPr/>
          <a:lstStyle/>
          <a:p>
            <a:r>
              <a:rPr lang="en-US" b="1">
                <a:solidFill>
                  <a:schemeClr val="accent1"/>
                </a:solidFill>
              </a:rPr>
              <a:t>|</a:t>
            </a:r>
            <a:r>
              <a:rPr lang="en-US"/>
              <a:t> </a:t>
            </a:r>
            <a:fld id="{37D409AB-2201-4E18-8A34-C31753AD9B06}" type="slidenum">
              <a:rPr lang="en-US" smtClean="0">
                <a:solidFill>
                  <a:schemeClr val="tx1"/>
                </a:solidFill>
              </a:rPr>
              <a:pPr/>
              <a:t>‹#›</a:t>
            </a:fld>
            <a:endParaRPr lang="en-US" dirty="0">
              <a:solidFill>
                <a:schemeClr val="tx1"/>
              </a:solidFill>
            </a:endParaRPr>
          </a:p>
        </p:txBody>
      </p:sp>
      <p:sp>
        <p:nvSpPr>
          <p:cNvPr id="10" name="Picture Placeholder 2">
            <a:extLst>
              <a:ext uri="{FF2B5EF4-FFF2-40B4-BE49-F238E27FC236}">
                <a16:creationId xmlns:a16="http://schemas.microsoft.com/office/drawing/2014/main" id="{5EDDCDA2-38D1-CB4B-B35C-1BED1EB09DE2}"/>
              </a:ext>
            </a:extLst>
          </p:cNvPr>
          <p:cNvSpPr>
            <a:spLocks noGrp="1"/>
          </p:cNvSpPr>
          <p:nvPr>
            <p:ph type="pic" sz="quarter" idx="17"/>
          </p:nvPr>
        </p:nvSpPr>
        <p:spPr>
          <a:xfrm>
            <a:off x="8343258" y="1463040"/>
            <a:ext cx="3479933" cy="3352800"/>
          </a:xfrm>
          <a:prstGeom prst="rect">
            <a:avLst/>
          </a:prstGeom>
          <a:solidFill>
            <a:schemeClr val="bg1"/>
          </a:solidFill>
          <a:effectLst/>
        </p:spPr>
        <p:txBody>
          <a:bodyPr/>
          <a:lstStyle>
            <a:lvl1pPr>
              <a:defRPr sz="1333"/>
            </a:lvl1pPr>
          </a:lstStyle>
          <a:p>
            <a:endParaRPr lang="uk-UA"/>
          </a:p>
        </p:txBody>
      </p:sp>
      <p:sp>
        <p:nvSpPr>
          <p:cNvPr id="11" name="Picture Placeholder 2">
            <a:extLst>
              <a:ext uri="{FF2B5EF4-FFF2-40B4-BE49-F238E27FC236}">
                <a16:creationId xmlns:a16="http://schemas.microsoft.com/office/drawing/2014/main" id="{39585639-9F76-934B-B69C-7F12AF165B64}"/>
              </a:ext>
            </a:extLst>
          </p:cNvPr>
          <p:cNvSpPr>
            <a:spLocks noGrp="1"/>
          </p:cNvSpPr>
          <p:nvPr>
            <p:ph type="pic" sz="quarter" idx="18"/>
          </p:nvPr>
        </p:nvSpPr>
        <p:spPr>
          <a:xfrm>
            <a:off x="4514529" y="1463040"/>
            <a:ext cx="3479933" cy="3352800"/>
          </a:xfrm>
          <a:prstGeom prst="rect">
            <a:avLst/>
          </a:prstGeom>
          <a:solidFill>
            <a:schemeClr val="bg1"/>
          </a:solidFill>
          <a:effectLst/>
        </p:spPr>
        <p:txBody>
          <a:bodyPr/>
          <a:lstStyle>
            <a:lvl1pPr>
              <a:defRPr sz="1333"/>
            </a:lvl1pPr>
          </a:lstStyle>
          <a:p>
            <a:endParaRPr lang="uk-UA"/>
          </a:p>
        </p:txBody>
      </p:sp>
      <p:sp>
        <p:nvSpPr>
          <p:cNvPr id="8" name="Text Placeholder 2">
            <a:extLst>
              <a:ext uri="{FF2B5EF4-FFF2-40B4-BE49-F238E27FC236}">
                <a16:creationId xmlns:a16="http://schemas.microsoft.com/office/drawing/2014/main" id="{5753BA86-33EF-ED44-8993-95350CB62932}"/>
              </a:ext>
            </a:extLst>
          </p:cNvPr>
          <p:cNvSpPr>
            <a:spLocks noGrp="1"/>
          </p:cNvSpPr>
          <p:nvPr>
            <p:ph type="body" sz="quarter" idx="20"/>
          </p:nvPr>
        </p:nvSpPr>
        <p:spPr>
          <a:xfrm>
            <a:off x="685799" y="5156200"/>
            <a:ext cx="3479933" cy="842264"/>
          </a:xfrm>
        </p:spPr>
        <p:txBody>
          <a:bodyPr/>
          <a:lstStyle>
            <a:lvl1pPr>
              <a:defRPr>
                <a:solidFill>
                  <a:schemeClr val="tx1"/>
                </a:solidFill>
                <a:latin typeface="+mj-lt"/>
              </a:defRPr>
            </a:lvl1pPr>
            <a:lvl2pPr marL="0" indent="0">
              <a:buNone/>
              <a:defRPr sz="1600"/>
            </a:lvl2pPr>
          </a:lstStyle>
          <a:p>
            <a:pPr lvl="0"/>
            <a:r>
              <a:rPr lang="en-US" dirty="0"/>
              <a:t>Edit Master text styles</a:t>
            </a:r>
          </a:p>
          <a:p>
            <a:pPr lvl="1"/>
            <a:r>
              <a:rPr lang="en-US" dirty="0"/>
              <a:t>Second level</a:t>
            </a:r>
          </a:p>
        </p:txBody>
      </p:sp>
      <p:sp>
        <p:nvSpPr>
          <p:cNvPr id="9" name="Text Placeholder 2">
            <a:extLst>
              <a:ext uri="{FF2B5EF4-FFF2-40B4-BE49-F238E27FC236}">
                <a16:creationId xmlns:a16="http://schemas.microsoft.com/office/drawing/2014/main" id="{56243140-FECF-6A42-AAB0-081E85B8367D}"/>
              </a:ext>
            </a:extLst>
          </p:cNvPr>
          <p:cNvSpPr>
            <a:spLocks noGrp="1"/>
          </p:cNvSpPr>
          <p:nvPr>
            <p:ph type="body" sz="quarter" idx="21"/>
          </p:nvPr>
        </p:nvSpPr>
        <p:spPr>
          <a:xfrm>
            <a:off x="4520625" y="5156200"/>
            <a:ext cx="3479933" cy="842264"/>
          </a:xfrm>
        </p:spPr>
        <p:txBody>
          <a:bodyPr/>
          <a:lstStyle>
            <a:lvl1pPr>
              <a:defRPr>
                <a:solidFill>
                  <a:schemeClr val="tx1"/>
                </a:solidFill>
                <a:latin typeface="+mj-lt"/>
              </a:defRPr>
            </a:lvl1pPr>
            <a:lvl2pPr marL="0" indent="0">
              <a:buNone/>
              <a:defRPr sz="1600"/>
            </a:lvl2pPr>
          </a:lstStyle>
          <a:p>
            <a:pPr lvl="0"/>
            <a:r>
              <a:rPr lang="en-US" dirty="0"/>
              <a:t>Edit Master text styles</a:t>
            </a:r>
          </a:p>
          <a:p>
            <a:pPr lvl="1"/>
            <a:r>
              <a:rPr lang="en-US" dirty="0"/>
              <a:t>Second level</a:t>
            </a:r>
          </a:p>
        </p:txBody>
      </p:sp>
      <p:sp>
        <p:nvSpPr>
          <p:cNvPr id="12" name="Text Placeholder 2">
            <a:extLst>
              <a:ext uri="{FF2B5EF4-FFF2-40B4-BE49-F238E27FC236}">
                <a16:creationId xmlns:a16="http://schemas.microsoft.com/office/drawing/2014/main" id="{9F3B7DC7-AA30-A341-BFDC-3CED7E3DE46A}"/>
              </a:ext>
            </a:extLst>
          </p:cNvPr>
          <p:cNvSpPr>
            <a:spLocks noGrp="1"/>
          </p:cNvSpPr>
          <p:nvPr>
            <p:ph type="body" sz="quarter" idx="22"/>
          </p:nvPr>
        </p:nvSpPr>
        <p:spPr>
          <a:xfrm>
            <a:off x="8343258" y="5140264"/>
            <a:ext cx="3479933" cy="858200"/>
          </a:xfrm>
        </p:spPr>
        <p:txBody>
          <a:bodyPr/>
          <a:lstStyle>
            <a:lvl1pPr>
              <a:defRPr>
                <a:solidFill>
                  <a:schemeClr val="tx1"/>
                </a:solidFill>
                <a:latin typeface="+mj-lt"/>
              </a:defRPr>
            </a:lvl1pPr>
            <a:lvl2pPr marL="0" indent="0">
              <a:buNone/>
              <a:defRPr sz="1600"/>
            </a:lvl2pPr>
          </a:lstStyle>
          <a:p>
            <a:pPr lvl="0"/>
            <a:r>
              <a:rPr lang="en-US" dirty="0"/>
              <a:t>Edit Master text styles</a:t>
            </a:r>
          </a:p>
          <a:p>
            <a:pPr lvl="1"/>
            <a:r>
              <a:rPr lang="en-US" dirty="0"/>
              <a:t>Second level</a:t>
            </a:r>
          </a:p>
        </p:txBody>
      </p:sp>
      <p:sp>
        <p:nvSpPr>
          <p:cNvPr id="3" name="Footer Placeholder 2">
            <a:extLst>
              <a:ext uri="{FF2B5EF4-FFF2-40B4-BE49-F238E27FC236}">
                <a16:creationId xmlns:a16="http://schemas.microsoft.com/office/drawing/2014/main" id="{EEFD3F24-EBC3-0348-BEFD-D36AE35F7E65}"/>
              </a:ext>
            </a:extLst>
          </p:cNvPr>
          <p:cNvSpPr>
            <a:spLocks noGrp="1"/>
          </p:cNvSpPr>
          <p:nvPr>
            <p:ph type="ftr" sz="quarter" idx="23"/>
          </p:nvPr>
        </p:nvSpPr>
        <p:spPr/>
        <p:txBody>
          <a:bodyPr/>
          <a:lstStyle/>
          <a:p>
            <a:endParaRPr lang="en-US" dirty="0"/>
          </a:p>
        </p:txBody>
      </p:sp>
    </p:spTree>
    <p:extLst>
      <p:ext uri="{BB962C8B-B14F-4D97-AF65-F5344CB8AC3E}">
        <p14:creationId xmlns:p14="http://schemas.microsoft.com/office/powerpoint/2010/main" val="668425154"/>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IMAGE SQUARES + TEXT BOX - 4">
    <p:spTree>
      <p:nvGrpSpPr>
        <p:cNvPr id="1" name=""/>
        <p:cNvGrpSpPr/>
        <p:nvPr/>
      </p:nvGrpSpPr>
      <p:grpSpPr>
        <a:xfrm>
          <a:off x="0" y="0"/>
          <a:ext cx="0" cy="0"/>
          <a:chOff x="0" y="0"/>
          <a:chExt cx="0" cy="0"/>
        </a:xfrm>
      </p:grpSpPr>
      <p:sp>
        <p:nvSpPr>
          <p:cNvPr id="10" name="Picture Placeholder 2"/>
          <p:cNvSpPr>
            <a:spLocks noGrp="1"/>
          </p:cNvSpPr>
          <p:nvPr>
            <p:ph type="pic" sz="quarter" idx="12"/>
          </p:nvPr>
        </p:nvSpPr>
        <p:spPr>
          <a:xfrm>
            <a:off x="685800" y="1463040"/>
            <a:ext cx="3048000" cy="2286000"/>
          </a:xfrm>
          <a:prstGeom prst="rect">
            <a:avLst/>
          </a:prstGeom>
          <a:solidFill>
            <a:schemeClr val="bg1"/>
          </a:solidFill>
          <a:effectLst/>
        </p:spPr>
        <p:txBody>
          <a:bodyPr/>
          <a:lstStyle>
            <a:lvl1pPr>
              <a:defRPr sz="1333"/>
            </a:lvl1pPr>
          </a:lstStyle>
          <a:p>
            <a:endParaRPr lang="uk-UA"/>
          </a:p>
        </p:txBody>
      </p:sp>
      <p:sp>
        <p:nvSpPr>
          <p:cNvPr id="13" name="Picture Placeholder 2"/>
          <p:cNvSpPr>
            <a:spLocks noGrp="1"/>
          </p:cNvSpPr>
          <p:nvPr>
            <p:ph type="pic" sz="quarter" idx="13"/>
          </p:nvPr>
        </p:nvSpPr>
        <p:spPr>
          <a:xfrm>
            <a:off x="3733800" y="1463040"/>
            <a:ext cx="3048000" cy="2286000"/>
          </a:xfrm>
          <a:prstGeom prst="rect">
            <a:avLst/>
          </a:prstGeom>
          <a:solidFill>
            <a:schemeClr val="bg1"/>
          </a:solidFill>
          <a:effectLst/>
        </p:spPr>
        <p:txBody>
          <a:bodyPr/>
          <a:lstStyle>
            <a:lvl1pPr>
              <a:defRPr sz="1333"/>
            </a:lvl1pPr>
          </a:lstStyle>
          <a:p>
            <a:endParaRPr lang="uk-UA"/>
          </a:p>
        </p:txBody>
      </p:sp>
      <p:sp>
        <p:nvSpPr>
          <p:cNvPr id="14" name="Picture Placeholder 2"/>
          <p:cNvSpPr>
            <a:spLocks noGrp="1"/>
          </p:cNvSpPr>
          <p:nvPr>
            <p:ph type="pic" sz="quarter" idx="14"/>
          </p:nvPr>
        </p:nvSpPr>
        <p:spPr>
          <a:xfrm>
            <a:off x="685800" y="3769093"/>
            <a:ext cx="3048000" cy="2286000"/>
          </a:xfrm>
          <a:prstGeom prst="rect">
            <a:avLst/>
          </a:prstGeom>
          <a:solidFill>
            <a:schemeClr val="bg1"/>
          </a:solidFill>
          <a:effectLst/>
        </p:spPr>
        <p:txBody>
          <a:bodyPr/>
          <a:lstStyle>
            <a:lvl1pPr>
              <a:defRPr sz="1333"/>
            </a:lvl1pPr>
          </a:lstStyle>
          <a:p>
            <a:endParaRPr lang="uk-UA"/>
          </a:p>
        </p:txBody>
      </p:sp>
      <p:sp>
        <p:nvSpPr>
          <p:cNvPr id="15" name="Picture Placeholder 2"/>
          <p:cNvSpPr>
            <a:spLocks noGrp="1"/>
          </p:cNvSpPr>
          <p:nvPr>
            <p:ph type="pic" sz="quarter" idx="15"/>
          </p:nvPr>
        </p:nvSpPr>
        <p:spPr>
          <a:xfrm>
            <a:off x="3733800" y="3769093"/>
            <a:ext cx="3048000" cy="2286000"/>
          </a:xfrm>
          <a:prstGeom prst="rect">
            <a:avLst/>
          </a:prstGeom>
          <a:solidFill>
            <a:schemeClr val="bg1"/>
          </a:solidFill>
          <a:effectLst/>
        </p:spPr>
        <p:txBody>
          <a:bodyPr/>
          <a:lstStyle>
            <a:lvl1pPr>
              <a:defRPr sz="1333"/>
            </a:lvl1pPr>
          </a:lstStyle>
          <a:p>
            <a:endParaRPr lang="uk-UA"/>
          </a:p>
        </p:txBody>
      </p:sp>
      <p:sp>
        <p:nvSpPr>
          <p:cNvPr id="2" name="Title 1">
            <a:extLst>
              <a:ext uri="{FF2B5EF4-FFF2-40B4-BE49-F238E27FC236}">
                <a16:creationId xmlns:a16="http://schemas.microsoft.com/office/drawing/2014/main" id="{33256D4F-70A5-834E-ADDC-3139B64510D7}"/>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F1B9D6A7-C0A6-9049-BEB5-BD5DC2AAF9B9}"/>
              </a:ext>
            </a:extLst>
          </p:cNvPr>
          <p:cNvSpPr>
            <a:spLocks noGrp="1"/>
          </p:cNvSpPr>
          <p:nvPr>
            <p:ph type="sldNum" sz="quarter" idx="17"/>
          </p:nvPr>
        </p:nvSpPr>
        <p:spPr/>
        <p:txBody>
          <a:bodyPr/>
          <a:lstStyle/>
          <a:p>
            <a:r>
              <a:rPr lang="en-US" b="1">
                <a:solidFill>
                  <a:schemeClr val="accent1"/>
                </a:solidFill>
              </a:rPr>
              <a:t>|</a:t>
            </a:r>
            <a:r>
              <a:rPr lang="en-US"/>
              <a:t> </a:t>
            </a:r>
            <a:fld id="{37D409AB-2201-4E18-8A34-C31753AD9B06}" type="slidenum">
              <a:rPr lang="en-US" smtClean="0">
                <a:solidFill>
                  <a:schemeClr val="tx1"/>
                </a:solidFill>
              </a:rPr>
              <a:pPr/>
              <a:t>‹#›</a:t>
            </a:fld>
            <a:endParaRPr lang="en-US" dirty="0">
              <a:solidFill>
                <a:schemeClr val="tx1"/>
              </a:solidFill>
            </a:endParaRPr>
          </a:p>
        </p:txBody>
      </p:sp>
      <p:sp>
        <p:nvSpPr>
          <p:cNvPr id="9" name="Text Placeholder 9">
            <a:extLst>
              <a:ext uri="{FF2B5EF4-FFF2-40B4-BE49-F238E27FC236}">
                <a16:creationId xmlns:a16="http://schemas.microsoft.com/office/drawing/2014/main" id="{60FE63DC-71A5-E64D-B8F6-6D9B893FB3F2}"/>
              </a:ext>
            </a:extLst>
          </p:cNvPr>
          <p:cNvSpPr>
            <a:spLocks noGrp="1"/>
          </p:cNvSpPr>
          <p:nvPr>
            <p:ph type="body" sz="quarter" idx="18"/>
          </p:nvPr>
        </p:nvSpPr>
        <p:spPr>
          <a:xfrm>
            <a:off x="7330440" y="1463040"/>
            <a:ext cx="4492752" cy="4572000"/>
          </a:xfrm>
        </p:spPr>
        <p:txBody>
          <a:bodyPr/>
          <a:lstStyle>
            <a:lvl1pPr>
              <a:defRPr>
                <a:solidFill>
                  <a:schemeClr val="tx1"/>
                </a:solidFill>
                <a:latin typeface="+mj-lt"/>
              </a:defRPr>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Footer Placeholder 2">
            <a:extLst>
              <a:ext uri="{FF2B5EF4-FFF2-40B4-BE49-F238E27FC236}">
                <a16:creationId xmlns:a16="http://schemas.microsoft.com/office/drawing/2014/main" id="{EF7D7358-19C8-4246-9CF6-0FA52B657CC2}"/>
              </a:ext>
            </a:extLst>
          </p:cNvPr>
          <p:cNvSpPr>
            <a:spLocks noGrp="1"/>
          </p:cNvSpPr>
          <p:nvPr>
            <p:ph type="ftr" sz="quarter" idx="19"/>
          </p:nvPr>
        </p:nvSpPr>
        <p:spPr/>
        <p:txBody>
          <a:bodyPr/>
          <a:lstStyle/>
          <a:p>
            <a:endParaRPr lang="en-US" dirty="0"/>
          </a:p>
        </p:txBody>
      </p:sp>
    </p:spTree>
    <p:extLst>
      <p:ext uri="{BB962C8B-B14F-4D97-AF65-F5344CB8AC3E}">
        <p14:creationId xmlns:p14="http://schemas.microsoft.com/office/powerpoint/2010/main" val="3507573052"/>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IMAGE SQUARES - 4">
    <p:spTree>
      <p:nvGrpSpPr>
        <p:cNvPr id="1" name=""/>
        <p:cNvGrpSpPr/>
        <p:nvPr/>
      </p:nvGrpSpPr>
      <p:grpSpPr>
        <a:xfrm>
          <a:off x="0" y="0"/>
          <a:ext cx="0" cy="0"/>
          <a:chOff x="0" y="0"/>
          <a:chExt cx="0" cy="0"/>
        </a:xfrm>
      </p:grpSpPr>
      <p:sp>
        <p:nvSpPr>
          <p:cNvPr id="6" name="Picture Placeholder 5"/>
          <p:cNvSpPr>
            <a:spLocks noGrp="1"/>
          </p:cNvSpPr>
          <p:nvPr>
            <p:ph type="pic" sz="quarter" idx="11"/>
          </p:nvPr>
        </p:nvSpPr>
        <p:spPr>
          <a:xfrm>
            <a:off x="0" y="3429000"/>
            <a:ext cx="3048000" cy="1828800"/>
          </a:xfrm>
          <a:prstGeom prst="rect">
            <a:avLst/>
          </a:prstGeom>
          <a:solidFill>
            <a:schemeClr val="bg1"/>
          </a:solidFill>
        </p:spPr>
        <p:txBody>
          <a:bodyPr/>
          <a:lstStyle/>
          <a:p>
            <a:endParaRPr lang="uk-UA"/>
          </a:p>
        </p:txBody>
      </p:sp>
      <p:sp>
        <p:nvSpPr>
          <p:cNvPr id="11" name="Picture Placeholder 5"/>
          <p:cNvSpPr>
            <a:spLocks noGrp="1"/>
          </p:cNvSpPr>
          <p:nvPr>
            <p:ph type="pic" sz="quarter" idx="12"/>
          </p:nvPr>
        </p:nvSpPr>
        <p:spPr>
          <a:xfrm>
            <a:off x="3048000" y="1600200"/>
            <a:ext cx="3048000" cy="1828800"/>
          </a:xfrm>
          <a:prstGeom prst="rect">
            <a:avLst/>
          </a:prstGeom>
          <a:solidFill>
            <a:schemeClr val="bg1"/>
          </a:solidFill>
        </p:spPr>
        <p:txBody>
          <a:bodyPr/>
          <a:lstStyle/>
          <a:p>
            <a:endParaRPr lang="uk-UA"/>
          </a:p>
        </p:txBody>
      </p:sp>
      <p:sp>
        <p:nvSpPr>
          <p:cNvPr id="12" name="Picture Placeholder 5"/>
          <p:cNvSpPr>
            <a:spLocks noGrp="1"/>
          </p:cNvSpPr>
          <p:nvPr>
            <p:ph type="pic" sz="quarter" idx="13"/>
          </p:nvPr>
        </p:nvSpPr>
        <p:spPr>
          <a:xfrm>
            <a:off x="6096000" y="3429000"/>
            <a:ext cx="3048000" cy="1828800"/>
          </a:xfrm>
          <a:prstGeom prst="rect">
            <a:avLst/>
          </a:prstGeom>
          <a:solidFill>
            <a:schemeClr val="bg1"/>
          </a:solidFill>
        </p:spPr>
        <p:txBody>
          <a:bodyPr/>
          <a:lstStyle/>
          <a:p>
            <a:endParaRPr lang="uk-UA"/>
          </a:p>
        </p:txBody>
      </p:sp>
      <p:sp>
        <p:nvSpPr>
          <p:cNvPr id="13" name="Picture Placeholder 5"/>
          <p:cNvSpPr>
            <a:spLocks noGrp="1"/>
          </p:cNvSpPr>
          <p:nvPr>
            <p:ph type="pic" sz="quarter" idx="14"/>
          </p:nvPr>
        </p:nvSpPr>
        <p:spPr>
          <a:xfrm>
            <a:off x="9144000" y="1600200"/>
            <a:ext cx="3048000" cy="1828800"/>
          </a:xfrm>
          <a:prstGeom prst="rect">
            <a:avLst/>
          </a:prstGeom>
          <a:solidFill>
            <a:schemeClr val="bg1"/>
          </a:solidFill>
        </p:spPr>
        <p:txBody>
          <a:bodyPr/>
          <a:lstStyle/>
          <a:p>
            <a:endParaRPr lang="uk-UA"/>
          </a:p>
        </p:txBody>
      </p:sp>
      <p:sp>
        <p:nvSpPr>
          <p:cNvPr id="7" name="Slide Number Placeholder 6">
            <a:extLst>
              <a:ext uri="{FF2B5EF4-FFF2-40B4-BE49-F238E27FC236}">
                <a16:creationId xmlns:a16="http://schemas.microsoft.com/office/drawing/2014/main" id="{8F63D041-C871-684B-ACF7-15B12B37F048}"/>
              </a:ext>
            </a:extLst>
          </p:cNvPr>
          <p:cNvSpPr>
            <a:spLocks noGrp="1"/>
          </p:cNvSpPr>
          <p:nvPr>
            <p:ph type="sldNum" sz="quarter" idx="16"/>
          </p:nvPr>
        </p:nvSpPr>
        <p:spPr/>
        <p:txBody>
          <a:bodyPr/>
          <a:lstStyle/>
          <a:p>
            <a:r>
              <a:rPr lang="en-US" b="1">
                <a:solidFill>
                  <a:schemeClr val="accent1"/>
                </a:solidFill>
              </a:rPr>
              <a:t>|</a:t>
            </a:r>
            <a:r>
              <a:rPr lang="en-US"/>
              <a:t> </a:t>
            </a:r>
            <a:fld id="{37D409AB-2201-4E18-8A34-C31753AD9B06}" type="slidenum">
              <a:rPr lang="en-US" smtClean="0">
                <a:solidFill>
                  <a:schemeClr val="tx1"/>
                </a:solidFill>
              </a:rPr>
              <a:pPr/>
              <a:t>‹#›</a:t>
            </a:fld>
            <a:endParaRPr lang="en-US" dirty="0">
              <a:solidFill>
                <a:schemeClr val="tx1"/>
              </a:solidFill>
            </a:endParaRPr>
          </a:p>
        </p:txBody>
      </p:sp>
      <p:sp>
        <p:nvSpPr>
          <p:cNvPr id="2" name="Title 1">
            <a:extLst>
              <a:ext uri="{FF2B5EF4-FFF2-40B4-BE49-F238E27FC236}">
                <a16:creationId xmlns:a16="http://schemas.microsoft.com/office/drawing/2014/main" id="{D3602BF9-AEC1-964A-A87B-0D7E20EDCD89}"/>
              </a:ext>
            </a:extLst>
          </p:cNvPr>
          <p:cNvSpPr>
            <a:spLocks noGrp="1"/>
          </p:cNvSpPr>
          <p:nvPr>
            <p:ph type="title"/>
          </p:nvPr>
        </p:nvSpPr>
        <p:spPr/>
        <p:txBody>
          <a:bodyPr/>
          <a:lstStyle/>
          <a:p>
            <a:r>
              <a:rPr lang="en-US" dirty="0"/>
              <a:t>Click to edit Master title style</a:t>
            </a:r>
          </a:p>
        </p:txBody>
      </p:sp>
      <p:sp>
        <p:nvSpPr>
          <p:cNvPr id="3" name="Footer Placeholder 2">
            <a:extLst>
              <a:ext uri="{FF2B5EF4-FFF2-40B4-BE49-F238E27FC236}">
                <a16:creationId xmlns:a16="http://schemas.microsoft.com/office/drawing/2014/main" id="{741E7788-6A0C-404B-A451-BC0039DD0931}"/>
              </a:ext>
            </a:extLst>
          </p:cNvPr>
          <p:cNvSpPr>
            <a:spLocks noGrp="1"/>
          </p:cNvSpPr>
          <p:nvPr>
            <p:ph type="ftr" sz="quarter" idx="17"/>
          </p:nvPr>
        </p:nvSpPr>
        <p:spPr/>
        <p:txBody>
          <a:bodyPr/>
          <a:lstStyle/>
          <a:p>
            <a:endParaRPr lang="en-US" dirty="0"/>
          </a:p>
        </p:txBody>
      </p:sp>
    </p:spTree>
    <p:extLst>
      <p:ext uri="{BB962C8B-B14F-4D97-AF65-F5344CB8AC3E}">
        <p14:creationId xmlns:p14="http://schemas.microsoft.com/office/powerpoint/2010/main" val="1723461453"/>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IMAGE SQUARES + TEXT BOX - 8">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CC0D78-9E0F-2D47-8F56-99E30A224E4A}"/>
              </a:ext>
            </a:extLst>
          </p:cNvPr>
          <p:cNvSpPr>
            <a:spLocks noGrp="1"/>
          </p:cNvSpPr>
          <p:nvPr>
            <p:ph type="title"/>
          </p:nvPr>
        </p:nvSpPr>
        <p:spPr/>
        <p:txBody>
          <a:bodyPr/>
          <a:lstStyle/>
          <a:p>
            <a:r>
              <a:rPr lang="en-US"/>
              <a:t>Click to edit Master title style</a:t>
            </a:r>
          </a:p>
        </p:txBody>
      </p:sp>
      <p:sp>
        <p:nvSpPr>
          <p:cNvPr id="7" name="Slide Number Placeholder 6">
            <a:extLst>
              <a:ext uri="{FF2B5EF4-FFF2-40B4-BE49-F238E27FC236}">
                <a16:creationId xmlns:a16="http://schemas.microsoft.com/office/drawing/2014/main" id="{2B58FEA4-7DD2-6541-B8E1-82B1928AA567}"/>
              </a:ext>
            </a:extLst>
          </p:cNvPr>
          <p:cNvSpPr>
            <a:spLocks noGrp="1"/>
          </p:cNvSpPr>
          <p:nvPr>
            <p:ph type="sldNum" sz="quarter" idx="21"/>
          </p:nvPr>
        </p:nvSpPr>
        <p:spPr/>
        <p:txBody>
          <a:bodyPr/>
          <a:lstStyle/>
          <a:p>
            <a:r>
              <a:rPr lang="en-US" b="1">
                <a:solidFill>
                  <a:schemeClr val="accent1"/>
                </a:solidFill>
              </a:rPr>
              <a:t>|</a:t>
            </a:r>
            <a:r>
              <a:rPr lang="en-US"/>
              <a:t> </a:t>
            </a:r>
            <a:fld id="{37D409AB-2201-4E18-8A34-C31753AD9B06}" type="slidenum">
              <a:rPr lang="en-US" smtClean="0">
                <a:solidFill>
                  <a:schemeClr val="tx1"/>
                </a:solidFill>
              </a:rPr>
              <a:pPr/>
              <a:t>‹#›</a:t>
            </a:fld>
            <a:endParaRPr lang="en-US" dirty="0">
              <a:solidFill>
                <a:schemeClr val="tx1"/>
              </a:solidFill>
            </a:endParaRPr>
          </a:p>
        </p:txBody>
      </p:sp>
      <p:sp>
        <p:nvSpPr>
          <p:cNvPr id="13" name="Text Placeholder 9">
            <a:extLst>
              <a:ext uri="{FF2B5EF4-FFF2-40B4-BE49-F238E27FC236}">
                <a16:creationId xmlns:a16="http://schemas.microsoft.com/office/drawing/2014/main" id="{608B4BDD-BE32-C04E-9061-C889878AB885}"/>
              </a:ext>
            </a:extLst>
          </p:cNvPr>
          <p:cNvSpPr>
            <a:spLocks noGrp="1"/>
          </p:cNvSpPr>
          <p:nvPr>
            <p:ph type="body" sz="quarter" idx="22"/>
          </p:nvPr>
        </p:nvSpPr>
        <p:spPr>
          <a:xfrm>
            <a:off x="4903762" y="1951390"/>
            <a:ext cx="6919429" cy="3656929"/>
          </a:xfrm>
        </p:spPr>
        <p:txBody>
          <a:bodyPr/>
          <a:lstStyle>
            <a:lvl1pPr>
              <a:defRPr>
                <a:solidFill>
                  <a:schemeClr val="tx1"/>
                </a:solidFill>
                <a:latin typeface="+mj-lt"/>
              </a:defRPr>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Picture Placeholder 5">
            <a:extLst>
              <a:ext uri="{FF2B5EF4-FFF2-40B4-BE49-F238E27FC236}">
                <a16:creationId xmlns:a16="http://schemas.microsoft.com/office/drawing/2014/main" id="{7C20B073-7940-E445-B65B-A1204A781327}"/>
              </a:ext>
            </a:extLst>
          </p:cNvPr>
          <p:cNvSpPr>
            <a:spLocks noGrp="1"/>
          </p:cNvSpPr>
          <p:nvPr>
            <p:ph type="pic" sz="quarter" idx="11"/>
          </p:nvPr>
        </p:nvSpPr>
        <p:spPr>
          <a:xfrm>
            <a:off x="685800" y="1951391"/>
            <a:ext cx="1219200" cy="1219200"/>
          </a:xfrm>
          <a:prstGeom prst="rect">
            <a:avLst/>
          </a:prstGeom>
          <a:solidFill>
            <a:schemeClr val="bg1"/>
          </a:solidFill>
        </p:spPr>
        <p:txBody>
          <a:bodyPr/>
          <a:lstStyle>
            <a:lvl1pPr>
              <a:defRPr sz="1333"/>
            </a:lvl1pPr>
          </a:lstStyle>
          <a:p>
            <a:endParaRPr lang="uk-UA"/>
          </a:p>
        </p:txBody>
      </p:sp>
      <p:sp>
        <p:nvSpPr>
          <p:cNvPr id="20" name="Picture Placeholder 5">
            <a:extLst>
              <a:ext uri="{FF2B5EF4-FFF2-40B4-BE49-F238E27FC236}">
                <a16:creationId xmlns:a16="http://schemas.microsoft.com/office/drawing/2014/main" id="{75CB70D0-8CE2-9D45-9BDF-EE427E21DC92}"/>
              </a:ext>
            </a:extLst>
          </p:cNvPr>
          <p:cNvSpPr>
            <a:spLocks noGrp="1"/>
          </p:cNvSpPr>
          <p:nvPr>
            <p:ph type="pic" sz="quarter" idx="13"/>
          </p:nvPr>
        </p:nvSpPr>
        <p:spPr>
          <a:xfrm>
            <a:off x="685800" y="4389791"/>
            <a:ext cx="1219200" cy="1219200"/>
          </a:xfrm>
          <a:prstGeom prst="rect">
            <a:avLst/>
          </a:prstGeom>
          <a:solidFill>
            <a:schemeClr val="bg1"/>
          </a:solidFill>
        </p:spPr>
        <p:txBody>
          <a:bodyPr/>
          <a:lstStyle>
            <a:lvl1pPr>
              <a:defRPr sz="1333"/>
            </a:lvl1pPr>
          </a:lstStyle>
          <a:p>
            <a:endParaRPr lang="uk-UA"/>
          </a:p>
        </p:txBody>
      </p:sp>
      <p:sp>
        <p:nvSpPr>
          <p:cNvPr id="21" name="Picture Placeholder 5">
            <a:extLst>
              <a:ext uri="{FF2B5EF4-FFF2-40B4-BE49-F238E27FC236}">
                <a16:creationId xmlns:a16="http://schemas.microsoft.com/office/drawing/2014/main" id="{1521579F-9868-5647-99B1-E55D86FB1BCE}"/>
              </a:ext>
            </a:extLst>
          </p:cNvPr>
          <p:cNvSpPr>
            <a:spLocks noGrp="1"/>
          </p:cNvSpPr>
          <p:nvPr>
            <p:ph type="pic" sz="quarter" idx="14"/>
          </p:nvPr>
        </p:nvSpPr>
        <p:spPr>
          <a:xfrm>
            <a:off x="1905000" y="1951391"/>
            <a:ext cx="1219200" cy="1219200"/>
          </a:xfrm>
          <a:prstGeom prst="rect">
            <a:avLst/>
          </a:prstGeom>
          <a:solidFill>
            <a:schemeClr val="bg1"/>
          </a:solidFill>
        </p:spPr>
        <p:txBody>
          <a:bodyPr/>
          <a:lstStyle>
            <a:lvl1pPr>
              <a:defRPr sz="1333"/>
            </a:lvl1pPr>
          </a:lstStyle>
          <a:p>
            <a:endParaRPr lang="uk-UA"/>
          </a:p>
        </p:txBody>
      </p:sp>
      <p:sp>
        <p:nvSpPr>
          <p:cNvPr id="22" name="Picture Placeholder 5">
            <a:extLst>
              <a:ext uri="{FF2B5EF4-FFF2-40B4-BE49-F238E27FC236}">
                <a16:creationId xmlns:a16="http://schemas.microsoft.com/office/drawing/2014/main" id="{7A094C57-0770-AB49-BB94-5D6C15215287}"/>
              </a:ext>
            </a:extLst>
          </p:cNvPr>
          <p:cNvSpPr>
            <a:spLocks noGrp="1"/>
          </p:cNvSpPr>
          <p:nvPr>
            <p:ph type="pic" sz="quarter" idx="16"/>
          </p:nvPr>
        </p:nvSpPr>
        <p:spPr>
          <a:xfrm>
            <a:off x="1905000" y="4389120"/>
            <a:ext cx="1219200" cy="1219200"/>
          </a:xfrm>
          <a:prstGeom prst="rect">
            <a:avLst/>
          </a:prstGeom>
          <a:solidFill>
            <a:schemeClr val="bg1"/>
          </a:solidFill>
        </p:spPr>
        <p:txBody>
          <a:bodyPr/>
          <a:lstStyle>
            <a:lvl1pPr>
              <a:defRPr sz="1333"/>
            </a:lvl1pPr>
          </a:lstStyle>
          <a:p>
            <a:endParaRPr lang="uk-UA"/>
          </a:p>
        </p:txBody>
      </p:sp>
      <p:sp>
        <p:nvSpPr>
          <p:cNvPr id="23" name="Picture Placeholder 5">
            <a:extLst>
              <a:ext uri="{FF2B5EF4-FFF2-40B4-BE49-F238E27FC236}">
                <a16:creationId xmlns:a16="http://schemas.microsoft.com/office/drawing/2014/main" id="{8F07E2B5-9A07-4349-AA3A-CF1C992FF943}"/>
              </a:ext>
            </a:extLst>
          </p:cNvPr>
          <p:cNvSpPr>
            <a:spLocks noGrp="1"/>
          </p:cNvSpPr>
          <p:nvPr>
            <p:ph type="pic" sz="quarter" idx="17"/>
          </p:nvPr>
        </p:nvSpPr>
        <p:spPr>
          <a:xfrm>
            <a:off x="3126501" y="1951391"/>
            <a:ext cx="1219200" cy="1219200"/>
          </a:xfrm>
          <a:prstGeom prst="rect">
            <a:avLst/>
          </a:prstGeom>
          <a:solidFill>
            <a:schemeClr val="bg1"/>
          </a:solidFill>
          <a:ln>
            <a:noFill/>
          </a:ln>
        </p:spPr>
        <p:txBody>
          <a:bodyPr/>
          <a:lstStyle>
            <a:lvl1pPr>
              <a:defRPr sz="1333"/>
            </a:lvl1pPr>
          </a:lstStyle>
          <a:p>
            <a:endParaRPr lang="uk-UA"/>
          </a:p>
        </p:txBody>
      </p:sp>
      <p:sp>
        <p:nvSpPr>
          <p:cNvPr id="25" name="Picture Placeholder 5">
            <a:extLst>
              <a:ext uri="{FF2B5EF4-FFF2-40B4-BE49-F238E27FC236}">
                <a16:creationId xmlns:a16="http://schemas.microsoft.com/office/drawing/2014/main" id="{4C54CDC9-AC7D-B64D-8FB5-22D3CDBE78EF}"/>
              </a:ext>
            </a:extLst>
          </p:cNvPr>
          <p:cNvSpPr>
            <a:spLocks noGrp="1"/>
          </p:cNvSpPr>
          <p:nvPr>
            <p:ph type="pic" sz="quarter" idx="19"/>
          </p:nvPr>
        </p:nvSpPr>
        <p:spPr>
          <a:xfrm>
            <a:off x="3124200" y="4389120"/>
            <a:ext cx="1219200" cy="1219200"/>
          </a:xfrm>
          <a:prstGeom prst="rect">
            <a:avLst/>
          </a:prstGeom>
          <a:solidFill>
            <a:schemeClr val="bg1"/>
          </a:solidFill>
          <a:ln>
            <a:noFill/>
          </a:ln>
        </p:spPr>
        <p:txBody>
          <a:bodyPr/>
          <a:lstStyle>
            <a:lvl1pPr>
              <a:defRPr sz="1333"/>
            </a:lvl1pPr>
          </a:lstStyle>
          <a:p>
            <a:endParaRPr lang="uk-UA" dirty="0"/>
          </a:p>
        </p:txBody>
      </p:sp>
      <p:sp>
        <p:nvSpPr>
          <p:cNvPr id="3" name="Footer Placeholder 2">
            <a:extLst>
              <a:ext uri="{FF2B5EF4-FFF2-40B4-BE49-F238E27FC236}">
                <a16:creationId xmlns:a16="http://schemas.microsoft.com/office/drawing/2014/main" id="{125A2727-1C25-564E-AC20-0D295524A462}"/>
              </a:ext>
            </a:extLst>
          </p:cNvPr>
          <p:cNvSpPr>
            <a:spLocks noGrp="1"/>
          </p:cNvSpPr>
          <p:nvPr>
            <p:ph type="ftr" sz="quarter" idx="23"/>
          </p:nvPr>
        </p:nvSpPr>
        <p:spPr/>
        <p:txBody>
          <a:bodyPr/>
          <a:lstStyle/>
          <a:p>
            <a:endParaRPr lang="en-US" dirty="0"/>
          </a:p>
        </p:txBody>
      </p:sp>
      <p:sp>
        <p:nvSpPr>
          <p:cNvPr id="15" name="Picture Placeholder 5">
            <a:extLst>
              <a:ext uri="{FF2B5EF4-FFF2-40B4-BE49-F238E27FC236}">
                <a16:creationId xmlns:a16="http://schemas.microsoft.com/office/drawing/2014/main" id="{00610370-ACAA-F644-A7A4-C569B39F8142}"/>
              </a:ext>
            </a:extLst>
          </p:cNvPr>
          <p:cNvSpPr>
            <a:spLocks noGrp="1"/>
          </p:cNvSpPr>
          <p:nvPr>
            <p:ph type="pic" sz="quarter" idx="24"/>
          </p:nvPr>
        </p:nvSpPr>
        <p:spPr>
          <a:xfrm>
            <a:off x="685800" y="3170591"/>
            <a:ext cx="1219200" cy="1219200"/>
          </a:xfrm>
          <a:prstGeom prst="rect">
            <a:avLst/>
          </a:prstGeom>
          <a:solidFill>
            <a:schemeClr val="bg1"/>
          </a:solidFill>
        </p:spPr>
        <p:txBody>
          <a:bodyPr/>
          <a:lstStyle>
            <a:lvl1pPr>
              <a:defRPr sz="1333"/>
            </a:lvl1pPr>
          </a:lstStyle>
          <a:p>
            <a:endParaRPr lang="uk-UA"/>
          </a:p>
        </p:txBody>
      </p:sp>
      <p:sp>
        <p:nvSpPr>
          <p:cNvPr id="17" name="Picture Placeholder 5">
            <a:extLst>
              <a:ext uri="{FF2B5EF4-FFF2-40B4-BE49-F238E27FC236}">
                <a16:creationId xmlns:a16="http://schemas.microsoft.com/office/drawing/2014/main" id="{2ADF4D63-BAFC-944B-A6F4-9059BDB617F0}"/>
              </a:ext>
            </a:extLst>
          </p:cNvPr>
          <p:cNvSpPr>
            <a:spLocks noGrp="1"/>
          </p:cNvSpPr>
          <p:nvPr>
            <p:ph type="pic" sz="quarter" idx="26"/>
          </p:nvPr>
        </p:nvSpPr>
        <p:spPr>
          <a:xfrm>
            <a:off x="3126501" y="3170591"/>
            <a:ext cx="1219200" cy="1219200"/>
          </a:xfrm>
          <a:prstGeom prst="rect">
            <a:avLst/>
          </a:prstGeom>
          <a:solidFill>
            <a:schemeClr val="bg1"/>
          </a:solidFill>
          <a:ln>
            <a:noFill/>
          </a:ln>
        </p:spPr>
        <p:txBody>
          <a:bodyPr/>
          <a:lstStyle>
            <a:lvl1pPr>
              <a:defRPr sz="1333"/>
            </a:lvl1pPr>
          </a:lstStyle>
          <a:p>
            <a:endParaRPr lang="uk-UA" dirty="0"/>
          </a:p>
        </p:txBody>
      </p:sp>
    </p:spTree>
    <p:extLst>
      <p:ext uri="{BB962C8B-B14F-4D97-AF65-F5344CB8AC3E}">
        <p14:creationId xmlns:p14="http://schemas.microsoft.com/office/powerpoint/2010/main" val="2739967935"/>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IMAGE SQUARES + TEXT BOX - 9">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DFA30E-BA65-4140-A284-B4E2687C4FEC}"/>
              </a:ext>
            </a:extLst>
          </p:cNvPr>
          <p:cNvSpPr>
            <a:spLocks noGrp="1"/>
          </p:cNvSpPr>
          <p:nvPr>
            <p:ph type="title"/>
          </p:nvPr>
        </p:nvSpPr>
        <p:spPr/>
        <p:txBody>
          <a:bodyPr/>
          <a:lstStyle/>
          <a:p>
            <a:r>
              <a:rPr lang="en-US" dirty="0"/>
              <a:t>Click to edit Master title style</a:t>
            </a:r>
          </a:p>
        </p:txBody>
      </p:sp>
      <p:sp>
        <p:nvSpPr>
          <p:cNvPr id="7" name="Slide Number Placeholder 6">
            <a:extLst>
              <a:ext uri="{FF2B5EF4-FFF2-40B4-BE49-F238E27FC236}">
                <a16:creationId xmlns:a16="http://schemas.microsoft.com/office/drawing/2014/main" id="{1B9D5314-98BF-4144-9AA5-F67C7904C3F6}"/>
              </a:ext>
            </a:extLst>
          </p:cNvPr>
          <p:cNvSpPr>
            <a:spLocks noGrp="1"/>
          </p:cNvSpPr>
          <p:nvPr>
            <p:ph type="sldNum" sz="quarter" idx="22"/>
          </p:nvPr>
        </p:nvSpPr>
        <p:spPr/>
        <p:txBody>
          <a:bodyPr/>
          <a:lstStyle/>
          <a:p>
            <a:r>
              <a:rPr lang="en-US" b="1">
                <a:solidFill>
                  <a:schemeClr val="accent1"/>
                </a:solidFill>
              </a:rPr>
              <a:t>|</a:t>
            </a:r>
            <a:r>
              <a:rPr lang="en-US"/>
              <a:t> </a:t>
            </a:r>
            <a:fld id="{37D409AB-2201-4E18-8A34-C31753AD9B06}" type="slidenum">
              <a:rPr lang="en-US" smtClean="0">
                <a:solidFill>
                  <a:schemeClr val="tx1"/>
                </a:solidFill>
              </a:rPr>
              <a:pPr/>
              <a:t>‹#›</a:t>
            </a:fld>
            <a:endParaRPr lang="en-US" dirty="0">
              <a:solidFill>
                <a:schemeClr val="tx1"/>
              </a:solidFill>
            </a:endParaRPr>
          </a:p>
        </p:txBody>
      </p:sp>
      <p:sp>
        <p:nvSpPr>
          <p:cNvPr id="19" name="Text Placeholder 9">
            <a:extLst>
              <a:ext uri="{FF2B5EF4-FFF2-40B4-BE49-F238E27FC236}">
                <a16:creationId xmlns:a16="http://schemas.microsoft.com/office/drawing/2014/main" id="{96D59EEF-B604-1641-9D1E-11C79341B89B}"/>
              </a:ext>
            </a:extLst>
          </p:cNvPr>
          <p:cNvSpPr>
            <a:spLocks noGrp="1"/>
          </p:cNvSpPr>
          <p:nvPr>
            <p:ph type="body" sz="quarter" idx="23"/>
          </p:nvPr>
        </p:nvSpPr>
        <p:spPr>
          <a:xfrm>
            <a:off x="4901184" y="1951391"/>
            <a:ext cx="6922008" cy="3656929"/>
          </a:xfrm>
        </p:spPr>
        <p:txBody>
          <a:bodyPr/>
          <a:lstStyle>
            <a:lvl1pPr>
              <a:defRPr>
                <a:solidFill>
                  <a:schemeClr val="tx1"/>
                </a:solidFill>
                <a:latin typeface="+mj-lt"/>
              </a:defRPr>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Footer Placeholder 2">
            <a:extLst>
              <a:ext uri="{FF2B5EF4-FFF2-40B4-BE49-F238E27FC236}">
                <a16:creationId xmlns:a16="http://schemas.microsoft.com/office/drawing/2014/main" id="{4ED9B6F5-8562-0543-99D1-07568648FA2C}"/>
              </a:ext>
            </a:extLst>
          </p:cNvPr>
          <p:cNvSpPr>
            <a:spLocks noGrp="1"/>
          </p:cNvSpPr>
          <p:nvPr>
            <p:ph type="ftr" sz="quarter" idx="24"/>
          </p:nvPr>
        </p:nvSpPr>
        <p:spPr/>
        <p:txBody>
          <a:bodyPr/>
          <a:lstStyle/>
          <a:p>
            <a:endParaRPr lang="en-US" dirty="0"/>
          </a:p>
        </p:txBody>
      </p:sp>
      <p:sp>
        <p:nvSpPr>
          <p:cNvPr id="20" name="Picture Placeholder 5">
            <a:extLst>
              <a:ext uri="{FF2B5EF4-FFF2-40B4-BE49-F238E27FC236}">
                <a16:creationId xmlns:a16="http://schemas.microsoft.com/office/drawing/2014/main" id="{4659A525-2BFB-9C40-89B5-2F3479765528}"/>
              </a:ext>
            </a:extLst>
          </p:cNvPr>
          <p:cNvSpPr>
            <a:spLocks noGrp="1"/>
          </p:cNvSpPr>
          <p:nvPr>
            <p:ph type="pic" sz="quarter" idx="11"/>
          </p:nvPr>
        </p:nvSpPr>
        <p:spPr>
          <a:xfrm>
            <a:off x="685800" y="1951391"/>
            <a:ext cx="1219200" cy="1219200"/>
          </a:xfrm>
          <a:prstGeom prst="rect">
            <a:avLst/>
          </a:prstGeom>
          <a:solidFill>
            <a:schemeClr val="bg1"/>
          </a:solidFill>
        </p:spPr>
        <p:txBody>
          <a:bodyPr/>
          <a:lstStyle>
            <a:lvl1pPr>
              <a:defRPr sz="1333"/>
            </a:lvl1pPr>
          </a:lstStyle>
          <a:p>
            <a:endParaRPr lang="uk-UA"/>
          </a:p>
        </p:txBody>
      </p:sp>
      <p:sp>
        <p:nvSpPr>
          <p:cNvPr id="21" name="Picture Placeholder 5">
            <a:extLst>
              <a:ext uri="{FF2B5EF4-FFF2-40B4-BE49-F238E27FC236}">
                <a16:creationId xmlns:a16="http://schemas.microsoft.com/office/drawing/2014/main" id="{4521BAC7-9052-6549-971B-10A7E90C621D}"/>
              </a:ext>
            </a:extLst>
          </p:cNvPr>
          <p:cNvSpPr>
            <a:spLocks noGrp="1"/>
          </p:cNvSpPr>
          <p:nvPr>
            <p:ph type="pic" sz="quarter" idx="13"/>
          </p:nvPr>
        </p:nvSpPr>
        <p:spPr>
          <a:xfrm>
            <a:off x="685800" y="4389791"/>
            <a:ext cx="1219200" cy="1219200"/>
          </a:xfrm>
          <a:prstGeom prst="rect">
            <a:avLst/>
          </a:prstGeom>
          <a:solidFill>
            <a:schemeClr val="bg1"/>
          </a:solidFill>
        </p:spPr>
        <p:txBody>
          <a:bodyPr/>
          <a:lstStyle>
            <a:lvl1pPr>
              <a:defRPr sz="1333"/>
            </a:lvl1pPr>
          </a:lstStyle>
          <a:p>
            <a:endParaRPr lang="uk-UA"/>
          </a:p>
        </p:txBody>
      </p:sp>
      <p:sp>
        <p:nvSpPr>
          <p:cNvPr id="22" name="Picture Placeholder 5">
            <a:extLst>
              <a:ext uri="{FF2B5EF4-FFF2-40B4-BE49-F238E27FC236}">
                <a16:creationId xmlns:a16="http://schemas.microsoft.com/office/drawing/2014/main" id="{5DD38DFC-D58E-1947-A109-4A9EFF54828F}"/>
              </a:ext>
            </a:extLst>
          </p:cNvPr>
          <p:cNvSpPr>
            <a:spLocks noGrp="1"/>
          </p:cNvSpPr>
          <p:nvPr>
            <p:ph type="pic" sz="quarter" idx="14"/>
          </p:nvPr>
        </p:nvSpPr>
        <p:spPr>
          <a:xfrm>
            <a:off x="1905000" y="1951391"/>
            <a:ext cx="1219200" cy="1219200"/>
          </a:xfrm>
          <a:prstGeom prst="rect">
            <a:avLst/>
          </a:prstGeom>
          <a:solidFill>
            <a:schemeClr val="bg1"/>
          </a:solidFill>
        </p:spPr>
        <p:txBody>
          <a:bodyPr/>
          <a:lstStyle>
            <a:lvl1pPr>
              <a:defRPr sz="1333"/>
            </a:lvl1pPr>
          </a:lstStyle>
          <a:p>
            <a:endParaRPr lang="uk-UA"/>
          </a:p>
        </p:txBody>
      </p:sp>
      <p:sp>
        <p:nvSpPr>
          <p:cNvPr id="23" name="Picture Placeholder 5">
            <a:extLst>
              <a:ext uri="{FF2B5EF4-FFF2-40B4-BE49-F238E27FC236}">
                <a16:creationId xmlns:a16="http://schemas.microsoft.com/office/drawing/2014/main" id="{6FF0DD38-C5A3-2D4A-9454-14C442DFE49D}"/>
              </a:ext>
            </a:extLst>
          </p:cNvPr>
          <p:cNvSpPr>
            <a:spLocks noGrp="1"/>
          </p:cNvSpPr>
          <p:nvPr>
            <p:ph type="pic" sz="quarter" idx="16"/>
          </p:nvPr>
        </p:nvSpPr>
        <p:spPr>
          <a:xfrm>
            <a:off x="1905000" y="4389120"/>
            <a:ext cx="1219200" cy="1219200"/>
          </a:xfrm>
          <a:prstGeom prst="rect">
            <a:avLst/>
          </a:prstGeom>
          <a:solidFill>
            <a:schemeClr val="bg1"/>
          </a:solidFill>
        </p:spPr>
        <p:txBody>
          <a:bodyPr/>
          <a:lstStyle>
            <a:lvl1pPr>
              <a:defRPr sz="1333"/>
            </a:lvl1pPr>
          </a:lstStyle>
          <a:p>
            <a:endParaRPr lang="uk-UA"/>
          </a:p>
        </p:txBody>
      </p:sp>
      <p:sp>
        <p:nvSpPr>
          <p:cNvPr id="24" name="Picture Placeholder 5">
            <a:extLst>
              <a:ext uri="{FF2B5EF4-FFF2-40B4-BE49-F238E27FC236}">
                <a16:creationId xmlns:a16="http://schemas.microsoft.com/office/drawing/2014/main" id="{39E47CA6-4511-7F4A-848F-4AD52F71DD6F}"/>
              </a:ext>
            </a:extLst>
          </p:cNvPr>
          <p:cNvSpPr>
            <a:spLocks noGrp="1"/>
          </p:cNvSpPr>
          <p:nvPr>
            <p:ph type="pic" sz="quarter" idx="17"/>
          </p:nvPr>
        </p:nvSpPr>
        <p:spPr>
          <a:xfrm>
            <a:off x="3126501" y="1951391"/>
            <a:ext cx="1219200" cy="1219200"/>
          </a:xfrm>
          <a:prstGeom prst="rect">
            <a:avLst/>
          </a:prstGeom>
          <a:solidFill>
            <a:schemeClr val="bg1"/>
          </a:solidFill>
          <a:ln>
            <a:noFill/>
          </a:ln>
        </p:spPr>
        <p:txBody>
          <a:bodyPr/>
          <a:lstStyle>
            <a:lvl1pPr>
              <a:defRPr sz="1333"/>
            </a:lvl1pPr>
          </a:lstStyle>
          <a:p>
            <a:endParaRPr lang="uk-UA"/>
          </a:p>
        </p:txBody>
      </p:sp>
      <p:sp>
        <p:nvSpPr>
          <p:cNvPr id="25" name="Picture Placeholder 5">
            <a:extLst>
              <a:ext uri="{FF2B5EF4-FFF2-40B4-BE49-F238E27FC236}">
                <a16:creationId xmlns:a16="http://schemas.microsoft.com/office/drawing/2014/main" id="{5F9C4E3B-042B-8342-A30B-643FECAFC238}"/>
              </a:ext>
            </a:extLst>
          </p:cNvPr>
          <p:cNvSpPr>
            <a:spLocks noGrp="1"/>
          </p:cNvSpPr>
          <p:nvPr>
            <p:ph type="pic" sz="quarter" idx="19"/>
          </p:nvPr>
        </p:nvSpPr>
        <p:spPr>
          <a:xfrm>
            <a:off x="3124200" y="4389120"/>
            <a:ext cx="1219200" cy="1219200"/>
          </a:xfrm>
          <a:prstGeom prst="rect">
            <a:avLst/>
          </a:prstGeom>
          <a:solidFill>
            <a:schemeClr val="bg1"/>
          </a:solidFill>
          <a:ln>
            <a:noFill/>
          </a:ln>
        </p:spPr>
        <p:txBody>
          <a:bodyPr/>
          <a:lstStyle>
            <a:lvl1pPr>
              <a:defRPr sz="1333"/>
            </a:lvl1pPr>
          </a:lstStyle>
          <a:p>
            <a:endParaRPr lang="uk-UA" dirty="0"/>
          </a:p>
        </p:txBody>
      </p:sp>
      <p:sp>
        <p:nvSpPr>
          <p:cNvPr id="26" name="Picture Placeholder 5">
            <a:extLst>
              <a:ext uri="{FF2B5EF4-FFF2-40B4-BE49-F238E27FC236}">
                <a16:creationId xmlns:a16="http://schemas.microsoft.com/office/drawing/2014/main" id="{FF498B26-4515-D844-B3BC-9F8FE01C078F}"/>
              </a:ext>
            </a:extLst>
          </p:cNvPr>
          <p:cNvSpPr>
            <a:spLocks noGrp="1"/>
          </p:cNvSpPr>
          <p:nvPr>
            <p:ph type="pic" sz="quarter" idx="25"/>
          </p:nvPr>
        </p:nvSpPr>
        <p:spPr>
          <a:xfrm>
            <a:off x="685800" y="3170591"/>
            <a:ext cx="1219200" cy="1219200"/>
          </a:xfrm>
          <a:prstGeom prst="rect">
            <a:avLst/>
          </a:prstGeom>
          <a:solidFill>
            <a:schemeClr val="bg1"/>
          </a:solidFill>
        </p:spPr>
        <p:txBody>
          <a:bodyPr/>
          <a:lstStyle>
            <a:lvl1pPr>
              <a:defRPr sz="1333"/>
            </a:lvl1pPr>
          </a:lstStyle>
          <a:p>
            <a:endParaRPr lang="uk-UA"/>
          </a:p>
        </p:txBody>
      </p:sp>
      <p:sp>
        <p:nvSpPr>
          <p:cNvPr id="27" name="Picture Placeholder 5">
            <a:extLst>
              <a:ext uri="{FF2B5EF4-FFF2-40B4-BE49-F238E27FC236}">
                <a16:creationId xmlns:a16="http://schemas.microsoft.com/office/drawing/2014/main" id="{B2E4A78D-4D89-D64B-9A30-924CFFA9D950}"/>
              </a:ext>
            </a:extLst>
          </p:cNvPr>
          <p:cNvSpPr>
            <a:spLocks noGrp="1"/>
          </p:cNvSpPr>
          <p:nvPr>
            <p:ph type="pic" sz="quarter" idx="26"/>
          </p:nvPr>
        </p:nvSpPr>
        <p:spPr>
          <a:xfrm>
            <a:off x="3126501" y="3170591"/>
            <a:ext cx="1219200" cy="1219200"/>
          </a:xfrm>
          <a:prstGeom prst="rect">
            <a:avLst/>
          </a:prstGeom>
          <a:solidFill>
            <a:schemeClr val="bg1"/>
          </a:solidFill>
          <a:ln>
            <a:noFill/>
          </a:ln>
        </p:spPr>
        <p:txBody>
          <a:bodyPr/>
          <a:lstStyle>
            <a:lvl1pPr>
              <a:defRPr sz="1333"/>
            </a:lvl1pPr>
          </a:lstStyle>
          <a:p>
            <a:endParaRPr lang="uk-UA" dirty="0"/>
          </a:p>
        </p:txBody>
      </p:sp>
      <p:sp>
        <p:nvSpPr>
          <p:cNvPr id="28" name="Picture Placeholder 5">
            <a:extLst>
              <a:ext uri="{FF2B5EF4-FFF2-40B4-BE49-F238E27FC236}">
                <a16:creationId xmlns:a16="http://schemas.microsoft.com/office/drawing/2014/main" id="{5E0B0C74-901E-8646-8F16-1E8161579D5C}"/>
              </a:ext>
            </a:extLst>
          </p:cNvPr>
          <p:cNvSpPr>
            <a:spLocks noGrp="1"/>
          </p:cNvSpPr>
          <p:nvPr>
            <p:ph type="pic" sz="quarter" idx="27"/>
          </p:nvPr>
        </p:nvSpPr>
        <p:spPr>
          <a:xfrm>
            <a:off x="1902699" y="3170256"/>
            <a:ext cx="1219200" cy="1219200"/>
          </a:xfrm>
          <a:prstGeom prst="rect">
            <a:avLst/>
          </a:prstGeom>
          <a:solidFill>
            <a:schemeClr val="bg1"/>
          </a:solidFill>
        </p:spPr>
        <p:txBody>
          <a:bodyPr/>
          <a:lstStyle>
            <a:lvl1pPr>
              <a:defRPr sz="1333"/>
            </a:lvl1pPr>
          </a:lstStyle>
          <a:p>
            <a:endParaRPr lang="uk-UA"/>
          </a:p>
        </p:txBody>
      </p:sp>
    </p:spTree>
    <p:extLst>
      <p:ext uri="{BB962C8B-B14F-4D97-AF65-F5344CB8AC3E}">
        <p14:creationId xmlns:p14="http://schemas.microsoft.com/office/powerpoint/2010/main" val="3443006376"/>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IMAGE SQUARES - 10">
    <p:spTree>
      <p:nvGrpSpPr>
        <p:cNvPr id="1" name=""/>
        <p:cNvGrpSpPr/>
        <p:nvPr/>
      </p:nvGrpSpPr>
      <p:grpSpPr>
        <a:xfrm>
          <a:off x="0" y="0"/>
          <a:ext cx="0" cy="0"/>
          <a:chOff x="0" y="0"/>
          <a:chExt cx="0" cy="0"/>
        </a:xfrm>
      </p:grpSpPr>
      <p:sp>
        <p:nvSpPr>
          <p:cNvPr id="10" name="Picture Placeholder 2"/>
          <p:cNvSpPr>
            <a:spLocks noGrp="1"/>
          </p:cNvSpPr>
          <p:nvPr>
            <p:ph type="pic" sz="quarter" idx="12"/>
          </p:nvPr>
        </p:nvSpPr>
        <p:spPr>
          <a:xfrm>
            <a:off x="0" y="1600200"/>
            <a:ext cx="2438400" cy="1828800"/>
          </a:xfrm>
          <a:prstGeom prst="rect">
            <a:avLst/>
          </a:prstGeom>
          <a:solidFill>
            <a:schemeClr val="bg1"/>
          </a:solidFill>
          <a:ln w="12700">
            <a:solidFill>
              <a:schemeClr val="bg1"/>
            </a:solidFill>
          </a:ln>
          <a:effectLst/>
        </p:spPr>
        <p:txBody>
          <a:bodyPr/>
          <a:lstStyle>
            <a:lvl1pPr>
              <a:defRPr sz="1333"/>
            </a:lvl1pPr>
          </a:lstStyle>
          <a:p>
            <a:endParaRPr lang="uk-UA"/>
          </a:p>
        </p:txBody>
      </p:sp>
      <p:sp>
        <p:nvSpPr>
          <p:cNvPr id="14" name="Picture Placeholder 2"/>
          <p:cNvSpPr>
            <a:spLocks noGrp="1"/>
          </p:cNvSpPr>
          <p:nvPr>
            <p:ph type="pic" sz="quarter" idx="14"/>
          </p:nvPr>
        </p:nvSpPr>
        <p:spPr>
          <a:xfrm>
            <a:off x="0" y="3432048"/>
            <a:ext cx="2438400" cy="1828800"/>
          </a:xfrm>
          <a:prstGeom prst="rect">
            <a:avLst/>
          </a:prstGeom>
          <a:solidFill>
            <a:schemeClr val="bg1"/>
          </a:solidFill>
          <a:ln w="12700">
            <a:solidFill>
              <a:schemeClr val="bg1"/>
            </a:solidFill>
          </a:ln>
          <a:effectLst/>
        </p:spPr>
        <p:txBody>
          <a:bodyPr/>
          <a:lstStyle>
            <a:lvl1pPr>
              <a:defRPr sz="1333"/>
            </a:lvl1pPr>
          </a:lstStyle>
          <a:p>
            <a:endParaRPr lang="uk-UA"/>
          </a:p>
        </p:txBody>
      </p:sp>
      <p:sp>
        <p:nvSpPr>
          <p:cNvPr id="20" name="Picture Placeholder 2"/>
          <p:cNvSpPr>
            <a:spLocks noGrp="1"/>
          </p:cNvSpPr>
          <p:nvPr>
            <p:ph type="pic" sz="quarter" idx="15"/>
          </p:nvPr>
        </p:nvSpPr>
        <p:spPr>
          <a:xfrm>
            <a:off x="2438400" y="1600200"/>
            <a:ext cx="2438400" cy="1828800"/>
          </a:xfrm>
          <a:prstGeom prst="rect">
            <a:avLst/>
          </a:prstGeom>
          <a:solidFill>
            <a:schemeClr val="bg1"/>
          </a:solidFill>
          <a:ln w="12700">
            <a:solidFill>
              <a:schemeClr val="bg1"/>
            </a:solidFill>
          </a:ln>
          <a:effectLst/>
        </p:spPr>
        <p:txBody>
          <a:bodyPr/>
          <a:lstStyle>
            <a:lvl1pPr>
              <a:defRPr sz="1333"/>
            </a:lvl1pPr>
          </a:lstStyle>
          <a:p>
            <a:endParaRPr lang="uk-UA"/>
          </a:p>
        </p:txBody>
      </p:sp>
      <p:sp>
        <p:nvSpPr>
          <p:cNvPr id="21" name="Picture Placeholder 2"/>
          <p:cNvSpPr>
            <a:spLocks noGrp="1"/>
          </p:cNvSpPr>
          <p:nvPr>
            <p:ph type="pic" sz="quarter" idx="16"/>
          </p:nvPr>
        </p:nvSpPr>
        <p:spPr>
          <a:xfrm>
            <a:off x="2438400" y="3432048"/>
            <a:ext cx="2438400" cy="1828800"/>
          </a:xfrm>
          <a:prstGeom prst="rect">
            <a:avLst/>
          </a:prstGeom>
          <a:solidFill>
            <a:schemeClr val="bg1"/>
          </a:solidFill>
          <a:ln w="12700">
            <a:solidFill>
              <a:schemeClr val="bg1"/>
            </a:solidFill>
          </a:ln>
          <a:effectLst/>
        </p:spPr>
        <p:txBody>
          <a:bodyPr/>
          <a:lstStyle>
            <a:lvl1pPr>
              <a:defRPr sz="1333"/>
            </a:lvl1pPr>
          </a:lstStyle>
          <a:p>
            <a:endParaRPr lang="uk-UA"/>
          </a:p>
        </p:txBody>
      </p:sp>
      <p:sp>
        <p:nvSpPr>
          <p:cNvPr id="22" name="Picture Placeholder 2"/>
          <p:cNvSpPr>
            <a:spLocks noGrp="1"/>
          </p:cNvSpPr>
          <p:nvPr>
            <p:ph type="pic" sz="quarter" idx="17"/>
          </p:nvPr>
        </p:nvSpPr>
        <p:spPr>
          <a:xfrm>
            <a:off x="4876800" y="1600200"/>
            <a:ext cx="2438400" cy="1828800"/>
          </a:xfrm>
          <a:prstGeom prst="rect">
            <a:avLst/>
          </a:prstGeom>
          <a:solidFill>
            <a:schemeClr val="bg1"/>
          </a:solidFill>
          <a:ln w="12700">
            <a:solidFill>
              <a:schemeClr val="bg1"/>
            </a:solidFill>
          </a:ln>
          <a:effectLst/>
        </p:spPr>
        <p:txBody>
          <a:bodyPr/>
          <a:lstStyle>
            <a:lvl1pPr>
              <a:defRPr sz="1333"/>
            </a:lvl1pPr>
          </a:lstStyle>
          <a:p>
            <a:endParaRPr lang="uk-UA"/>
          </a:p>
        </p:txBody>
      </p:sp>
      <p:sp>
        <p:nvSpPr>
          <p:cNvPr id="23" name="Picture Placeholder 2"/>
          <p:cNvSpPr>
            <a:spLocks noGrp="1"/>
          </p:cNvSpPr>
          <p:nvPr>
            <p:ph type="pic" sz="quarter" idx="18"/>
          </p:nvPr>
        </p:nvSpPr>
        <p:spPr>
          <a:xfrm>
            <a:off x="4876800" y="3432048"/>
            <a:ext cx="2438400" cy="1828800"/>
          </a:xfrm>
          <a:prstGeom prst="rect">
            <a:avLst/>
          </a:prstGeom>
          <a:solidFill>
            <a:schemeClr val="bg1"/>
          </a:solidFill>
          <a:ln w="12700">
            <a:solidFill>
              <a:schemeClr val="bg1"/>
            </a:solidFill>
          </a:ln>
          <a:effectLst/>
        </p:spPr>
        <p:txBody>
          <a:bodyPr/>
          <a:lstStyle>
            <a:lvl1pPr>
              <a:defRPr sz="1333"/>
            </a:lvl1pPr>
          </a:lstStyle>
          <a:p>
            <a:endParaRPr lang="uk-UA"/>
          </a:p>
        </p:txBody>
      </p:sp>
      <p:sp>
        <p:nvSpPr>
          <p:cNvPr id="24" name="Picture Placeholder 2"/>
          <p:cNvSpPr>
            <a:spLocks noGrp="1"/>
          </p:cNvSpPr>
          <p:nvPr>
            <p:ph type="pic" sz="quarter" idx="19"/>
          </p:nvPr>
        </p:nvSpPr>
        <p:spPr>
          <a:xfrm>
            <a:off x="7315200" y="1600200"/>
            <a:ext cx="2438400" cy="1828800"/>
          </a:xfrm>
          <a:prstGeom prst="rect">
            <a:avLst/>
          </a:prstGeom>
          <a:solidFill>
            <a:schemeClr val="bg1"/>
          </a:solidFill>
          <a:ln w="12700">
            <a:solidFill>
              <a:schemeClr val="bg1"/>
            </a:solidFill>
          </a:ln>
          <a:effectLst/>
        </p:spPr>
        <p:txBody>
          <a:bodyPr/>
          <a:lstStyle>
            <a:lvl1pPr>
              <a:defRPr sz="1333"/>
            </a:lvl1pPr>
          </a:lstStyle>
          <a:p>
            <a:endParaRPr lang="uk-UA"/>
          </a:p>
        </p:txBody>
      </p:sp>
      <p:sp>
        <p:nvSpPr>
          <p:cNvPr id="25" name="Picture Placeholder 2"/>
          <p:cNvSpPr>
            <a:spLocks noGrp="1"/>
          </p:cNvSpPr>
          <p:nvPr>
            <p:ph type="pic" sz="quarter" idx="20"/>
          </p:nvPr>
        </p:nvSpPr>
        <p:spPr>
          <a:xfrm>
            <a:off x="7315200" y="3432048"/>
            <a:ext cx="2438400" cy="1828800"/>
          </a:xfrm>
          <a:prstGeom prst="rect">
            <a:avLst/>
          </a:prstGeom>
          <a:solidFill>
            <a:schemeClr val="bg1"/>
          </a:solidFill>
          <a:ln w="12700">
            <a:solidFill>
              <a:schemeClr val="bg1"/>
            </a:solidFill>
          </a:ln>
          <a:effectLst/>
        </p:spPr>
        <p:txBody>
          <a:bodyPr/>
          <a:lstStyle>
            <a:lvl1pPr>
              <a:defRPr sz="1333"/>
            </a:lvl1pPr>
          </a:lstStyle>
          <a:p>
            <a:endParaRPr lang="uk-UA"/>
          </a:p>
        </p:txBody>
      </p:sp>
      <p:sp>
        <p:nvSpPr>
          <p:cNvPr id="26" name="Picture Placeholder 2"/>
          <p:cNvSpPr>
            <a:spLocks noGrp="1"/>
          </p:cNvSpPr>
          <p:nvPr>
            <p:ph type="pic" sz="quarter" idx="21"/>
          </p:nvPr>
        </p:nvSpPr>
        <p:spPr>
          <a:xfrm>
            <a:off x="9753600" y="1600200"/>
            <a:ext cx="2438400" cy="1828800"/>
          </a:xfrm>
          <a:prstGeom prst="rect">
            <a:avLst/>
          </a:prstGeom>
          <a:solidFill>
            <a:schemeClr val="bg1"/>
          </a:solidFill>
          <a:ln w="12700">
            <a:solidFill>
              <a:schemeClr val="bg1"/>
            </a:solidFill>
          </a:ln>
          <a:effectLst/>
        </p:spPr>
        <p:txBody>
          <a:bodyPr/>
          <a:lstStyle>
            <a:lvl1pPr>
              <a:defRPr sz="1333"/>
            </a:lvl1pPr>
          </a:lstStyle>
          <a:p>
            <a:endParaRPr lang="uk-UA"/>
          </a:p>
        </p:txBody>
      </p:sp>
      <p:sp>
        <p:nvSpPr>
          <p:cNvPr id="27" name="Picture Placeholder 2"/>
          <p:cNvSpPr>
            <a:spLocks noGrp="1"/>
          </p:cNvSpPr>
          <p:nvPr>
            <p:ph type="pic" sz="quarter" idx="22"/>
          </p:nvPr>
        </p:nvSpPr>
        <p:spPr>
          <a:xfrm>
            <a:off x="9753600" y="3432048"/>
            <a:ext cx="2438400" cy="1828800"/>
          </a:xfrm>
          <a:prstGeom prst="rect">
            <a:avLst/>
          </a:prstGeom>
          <a:solidFill>
            <a:schemeClr val="bg1"/>
          </a:solidFill>
          <a:ln w="12700">
            <a:solidFill>
              <a:schemeClr val="bg1"/>
            </a:solidFill>
          </a:ln>
          <a:effectLst/>
        </p:spPr>
        <p:txBody>
          <a:bodyPr/>
          <a:lstStyle>
            <a:lvl1pPr>
              <a:defRPr sz="1333"/>
            </a:lvl1pPr>
          </a:lstStyle>
          <a:p>
            <a:endParaRPr lang="uk-UA"/>
          </a:p>
        </p:txBody>
      </p:sp>
      <p:sp>
        <p:nvSpPr>
          <p:cNvPr id="5" name="Slide Number Placeholder 4">
            <a:extLst>
              <a:ext uri="{FF2B5EF4-FFF2-40B4-BE49-F238E27FC236}">
                <a16:creationId xmlns:a16="http://schemas.microsoft.com/office/drawing/2014/main" id="{E5B14DBF-3DFC-834F-899E-98357BEC7321}"/>
              </a:ext>
            </a:extLst>
          </p:cNvPr>
          <p:cNvSpPr>
            <a:spLocks noGrp="1"/>
          </p:cNvSpPr>
          <p:nvPr>
            <p:ph type="sldNum" sz="quarter" idx="24"/>
          </p:nvPr>
        </p:nvSpPr>
        <p:spPr/>
        <p:txBody>
          <a:bodyPr/>
          <a:lstStyle/>
          <a:p>
            <a:r>
              <a:rPr lang="en-US" b="1">
                <a:solidFill>
                  <a:schemeClr val="accent1"/>
                </a:solidFill>
              </a:rPr>
              <a:t>|</a:t>
            </a:r>
            <a:r>
              <a:rPr lang="en-US"/>
              <a:t> </a:t>
            </a:r>
            <a:fld id="{37D409AB-2201-4E18-8A34-C31753AD9B06}" type="slidenum">
              <a:rPr lang="en-US" smtClean="0">
                <a:solidFill>
                  <a:schemeClr val="tx1"/>
                </a:solidFill>
              </a:rPr>
              <a:pPr/>
              <a:t>‹#›</a:t>
            </a:fld>
            <a:endParaRPr lang="en-US" dirty="0">
              <a:solidFill>
                <a:schemeClr val="tx1"/>
              </a:solidFill>
            </a:endParaRPr>
          </a:p>
        </p:txBody>
      </p:sp>
      <p:sp>
        <p:nvSpPr>
          <p:cNvPr id="3" name="Title 2">
            <a:extLst>
              <a:ext uri="{FF2B5EF4-FFF2-40B4-BE49-F238E27FC236}">
                <a16:creationId xmlns:a16="http://schemas.microsoft.com/office/drawing/2014/main" id="{E6C54D64-9D7C-9B43-A4D8-9AF6E3433A46}"/>
              </a:ext>
            </a:extLst>
          </p:cNvPr>
          <p:cNvSpPr>
            <a:spLocks noGrp="1"/>
          </p:cNvSpPr>
          <p:nvPr>
            <p:ph type="title"/>
          </p:nvPr>
        </p:nvSpPr>
        <p:spPr/>
        <p:txBody>
          <a:bodyPr/>
          <a:lstStyle/>
          <a:p>
            <a:r>
              <a:rPr lang="en-US" dirty="0"/>
              <a:t>Click to edit Master title style</a:t>
            </a:r>
          </a:p>
        </p:txBody>
      </p:sp>
      <p:sp>
        <p:nvSpPr>
          <p:cNvPr id="4" name="Footer Placeholder 3">
            <a:extLst>
              <a:ext uri="{FF2B5EF4-FFF2-40B4-BE49-F238E27FC236}">
                <a16:creationId xmlns:a16="http://schemas.microsoft.com/office/drawing/2014/main" id="{23156494-7EBD-0247-BABE-55CE77A7615E}"/>
              </a:ext>
            </a:extLst>
          </p:cNvPr>
          <p:cNvSpPr>
            <a:spLocks noGrp="1"/>
          </p:cNvSpPr>
          <p:nvPr>
            <p:ph type="ftr" sz="quarter" idx="25"/>
          </p:nvPr>
        </p:nvSpPr>
        <p:spPr/>
        <p:txBody>
          <a:bodyPr/>
          <a:lstStyle/>
          <a:p>
            <a:endParaRPr lang="en-US" dirty="0"/>
          </a:p>
        </p:txBody>
      </p:sp>
    </p:spTree>
    <p:extLst>
      <p:ext uri="{BB962C8B-B14F-4D97-AF65-F5344CB8AC3E}">
        <p14:creationId xmlns:p14="http://schemas.microsoft.com/office/powerpoint/2010/main" val="17233611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ver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048253515"/>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IMAGE CIRCLE - 1">
    <p:spTree>
      <p:nvGrpSpPr>
        <p:cNvPr id="1" name=""/>
        <p:cNvGrpSpPr/>
        <p:nvPr/>
      </p:nvGrpSpPr>
      <p:grpSpPr>
        <a:xfrm>
          <a:off x="0" y="0"/>
          <a:ext cx="0" cy="0"/>
          <a:chOff x="0" y="0"/>
          <a:chExt cx="0" cy="0"/>
        </a:xfrm>
      </p:grpSpPr>
      <p:sp>
        <p:nvSpPr>
          <p:cNvPr id="21" name="Picture Placeholder 2"/>
          <p:cNvSpPr>
            <a:spLocks noGrp="1"/>
          </p:cNvSpPr>
          <p:nvPr>
            <p:ph type="pic" sz="quarter" idx="11"/>
          </p:nvPr>
        </p:nvSpPr>
        <p:spPr>
          <a:xfrm>
            <a:off x="4425696" y="1600200"/>
            <a:ext cx="3657600" cy="3657600"/>
          </a:xfrm>
          <a:prstGeom prst="ellipse">
            <a:avLst/>
          </a:prstGeom>
          <a:solidFill>
            <a:schemeClr val="bg1"/>
          </a:solidFill>
          <a:ln w="38100">
            <a:noFill/>
          </a:ln>
          <a:effectLst/>
        </p:spPr>
        <p:txBody>
          <a:bodyPr/>
          <a:lstStyle/>
          <a:p>
            <a:endParaRPr lang="uk-UA"/>
          </a:p>
        </p:txBody>
      </p:sp>
      <p:sp>
        <p:nvSpPr>
          <p:cNvPr id="4" name="Title 3">
            <a:extLst>
              <a:ext uri="{FF2B5EF4-FFF2-40B4-BE49-F238E27FC236}">
                <a16:creationId xmlns:a16="http://schemas.microsoft.com/office/drawing/2014/main" id="{F8EE5500-97BA-F340-AE00-2B049A37C629}"/>
              </a:ext>
            </a:extLst>
          </p:cNvPr>
          <p:cNvSpPr>
            <a:spLocks noGrp="1"/>
          </p:cNvSpPr>
          <p:nvPr>
            <p:ph type="title"/>
          </p:nvPr>
        </p:nvSpPr>
        <p:spPr/>
        <p:txBody>
          <a:bodyPr/>
          <a:lstStyle/>
          <a:p>
            <a:r>
              <a:rPr lang="en-US" dirty="0"/>
              <a:t>Click to edit Master title style</a:t>
            </a:r>
          </a:p>
        </p:txBody>
      </p:sp>
      <p:sp>
        <p:nvSpPr>
          <p:cNvPr id="6" name="Slide Number Placeholder 5">
            <a:extLst>
              <a:ext uri="{FF2B5EF4-FFF2-40B4-BE49-F238E27FC236}">
                <a16:creationId xmlns:a16="http://schemas.microsoft.com/office/drawing/2014/main" id="{E57D9C28-D0FA-8B4C-B78D-B97DF7C2D12A}"/>
              </a:ext>
            </a:extLst>
          </p:cNvPr>
          <p:cNvSpPr>
            <a:spLocks noGrp="1"/>
          </p:cNvSpPr>
          <p:nvPr>
            <p:ph type="sldNum" sz="quarter" idx="13"/>
          </p:nvPr>
        </p:nvSpPr>
        <p:spPr/>
        <p:txBody>
          <a:bodyPr/>
          <a:lstStyle/>
          <a:p>
            <a:r>
              <a:rPr lang="en-US" b="1">
                <a:solidFill>
                  <a:schemeClr val="accent1"/>
                </a:solidFill>
              </a:rPr>
              <a:t>|</a:t>
            </a:r>
            <a:r>
              <a:rPr lang="en-US"/>
              <a:t> </a:t>
            </a:r>
            <a:fld id="{37D409AB-2201-4E18-8A34-C31753AD9B06}" type="slidenum">
              <a:rPr lang="en-US" smtClean="0">
                <a:solidFill>
                  <a:schemeClr val="tx1"/>
                </a:solidFill>
              </a:rPr>
              <a:pPr/>
              <a:t>‹#›</a:t>
            </a:fld>
            <a:endParaRPr lang="en-US" dirty="0">
              <a:solidFill>
                <a:schemeClr val="tx1"/>
              </a:solidFill>
            </a:endParaRPr>
          </a:p>
        </p:txBody>
      </p:sp>
      <p:sp>
        <p:nvSpPr>
          <p:cNvPr id="2" name="Footer Placeholder 1">
            <a:extLst>
              <a:ext uri="{FF2B5EF4-FFF2-40B4-BE49-F238E27FC236}">
                <a16:creationId xmlns:a16="http://schemas.microsoft.com/office/drawing/2014/main" id="{8E291331-C369-C446-B43E-74DF55A45B23}"/>
              </a:ext>
            </a:extLst>
          </p:cNvPr>
          <p:cNvSpPr>
            <a:spLocks noGrp="1"/>
          </p:cNvSpPr>
          <p:nvPr>
            <p:ph type="ftr" sz="quarter" idx="14"/>
          </p:nvPr>
        </p:nvSpPr>
        <p:spPr/>
        <p:txBody>
          <a:bodyPr/>
          <a:lstStyle/>
          <a:p>
            <a:endParaRPr lang="en-US" dirty="0"/>
          </a:p>
        </p:txBody>
      </p:sp>
    </p:spTree>
    <p:extLst>
      <p:ext uri="{BB962C8B-B14F-4D97-AF65-F5344CB8AC3E}">
        <p14:creationId xmlns:p14="http://schemas.microsoft.com/office/powerpoint/2010/main" val="1172449381"/>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IMAGE CIRCLE + TEXT BLOCK">
    <p:spTree>
      <p:nvGrpSpPr>
        <p:cNvPr id="1" name=""/>
        <p:cNvGrpSpPr/>
        <p:nvPr/>
      </p:nvGrpSpPr>
      <p:grpSpPr>
        <a:xfrm>
          <a:off x="0" y="0"/>
          <a:ext cx="0" cy="0"/>
          <a:chOff x="0" y="0"/>
          <a:chExt cx="0" cy="0"/>
        </a:xfrm>
      </p:grpSpPr>
      <p:sp>
        <p:nvSpPr>
          <p:cNvPr id="21" name="Picture Placeholder 2"/>
          <p:cNvSpPr>
            <a:spLocks noGrp="1"/>
          </p:cNvSpPr>
          <p:nvPr>
            <p:ph type="pic" sz="quarter" idx="11"/>
          </p:nvPr>
        </p:nvSpPr>
        <p:spPr>
          <a:xfrm>
            <a:off x="1082293" y="1920240"/>
            <a:ext cx="3657600" cy="3657600"/>
          </a:xfrm>
          <a:prstGeom prst="ellipse">
            <a:avLst/>
          </a:prstGeom>
          <a:solidFill>
            <a:schemeClr val="bg1"/>
          </a:solidFill>
          <a:ln w="38100">
            <a:noFill/>
          </a:ln>
          <a:effectLst/>
        </p:spPr>
        <p:txBody>
          <a:bodyPr/>
          <a:lstStyle/>
          <a:p>
            <a:endParaRPr lang="uk-UA"/>
          </a:p>
        </p:txBody>
      </p:sp>
      <p:sp>
        <p:nvSpPr>
          <p:cNvPr id="4" name="Title 3">
            <a:extLst>
              <a:ext uri="{FF2B5EF4-FFF2-40B4-BE49-F238E27FC236}">
                <a16:creationId xmlns:a16="http://schemas.microsoft.com/office/drawing/2014/main" id="{9022DC01-1ED3-B444-96B4-AA2794D5F0F6}"/>
              </a:ext>
            </a:extLst>
          </p:cNvPr>
          <p:cNvSpPr>
            <a:spLocks noGrp="1"/>
          </p:cNvSpPr>
          <p:nvPr userDrawn="1">
            <p:ph type="title"/>
          </p:nvPr>
        </p:nvSpPr>
        <p:spPr/>
        <p:txBody>
          <a:bodyPr/>
          <a:lstStyle/>
          <a:p>
            <a:r>
              <a:rPr lang="en-US" dirty="0"/>
              <a:t>Click to edit Master title style</a:t>
            </a:r>
          </a:p>
        </p:txBody>
      </p:sp>
      <p:sp>
        <p:nvSpPr>
          <p:cNvPr id="6" name="Slide Number Placeholder 5">
            <a:extLst>
              <a:ext uri="{FF2B5EF4-FFF2-40B4-BE49-F238E27FC236}">
                <a16:creationId xmlns:a16="http://schemas.microsoft.com/office/drawing/2014/main" id="{C68469DF-5BA8-1744-874C-2D7D50795560}"/>
              </a:ext>
            </a:extLst>
          </p:cNvPr>
          <p:cNvSpPr>
            <a:spLocks noGrp="1"/>
          </p:cNvSpPr>
          <p:nvPr userDrawn="1">
            <p:ph type="sldNum" sz="quarter" idx="13"/>
          </p:nvPr>
        </p:nvSpPr>
        <p:spPr/>
        <p:txBody>
          <a:bodyPr/>
          <a:lstStyle/>
          <a:p>
            <a:r>
              <a:rPr lang="en-US" b="1">
                <a:solidFill>
                  <a:schemeClr val="accent1"/>
                </a:solidFill>
              </a:rPr>
              <a:t>|</a:t>
            </a:r>
            <a:r>
              <a:rPr lang="en-US"/>
              <a:t> </a:t>
            </a:r>
            <a:fld id="{37D409AB-2201-4E18-8A34-C31753AD9B06}" type="slidenum">
              <a:rPr lang="en-US" smtClean="0">
                <a:solidFill>
                  <a:schemeClr val="tx1"/>
                </a:solidFill>
              </a:rPr>
              <a:pPr/>
              <a:t>‹#›</a:t>
            </a:fld>
            <a:endParaRPr lang="en-US" dirty="0">
              <a:solidFill>
                <a:schemeClr val="tx1"/>
              </a:solidFill>
            </a:endParaRPr>
          </a:p>
        </p:txBody>
      </p:sp>
      <p:sp>
        <p:nvSpPr>
          <p:cNvPr id="7" name="Text Placeholder 9">
            <a:extLst>
              <a:ext uri="{FF2B5EF4-FFF2-40B4-BE49-F238E27FC236}">
                <a16:creationId xmlns:a16="http://schemas.microsoft.com/office/drawing/2014/main" id="{377D3E52-D199-5444-A33D-1F486E2A31E6}"/>
              </a:ext>
            </a:extLst>
          </p:cNvPr>
          <p:cNvSpPr>
            <a:spLocks noGrp="1"/>
          </p:cNvSpPr>
          <p:nvPr userDrawn="1">
            <p:ph type="body" sz="quarter" idx="17"/>
          </p:nvPr>
        </p:nvSpPr>
        <p:spPr>
          <a:xfrm>
            <a:off x="5521567" y="1463040"/>
            <a:ext cx="6301625" cy="4572000"/>
          </a:xfrm>
        </p:spPr>
        <p:txBody>
          <a:bodyPr/>
          <a:lstStyle>
            <a:lvl1pPr>
              <a:defRPr>
                <a:solidFill>
                  <a:schemeClr val="tx1"/>
                </a:solidFill>
                <a:latin typeface="+mj-lt"/>
              </a:defRPr>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Footer Placeholder 1">
            <a:extLst>
              <a:ext uri="{FF2B5EF4-FFF2-40B4-BE49-F238E27FC236}">
                <a16:creationId xmlns:a16="http://schemas.microsoft.com/office/drawing/2014/main" id="{1DC275B9-4FBF-EF4F-A5A8-F43A100CA030}"/>
              </a:ext>
            </a:extLst>
          </p:cNvPr>
          <p:cNvSpPr>
            <a:spLocks noGrp="1"/>
          </p:cNvSpPr>
          <p:nvPr userDrawn="1">
            <p:ph type="ftr" sz="quarter" idx="18"/>
          </p:nvPr>
        </p:nvSpPr>
        <p:spPr/>
        <p:txBody>
          <a:bodyPr/>
          <a:lstStyle/>
          <a:p>
            <a:endParaRPr lang="en-US" dirty="0"/>
          </a:p>
        </p:txBody>
      </p:sp>
    </p:spTree>
    <p:extLst>
      <p:ext uri="{BB962C8B-B14F-4D97-AF65-F5344CB8AC3E}">
        <p14:creationId xmlns:p14="http://schemas.microsoft.com/office/powerpoint/2010/main" val="3529827418"/>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IMAGE CIRCLE + TEXT BLOCK (V2)">
    <p:spTree>
      <p:nvGrpSpPr>
        <p:cNvPr id="1" name=""/>
        <p:cNvGrpSpPr/>
        <p:nvPr/>
      </p:nvGrpSpPr>
      <p:grpSpPr>
        <a:xfrm>
          <a:off x="0" y="0"/>
          <a:ext cx="0" cy="0"/>
          <a:chOff x="0" y="0"/>
          <a:chExt cx="0" cy="0"/>
        </a:xfrm>
      </p:grpSpPr>
      <p:sp>
        <p:nvSpPr>
          <p:cNvPr id="21" name="Picture Placeholder 2"/>
          <p:cNvSpPr>
            <a:spLocks noGrp="1"/>
          </p:cNvSpPr>
          <p:nvPr userDrawn="1">
            <p:ph type="pic" sz="quarter" idx="11"/>
          </p:nvPr>
        </p:nvSpPr>
        <p:spPr>
          <a:xfrm>
            <a:off x="7758313" y="1920240"/>
            <a:ext cx="3657600" cy="3657600"/>
          </a:xfrm>
          <a:prstGeom prst="ellipse">
            <a:avLst/>
          </a:prstGeom>
          <a:solidFill>
            <a:schemeClr val="bg1"/>
          </a:solidFill>
          <a:ln w="38100">
            <a:noFill/>
          </a:ln>
          <a:effectLst/>
        </p:spPr>
        <p:txBody>
          <a:bodyPr/>
          <a:lstStyle/>
          <a:p>
            <a:endParaRPr lang="uk-UA"/>
          </a:p>
        </p:txBody>
      </p:sp>
      <p:sp>
        <p:nvSpPr>
          <p:cNvPr id="4" name="Title 3">
            <a:extLst>
              <a:ext uri="{FF2B5EF4-FFF2-40B4-BE49-F238E27FC236}">
                <a16:creationId xmlns:a16="http://schemas.microsoft.com/office/drawing/2014/main" id="{7B5D38F9-F365-BF40-8DA4-C59D5DD74492}"/>
              </a:ext>
            </a:extLst>
          </p:cNvPr>
          <p:cNvSpPr>
            <a:spLocks noGrp="1"/>
          </p:cNvSpPr>
          <p:nvPr userDrawn="1">
            <p:ph type="title"/>
          </p:nvPr>
        </p:nvSpPr>
        <p:spPr/>
        <p:txBody>
          <a:bodyPr/>
          <a:lstStyle/>
          <a:p>
            <a:r>
              <a:rPr lang="en-US" dirty="0"/>
              <a:t>Click to edit Master title style</a:t>
            </a:r>
          </a:p>
        </p:txBody>
      </p:sp>
      <p:sp>
        <p:nvSpPr>
          <p:cNvPr id="6" name="Slide Number Placeholder 5">
            <a:extLst>
              <a:ext uri="{FF2B5EF4-FFF2-40B4-BE49-F238E27FC236}">
                <a16:creationId xmlns:a16="http://schemas.microsoft.com/office/drawing/2014/main" id="{870E2E05-8AD2-3E42-9E6D-68496FDE73DA}"/>
              </a:ext>
            </a:extLst>
          </p:cNvPr>
          <p:cNvSpPr>
            <a:spLocks noGrp="1"/>
          </p:cNvSpPr>
          <p:nvPr userDrawn="1">
            <p:ph type="sldNum" sz="quarter" idx="13"/>
          </p:nvPr>
        </p:nvSpPr>
        <p:spPr/>
        <p:txBody>
          <a:bodyPr/>
          <a:lstStyle/>
          <a:p>
            <a:r>
              <a:rPr lang="en-US" b="1">
                <a:solidFill>
                  <a:schemeClr val="accent1"/>
                </a:solidFill>
              </a:rPr>
              <a:t>|</a:t>
            </a:r>
            <a:r>
              <a:rPr lang="en-US"/>
              <a:t> </a:t>
            </a:r>
            <a:fld id="{37D409AB-2201-4E18-8A34-C31753AD9B06}" type="slidenum">
              <a:rPr lang="en-US" smtClean="0">
                <a:solidFill>
                  <a:schemeClr val="tx1"/>
                </a:solidFill>
              </a:rPr>
              <a:pPr/>
              <a:t>‹#›</a:t>
            </a:fld>
            <a:endParaRPr lang="en-US" dirty="0">
              <a:solidFill>
                <a:schemeClr val="tx1"/>
              </a:solidFill>
            </a:endParaRPr>
          </a:p>
        </p:txBody>
      </p:sp>
      <p:sp>
        <p:nvSpPr>
          <p:cNvPr id="7" name="Text Placeholder 9">
            <a:extLst>
              <a:ext uri="{FF2B5EF4-FFF2-40B4-BE49-F238E27FC236}">
                <a16:creationId xmlns:a16="http://schemas.microsoft.com/office/drawing/2014/main" id="{7B2396F3-F4EA-F24F-A3DB-BE0B13B1C80A}"/>
              </a:ext>
            </a:extLst>
          </p:cNvPr>
          <p:cNvSpPr>
            <a:spLocks noGrp="1"/>
          </p:cNvSpPr>
          <p:nvPr userDrawn="1">
            <p:ph type="body" sz="quarter" idx="16"/>
          </p:nvPr>
        </p:nvSpPr>
        <p:spPr>
          <a:xfrm>
            <a:off x="685799" y="1463040"/>
            <a:ext cx="6340993" cy="4572000"/>
          </a:xfrm>
        </p:spPr>
        <p:txBody>
          <a:bodyPr/>
          <a:lstStyle>
            <a:lvl1pPr>
              <a:defRPr>
                <a:solidFill>
                  <a:schemeClr val="tx1"/>
                </a:solidFill>
                <a:latin typeface="+mj-lt"/>
              </a:defRPr>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Footer Placeholder 1">
            <a:extLst>
              <a:ext uri="{FF2B5EF4-FFF2-40B4-BE49-F238E27FC236}">
                <a16:creationId xmlns:a16="http://schemas.microsoft.com/office/drawing/2014/main" id="{6A589A66-D72B-0D4C-9444-66AC2CC23A26}"/>
              </a:ext>
            </a:extLst>
          </p:cNvPr>
          <p:cNvSpPr>
            <a:spLocks noGrp="1"/>
          </p:cNvSpPr>
          <p:nvPr userDrawn="1">
            <p:ph type="ftr" sz="quarter" idx="17"/>
          </p:nvPr>
        </p:nvSpPr>
        <p:spPr/>
        <p:txBody>
          <a:bodyPr/>
          <a:lstStyle/>
          <a:p>
            <a:endParaRPr lang="en-US" dirty="0"/>
          </a:p>
        </p:txBody>
      </p:sp>
    </p:spTree>
    <p:extLst>
      <p:ext uri="{BB962C8B-B14F-4D97-AF65-F5344CB8AC3E}">
        <p14:creationId xmlns:p14="http://schemas.microsoft.com/office/powerpoint/2010/main" val="3345439941"/>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IMAGE CIRCLES + TEXT BLOCKS - 3 ">
    <p:spTree>
      <p:nvGrpSpPr>
        <p:cNvPr id="1" name=""/>
        <p:cNvGrpSpPr/>
        <p:nvPr/>
      </p:nvGrpSpPr>
      <p:grpSpPr>
        <a:xfrm>
          <a:off x="0" y="0"/>
          <a:ext cx="0" cy="0"/>
          <a:chOff x="0" y="0"/>
          <a:chExt cx="0" cy="0"/>
        </a:xfrm>
      </p:grpSpPr>
      <p:sp>
        <p:nvSpPr>
          <p:cNvPr id="21" name="Picture Placeholder 2"/>
          <p:cNvSpPr>
            <a:spLocks noGrp="1"/>
          </p:cNvSpPr>
          <p:nvPr>
            <p:ph type="pic" sz="quarter" idx="11"/>
          </p:nvPr>
        </p:nvSpPr>
        <p:spPr>
          <a:xfrm>
            <a:off x="5638800" y="1463682"/>
            <a:ext cx="1219200" cy="1219200"/>
          </a:xfrm>
          <a:prstGeom prst="ellipse">
            <a:avLst/>
          </a:prstGeom>
          <a:solidFill>
            <a:schemeClr val="bg1"/>
          </a:solidFill>
          <a:ln w="38100">
            <a:solidFill>
              <a:schemeClr val="bg1"/>
            </a:solidFill>
          </a:ln>
          <a:effectLst/>
        </p:spPr>
        <p:txBody>
          <a:bodyPr/>
          <a:lstStyle>
            <a:lvl1pPr>
              <a:defRPr sz="1333"/>
            </a:lvl1pPr>
          </a:lstStyle>
          <a:p>
            <a:endParaRPr lang="uk-UA"/>
          </a:p>
        </p:txBody>
      </p:sp>
      <p:sp>
        <p:nvSpPr>
          <p:cNvPr id="3" name="Picture Placeholder 2"/>
          <p:cNvSpPr>
            <a:spLocks noGrp="1"/>
          </p:cNvSpPr>
          <p:nvPr>
            <p:ph type="pic" sz="quarter" idx="12"/>
          </p:nvPr>
        </p:nvSpPr>
        <p:spPr>
          <a:xfrm>
            <a:off x="5638800" y="3124641"/>
            <a:ext cx="1219200" cy="1219200"/>
          </a:xfrm>
          <a:prstGeom prst="ellipse">
            <a:avLst/>
          </a:prstGeom>
          <a:solidFill>
            <a:schemeClr val="bg1"/>
          </a:solidFill>
          <a:ln w="38100">
            <a:solidFill>
              <a:schemeClr val="bg1"/>
            </a:solidFill>
          </a:ln>
          <a:effectLst/>
        </p:spPr>
        <p:txBody>
          <a:bodyPr/>
          <a:lstStyle>
            <a:lvl1pPr>
              <a:defRPr sz="1333"/>
            </a:lvl1pPr>
          </a:lstStyle>
          <a:p>
            <a:endParaRPr lang="uk-UA"/>
          </a:p>
        </p:txBody>
      </p:sp>
      <p:sp>
        <p:nvSpPr>
          <p:cNvPr id="4" name="Picture Placeholder 2"/>
          <p:cNvSpPr>
            <a:spLocks noGrp="1"/>
          </p:cNvSpPr>
          <p:nvPr>
            <p:ph type="pic" sz="quarter" idx="13"/>
          </p:nvPr>
        </p:nvSpPr>
        <p:spPr>
          <a:xfrm>
            <a:off x="5638800" y="4788260"/>
            <a:ext cx="1219200" cy="1219200"/>
          </a:xfrm>
          <a:prstGeom prst="ellipse">
            <a:avLst/>
          </a:prstGeom>
          <a:solidFill>
            <a:schemeClr val="bg1"/>
          </a:solidFill>
          <a:ln w="38100">
            <a:solidFill>
              <a:schemeClr val="bg1"/>
            </a:solidFill>
          </a:ln>
          <a:effectLst/>
        </p:spPr>
        <p:txBody>
          <a:bodyPr/>
          <a:lstStyle>
            <a:lvl1pPr>
              <a:defRPr sz="1333"/>
            </a:lvl1pPr>
          </a:lstStyle>
          <a:p>
            <a:endParaRPr lang="uk-UA"/>
          </a:p>
        </p:txBody>
      </p:sp>
      <p:sp>
        <p:nvSpPr>
          <p:cNvPr id="6" name="Title 5">
            <a:extLst>
              <a:ext uri="{FF2B5EF4-FFF2-40B4-BE49-F238E27FC236}">
                <a16:creationId xmlns:a16="http://schemas.microsoft.com/office/drawing/2014/main" id="{913CB4A5-4179-1D4C-B72B-9CCC46090C55}"/>
              </a:ext>
            </a:extLst>
          </p:cNvPr>
          <p:cNvSpPr>
            <a:spLocks noGrp="1"/>
          </p:cNvSpPr>
          <p:nvPr>
            <p:ph type="title"/>
          </p:nvPr>
        </p:nvSpPr>
        <p:spPr/>
        <p:txBody>
          <a:bodyPr/>
          <a:lstStyle/>
          <a:p>
            <a:r>
              <a:rPr lang="en-US" dirty="0"/>
              <a:t>Click to edit Master title style</a:t>
            </a:r>
          </a:p>
        </p:txBody>
      </p:sp>
      <p:sp>
        <p:nvSpPr>
          <p:cNvPr id="8" name="Slide Number Placeholder 7">
            <a:extLst>
              <a:ext uri="{FF2B5EF4-FFF2-40B4-BE49-F238E27FC236}">
                <a16:creationId xmlns:a16="http://schemas.microsoft.com/office/drawing/2014/main" id="{DFDEB9AC-3EA7-F543-A1E1-9C46B1D48BF0}"/>
              </a:ext>
            </a:extLst>
          </p:cNvPr>
          <p:cNvSpPr>
            <a:spLocks noGrp="1"/>
          </p:cNvSpPr>
          <p:nvPr>
            <p:ph type="sldNum" sz="quarter" idx="15"/>
          </p:nvPr>
        </p:nvSpPr>
        <p:spPr/>
        <p:txBody>
          <a:bodyPr/>
          <a:lstStyle/>
          <a:p>
            <a:r>
              <a:rPr lang="en-US" b="1">
                <a:solidFill>
                  <a:schemeClr val="accent1"/>
                </a:solidFill>
              </a:rPr>
              <a:t>|</a:t>
            </a:r>
            <a:r>
              <a:rPr lang="en-US"/>
              <a:t> </a:t>
            </a:r>
            <a:fld id="{37D409AB-2201-4E18-8A34-C31753AD9B06}" type="slidenum">
              <a:rPr lang="en-US" smtClean="0">
                <a:solidFill>
                  <a:schemeClr val="tx1"/>
                </a:solidFill>
              </a:rPr>
              <a:pPr/>
              <a:t>‹#›</a:t>
            </a:fld>
            <a:endParaRPr lang="en-US" dirty="0">
              <a:solidFill>
                <a:schemeClr val="tx1"/>
              </a:solidFill>
            </a:endParaRPr>
          </a:p>
        </p:txBody>
      </p:sp>
      <p:sp>
        <p:nvSpPr>
          <p:cNvPr id="9" name="Text Placeholder 3">
            <a:extLst>
              <a:ext uri="{FF2B5EF4-FFF2-40B4-BE49-F238E27FC236}">
                <a16:creationId xmlns:a16="http://schemas.microsoft.com/office/drawing/2014/main" id="{817F0B3F-D03E-5547-9D43-6CC633C0773A}"/>
              </a:ext>
            </a:extLst>
          </p:cNvPr>
          <p:cNvSpPr>
            <a:spLocks noGrp="1"/>
          </p:cNvSpPr>
          <p:nvPr>
            <p:ph type="body" sz="quarter" idx="16"/>
          </p:nvPr>
        </p:nvSpPr>
        <p:spPr>
          <a:xfrm>
            <a:off x="7128197" y="3119921"/>
            <a:ext cx="4694994" cy="1219200"/>
          </a:xfrm>
          <a:prstGeom prst="rect">
            <a:avLst/>
          </a:prstGeom>
        </p:spPr>
        <p:txBody>
          <a:bodyPr anchor="ctr"/>
          <a:lstStyle>
            <a:lvl1pPr marL="0" indent="0" algn="l">
              <a:lnSpc>
                <a:spcPct val="150000"/>
              </a:lnSpc>
              <a:buNone/>
              <a:defRPr sz="1900">
                <a:solidFill>
                  <a:schemeClr val="tx1"/>
                </a:solidFill>
              </a:defRPr>
            </a:lvl1pPr>
          </a:lstStyle>
          <a:p>
            <a:pPr lvl="0"/>
            <a:endParaRPr lang="en-US" dirty="0"/>
          </a:p>
        </p:txBody>
      </p:sp>
      <p:sp>
        <p:nvSpPr>
          <p:cNvPr id="10" name="Text Placeholder 3">
            <a:extLst>
              <a:ext uri="{FF2B5EF4-FFF2-40B4-BE49-F238E27FC236}">
                <a16:creationId xmlns:a16="http://schemas.microsoft.com/office/drawing/2014/main" id="{988A789E-6A21-A741-A73C-1A027B5E45FF}"/>
              </a:ext>
            </a:extLst>
          </p:cNvPr>
          <p:cNvSpPr>
            <a:spLocks noGrp="1"/>
          </p:cNvSpPr>
          <p:nvPr>
            <p:ph type="body" sz="quarter" idx="17"/>
          </p:nvPr>
        </p:nvSpPr>
        <p:spPr>
          <a:xfrm>
            <a:off x="7128197" y="1463040"/>
            <a:ext cx="4694994" cy="1216152"/>
          </a:xfrm>
          <a:prstGeom prst="rect">
            <a:avLst/>
          </a:prstGeom>
        </p:spPr>
        <p:txBody>
          <a:bodyPr anchor="ctr"/>
          <a:lstStyle>
            <a:lvl1pPr marL="0" indent="0" algn="l">
              <a:lnSpc>
                <a:spcPct val="150000"/>
              </a:lnSpc>
              <a:buNone/>
              <a:defRPr sz="1900">
                <a:solidFill>
                  <a:schemeClr val="tx1"/>
                </a:solidFill>
              </a:defRPr>
            </a:lvl1pPr>
          </a:lstStyle>
          <a:p>
            <a:pPr lvl="0"/>
            <a:endParaRPr lang="en-US" dirty="0"/>
          </a:p>
        </p:txBody>
      </p:sp>
      <p:sp>
        <p:nvSpPr>
          <p:cNvPr id="11" name="Text Placeholder 3">
            <a:extLst>
              <a:ext uri="{FF2B5EF4-FFF2-40B4-BE49-F238E27FC236}">
                <a16:creationId xmlns:a16="http://schemas.microsoft.com/office/drawing/2014/main" id="{6396CA7F-67EC-4044-A142-E5C4663040AC}"/>
              </a:ext>
            </a:extLst>
          </p:cNvPr>
          <p:cNvSpPr>
            <a:spLocks noGrp="1"/>
          </p:cNvSpPr>
          <p:nvPr>
            <p:ph type="body" sz="quarter" idx="18"/>
          </p:nvPr>
        </p:nvSpPr>
        <p:spPr>
          <a:xfrm>
            <a:off x="7128198" y="4788260"/>
            <a:ext cx="4694993" cy="1219200"/>
          </a:xfrm>
          <a:prstGeom prst="rect">
            <a:avLst/>
          </a:prstGeom>
        </p:spPr>
        <p:txBody>
          <a:bodyPr anchor="ctr"/>
          <a:lstStyle>
            <a:lvl1pPr marL="0" indent="0" algn="l">
              <a:lnSpc>
                <a:spcPct val="150000"/>
              </a:lnSpc>
              <a:buNone/>
              <a:defRPr sz="1900">
                <a:solidFill>
                  <a:schemeClr val="tx1"/>
                </a:solidFill>
              </a:defRPr>
            </a:lvl1pPr>
          </a:lstStyle>
          <a:p>
            <a:pPr lvl="0"/>
            <a:endParaRPr lang="en-US" dirty="0"/>
          </a:p>
        </p:txBody>
      </p:sp>
      <p:sp>
        <p:nvSpPr>
          <p:cNvPr id="12" name="Text Placeholder 3">
            <a:extLst>
              <a:ext uri="{FF2B5EF4-FFF2-40B4-BE49-F238E27FC236}">
                <a16:creationId xmlns:a16="http://schemas.microsoft.com/office/drawing/2014/main" id="{92F96F51-D3AE-6149-A969-9630B1832CDE}"/>
              </a:ext>
            </a:extLst>
          </p:cNvPr>
          <p:cNvSpPr>
            <a:spLocks noGrp="1"/>
          </p:cNvSpPr>
          <p:nvPr>
            <p:ph type="body" sz="quarter" idx="19"/>
          </p:nvPr>
        </p:nvSpPr>
        <p:spPr>
          <a:xfrm>
            <a:off x="685800" y="1463040"/>
            <a:ext cx="4682801" cy="1216152"/>
          </a:xfrm>
          <a:prstGeom prst="rect">
            <a:avLst/>
          </a:prstGeom>
        </p:spPr>
        <p:txBody>
          <a:bodyPr anchor="ctr"/>
          <a:lstStyle>
            <a:lvl1pPr marL="0" indent="0" algn="r">
              <a:lnSpc>
                <a:spcPct val="150000"/>
              </a:lnSpc>
              <a:buNone/>
              <a:defRPr sz="1900">
                <a:solidFill>
                  <a:schemeClr val="tx1"/>
                </a:solidFill>
              </a:defRPr>
            </a:lvl1pPr>
          </a:lstStyle>
          <a:p>
            <a:pPr lvl="0"/>
            <a:endParaRPr lang="en-US" dirty="0"/>
          </a:p>
        </p:txBody>
      </p:sp>
      <p:sp>
        <p:nvSpPr>
          <p:cNvPr id="13" name="Text Placeholder 3">
            <a:extLst>
              <a:ext uri="{FF2B5EF4-FFF2-40B4-BE49-F238E27FC236}">
                <a16:creationId xmlns:a16="http://schemas.microsoft.com/office/drawing/2014/main" id="{27A4432F-40C2-2642-86A3-45D48B507CC8}"/>
              </a:ext>
            </a:extLst>
          </p:cNvPr>
          <p:cNvSpPr>
            <a:spLocks noGrp="1"/>
          </p:cNvSpPr>
          <p:nvPr>
            <p:ph type="body" sz="quarter" idx="20"/>
          </p:nvPr>
        </p:nvSpPr>
        <p:spPr>
          <a:xfrm>
            <a:off x="688258" y="3119921"/>
            <a:ext cx="4682801" cy="1219200"/>
          </a:xfrm>
          <a:prstGeom prst="rect">
            <a:avLst/>
          </a:prstGeom>
        </p:spPr>
        <p:txBody>
          <a:bodyPr anchor="ctr"/>
          <a:lstStyle>
            <a:lvl1pPr marL="0" indent="0" algn="r">
              <a:lnSpc>
                <a:spcPct val="150000"/>
              </a:lnSpc>
              <a:buNone/>
              <a:defRPr sz="1900">
                <a:solidFill>
                  <a:schemeClr val="tx1"/>
                </a:solidFill>
              </a:defRPr>
            </a:lvl1pPr>
          </a:lstStyle>
          <a:p>
            <a:pPr lvl="0"/>
            <a:endParaRPr lang="en-US" dirty="0"/>
          </a:p>
        </p:txBody>
      </p:sp>
      <p:sp>
        <p:nvSpPr>
          <p:cNvPr id="14" name="Text Placeholder 3">
            <a:extLst>
              <a:ext uri="{FF2B5EF4-FFF2-40B4-BE49-F238E27FC236}">
                <a16:creationId xmlns:a16="http://schemas.microsoft.com/office/drawing/2014/main" id="{E9664E16-9452-3D4A-9E0B-44A0E3BC4522}"/>
              </a:ext>
            </a:extLst>
          </p:cNvPr>
          <p:cNvSpPr>
            <a:spLocks noGrp="1"/>
          </p:cNvSpPr>
          <p:nvPr>
            <p:ph type="body" sz="quarter" idx="21"/>
          </p:nvPr>
        </p:nvSpPr>
        <p:spPr>
          <a:xfrm>
            <a:off x="685801" y="4788260"/>
            <a:ext cx="4682800" cy="1219200"/>
          </a:xfrm>
          <a:prstGeom prst="rect">
            <a:avLst/>
          </a:prstGeom>
        </p:spPr>
        <p:txBody>
          <a:bodyPr anchor="ctr"/>
          <a:lstStyle>
            <a:lvl1pPr marL="0" indent="0" algn="r">
              <a:lnSpc>
                <a:spcPct val="150000"/>
              </a:lnSpc>
              <a:buNone/>
              <a:defRPr sz="1900">
                <a:solidFill>
                  <a:schemeClr val="tx1"/>
                </a:solidFill>
              </a:defRPr>
            </a:lvl1pPr>
          </a:lstStyle>
          <a:p>
            <a:pPr lvl="0"/>
            <a:endParaRPr lang="en-US" dirty="0"/>
          </a:p>
        </p:txBody>
      </p:sp>
      <p:sp>
        <p:nvSpPr>
          <p:cNvPr id="2" name="Footer Placeholder 1">
            <a:extLst>
              <a:ext uri="{FF2B5EF4-FFF2-40B4-BE49-F238E27FC236}">
                <a16:creationId xmlns:a16="http://schemas.microsoft.com/office/drawing/2014/main" id="{F644AE28-2AA3-8A4C-A27C-2F71D1E629E4}"/>
              </a:ext>
            </a:extLst>
          </p:cNvPr>
          <p:cNvSpPr>
            <a:spLocks noGrp="1"/>
          </p:cNvSpPr>
          <p:nvPr>
            <p:ph type="ftr" sz="quarter" idx="22"/>
          </p:nvPr>
        </p:nvSpPr>
        <p:spPr/>
        <p:txBody>
          <a:bodyPr/>
          <a:lstStyle/>
          <a:p>
            <a:endParaRPr lang="en-US" dirty="0"/>
          </a:p>
        </p:txBody>
      </p:sp>
    </p:spTree>
    <p:extLst>
      <p:ext uri="{BB962C8B-B14F-4D97-AF65-F5344CB8AC3E}">
        <p14:creationId xmlns:p14="http://schemas.microsoft.com/office/powerpoint/2010/main" val="2311226494"/>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IMAGE CIRCLES - 2">
    <p:spTree>
      <p:nvGrpSpPr>
        <p:cNvPr id="1" name=""/>
        <p:cNvGrpSpPr/>
        <p:nvPr/>
      </p:nvGrpSpPr>
      <p:grpSpPr>
        <a:xfrm>
          <a:off x="0" y="0"/>
          <a:ext cx="0" cy="0"/>
          <a:chOff x="0" y="0"/>
          <a:chExt cx="0" cy="0"/>
        </a:xfrm>
      </p:grpSpPr>
      <p:sp>
        <p:nvSpPr>
          <p:cNvPr id="17" name="Picture Placeholder 5"/>
          <p:cNvSpPr>
            <a:spLocks noGrp="1"/>
          </p:cNvSpPr>
          <p:nvPr>
            <p:ph type="pic" sz="quarter" idx="11"/>
          </p:nvPr>
        </p:nvSpPr>
        <p:spPr>
          <a:xfrm>
            <a:off x="6705600" y="1652016"/>
            <a:ext cx="3657600" cy="3657600"/>
          </a:xfrm>
          <a:prstGeom prst="ellipse">
            <a:avLst/>
          </a:prstGeom>
          <a:solidFill>
            <a:schemeClr val="bg1"/>
          </a:solidFill>
          <a:effectLst/>
        </p:spPr>
        <p:txBody>
          <a:bodyPr/>
          <a:lstStyle>
            <a:lvl1pPr>
              <a:defRPr sz="1333"/>
            </a:lvl1pPr>
          </a:lstStyle>
          <a:p>
            <a:endParaRPr lang="uk-UA"/>
          </a:p>
        </p:txBody>
      </p:sp>
      <p:sp>
        <p:nvSpPr>
          <p:cNvPr id="18" name="Picture Placeholder 5"/>
          <p:cNvSpPr>
            <a:spLocks noGrp="1"/>
          </p:cNvSpPr>
          <p:nvPr>
            <p:ph type="pic" sz="quarter" idx="12"/>
          </p:nvPr>
        </p:nvSpPr>
        <p:spPr>
          <a:xfrm>
            <a:off x="1828800" y="1652016"/>
            <a:ext cx="3657600" cy="3657600"/>
          </a:xfrm>
          <a:prstGeom prst="ellipse">
            <a:avLst/>
          </a:prstGeom>
          <a:solidFill>
            <a:schemeClr val="bg1"/>
          </a:solidFill>
          <a:effectLst/>
        </p:spPr>
        <p:txBody>
          <a:bodyPr/>
          <a:lstStyle>
            <a:lvl1pPr>
              <a:defRPr sz="1333"/>
            </a:lvl1pPr>
          </a:lstStyle>
          <a:p>
            <a:endParaRPr lang="uk-UA"/>
          </a:p>
        </p:txBody>
      </p:sp>
      <p:sp>
        <p:nvSpPr>
          <p:cNvPr id="4" name="Title 3">
            <a:extLst>
              <a:ext uri="{FF2B5EF4-FFF2-40B4-BE49-F238E27FC236}">
                <a16:creationId xmlns:a16="http://schemas.microsoft.com/office/drawing/2014/main" id="{BBFED9F1-9987-2A44-A96F-67EECAA1B4DA}"/>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21C3D29E-751E-8845-965E-AB5C5F427634}"/>
              </a:ext>
            </a:extLst>
          </p:cNvPr>
          <p:cNvSpPr>
            <a:spLocks noGrp="1"/>
          </p:cNvSpPr>
          <p:nvPr>
            <p:ph type="sldNum" sz="quarter" idx="14"/>
          </p:nvPr>
        </p:nvSpPr>
        <p:spPr/>
        <p:txBody>
          <a:bodyPr/>
          <a:lstStyle/>
          <a:p>
            <a:r>
              <a:rPr lang="en-US" b="1">
                <a:solidFill>
                  <a:schemeClr val="accent1"/>
                </a:solidFill>
              </a:rPr>
              <a:t>|</a:t>
            </a:r>
            <a:r>
              <a:rPr lang="en-US"/>
              <a:t> </a:t>
            </a:r>
            <a:fld id="{37D409AB-2201-4E18-8A34-C31753AD9B06}" type="slidenum">
              <a:rPr lang="en-US" smtClean="0">
                <a:solidFill>
                  <a:schemeClr val="tx1"/>
                </a:solidFill>
              </a:rPr>
              <a:pPr/>
              <a:t>‹#›</a:t>
            </a:fld>
            <a:endParaRPr lang="en-US" dirty="0">
              <a:solidFill>
                <a:schemeClr val="tx1"/>
              </a:solidFill>
            </a:endParaRPr>
          </a:p>
        </p:txBody>
      </p:sp>
      <p:sp>
        <p:nvSpPr>
          <p:cNvPr id="2" name="Footer Placeholder 1">
            <a:extLst>
              <a:ext uri="{FF2B5EF4-FFF2-40B4-BE49-F238E27FC236}">
                <a16:creationId xmlns:a16="http://schemas.microsoft.com/office/drawing/2014/main" id="{C348C76C-BCF5-C04A-B3E5-42AB6109ED79}"/>
              </a:ext>
            </a:extLst>
          </p:cNvPr>
          <p:cNvSpPr>
            <a:spLocks noGrp="1"/>
          </p:cNvSpPr>
          <p:nvPr>
            <p:ph type="ftr" sz="quarter" idx="15"/>
          </p:nvPr>
        </p:nvSpPr>
        <p:spPr/>
        <p:txBody>
          <a:bodyPr/>
          <a:lstStyle/>
          <a:p>
            <a:endParaRPr lang="en-US" dirty="0"/>
          </a:p>
        </p:txBody>
      </p:sp>
    </p:spTree>
    <p:extLst>
      <p:ext uri="{BB962C8B-B14F-4D97-AF65-F5344CB8AC3E}">
        <p14:creationId xmlns:p14="http://schemas.microsoft.com/office/powerpoint/2010/main" val="890567494"/>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IMAGE CIRCLES + TEXT BLOCKS - 3 (V2)">
    <p:spTree>
      <p:nvGrpSpPr>
        <p:cNvPr id="1" name=""/>
        <p:cNvGrpSpPr/>
        <p:nvPr/>
      </p:nvGrpSpPr>
      <p:grpSpPr>
        <a:xfrm>
          <a:off x="0" y="0"/>
          <a:ext cx="0" cy="0"/>
          <a:chOff x="0" y="0"/>
          <a:chExt cx="0" cy="0"/>
        </a:xfrm>
      </p:grpSpPr>
      <p:sp>
        <p:nvSpPr>
          <p:cNvPr id="17" name="Picture Placeholder 5"/>
          <p:cNvSpPr>
            <a:spLocks noGrp="1"/>
          </p:cNvSpPr>
          <p:nvPr>
            <p:ph type="pic" sz="quarter" idx="11"/>
          </p:nvPr>
        </p:nvSpPr>
        <p:spPr>
          <a:xfrm>
            <a:off x="700171" y="1463040"/>
            <a:ext cx="3048000" cy="3048000"/>
          </a:xfrm>
          <a:prstGeom prst="ellipse">
            <a:avLst/>
          </a:prstGeom>
          <a:solidFill>
            <a:schemeClr val="bg1"/>
          </a:solidFill>
          <a:effectLst/>
        </p:spPr>
        <p:txBody>
          <a:bodyPr/>
          <a:lstStyle>
            <a:lvl1pPr>
              <a:defRPr sz="1333"/>
            </a:lvl1pPr>
          </a:lstStyle>
          <a:p>
            <a:endParaRPr lang="uk-UA"/>
          </a:p>
        </p:txBody>
      </p:sp>
      <p:sp>
        <p:nvSpPr>
          <p:cNvPr id="19" name="Picture Placeholder 5"/>
          <p:cNvSpPr>
            <a:spLocks noGrp="1"/>
          </p:cNvSpPr>
          <p:nvPr>
            <p:ph type="pic" sz="quarter" idx="12"/>
          </p:nvPr>
        </p:nvSpPr>
        <p:spPr>
          <a:xfrm>
            <a:off x="4730496" y="1463040"/>
            <a:ext cx="3048000" cy="3048000"/>
          </a:xfrm>
          <a:prstGeom prst="ellipse">
            <a:avLst/>
          </a:prstGeom>
          <a:solidFill>
            <a:schemeClr val="bg1"/>
          </a:solidFill>
          <a:effectLst/>
        </p:spPr>
        <p:txBody>
          <a:bodyPr/>
          <a:lstStyle>
            <a:lvl1pPr>
              <a:defRPr sz="1333"/>
            </a:lvl1pPr>
          </a:lstStyle>
          <a:p>
            <a:endParaRPr lang="uk-UA"/>
          </a:p>
        </p:txBody>
      </p:sp>
      <p:sp>
        <p:nvSpPr>
          <p:cNvPr id="20" name="Picture Placeholder 5"/>
          <p:cNvSpPr>
            <a:spLocks noGrp="1"/>
          </p:cNvSpPr>
          <p:nvPr>
            <p:ph type="pic" sz="quarter" idx="13"/>
          </p:nvPr>
        </p:nvSpPr>
        <p:spPr>
          <a:xfrm>
            <a:off x="8789563" y="1463040"/>
            <a:ext cx="3048000" cy="3048000"/>
          </a:xfrm>
          <a:prstGeom prst="ellipse">
            <a:avLst/>
          </a:prstGeom>
          <a:solidFill>
            <a:schemeClr val="bg1"/>
          </a:solidFill>
          <a:effectLst/>
        </p:spPr>
        <p:txBody>
          <a:bodyPr/>
          <a:lstStyle>
            <a:lvl1pPr>
              <a:defRPr sz="1333"/>
            </a:lvl1pPr>
          </a:lstStyle>
          <a:p>
            <a:endParaRPr lang="uk-UA"/>
          </a:p>
        </p:txBody>
      </p:sp>
      <p:sp>
        <p:nvSpPr>
          <p:cNvPr id="4" name="Title 3">
            <a:extLst>
              <a:ext uri="{FF2B5EF4-FFF2-40B4-BE49-F238E27FC236}">
                <a16:creationId xmlns:a16="http://schemas.microsoft.com/office/drawing/2014/main" id="{E9981B27-F90B-E04C-A0D8-5455236E0E2D}"/>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E5FB9570-C392-AE4D-9560-84C8F7CAD37A}"/>
              </a:ext>
            </a:extLst>
          </p:cNvPr>
          <p:cNvSpPr>
            <a:spLocks noGrp="1"/>
          </p:cNvSpPr>
          <p:nvPr>
            <p:ph type="sldNum" sz="quarter" idx="15"/>
          </p:nvPr>
        </p:nvSpPr>
        <p:spPr/>
        <p:txBody>
          <a:bodyPr/>
          <a:lstStyle/>
          <a:p>
            <a:r>
              <a:rPr lang="en-US" b="1">
                <a:solidFill>
                  <a:schemeClr val="accent1"/>
                </a:solidFill>
              </a:rPr>
              <a:t>|</a:t>
            </a:r>
            <a:r>
              <a:rPr lang="en-US"/>
              <a:t> </a:t>
            </a:r>
            <a:fld id="{37D409AB-2201-4E18-8A34-C31753AD9B06}" type="slidenum">
              <a:rPr lang="en-US" smtClean="0">
                <a:solidFill>
                  <a:schemeClr val="tx1"/>
                </a:solidFill>
              </a:rPr>
              <a:pPr/>
              <a:t>‹#›</a:t>
            </a:fld>
            <a:endParaRPr lang="en-US" dirty="0">
              <a:solidFill>
                <a:schemeClr val="tx1"/>
              </a:solidFill>
            </a:endParaRPr>
          </a:p>
        </p:txBody>
      </p:sp>
      <p:sp>
        <p:nvSpPr>
          <p:cNvPr id="8" name="Text Placeholder 27">
            <a:extLst>
              <a:ext uri="{FF2B5EF4-FFF2-40B4-BE49-F238E27FC236}">
                <a16:creationId xmlns:a16="http://schemas.microsoft.com/office/drawing/2014/main" id="{4AC7B90C-F2F7-224D-8F8B-96465EE6CFE1}"/>
              </a:ext>
            </a:extLst>
          </p:cNvPr>
          <p:cNvSpPr>
            <a:spLocks noGrp="1"/>
          </p:cNvSpPr>
          <p:nvPr>
            <p:ph type="body" sz="quarter" idx="16" hasCustomPrompt="1"/>
          </p:nvPr>
        </p:nvSpPr>
        <p:spPr>
          <a:xfrm>
            <a:off x="687404" y="4907891"/>
            <a:ext cx="3048000" cy="1127149"/>
          </a:xfrm>
        </p:spPr>
        <p:txBody>
          <a:bodyPr/>
          <a:lstStyle>
            <a:lvl1pPr algn="ctr">
              <a:defRPr>
                <a:solidFill>
                  <a:schemeClr val="tx1"/>
                </a:solidFill>
                <a:latin typeface="+mj-lt"/>
              </a:defRPr>
            </a:lvl1pPr>
            <a:lvl2pPr marL="0" indent="0" algn="ctr">
              <a:buNone/>
              <a:defRPr sz="1600"/>
            </a:lvl2pPr>
            <a:lvl3pPr>
              <a:defRPr/>
            </a:lvl3pPr>
            <a:lvl4pPr>
              <a:defRPr/>
            </a:lvl4pPr>
            <a:lvl5pPr>
              <a:defRPr/>
            </a:lvl5pPr>
          </a:lstStyle>
          <a:p>
            <a:pPr lvl="0"/>
            <a:r>
              <a:rPr lang="en-US" dirty="0"/>
              <a:t>Headline</a:t>
            </a:r>
          </a:p>
          <a:p>
            <a:pPr lvl="1"/>
            <a:r>
              <a:rPr lang="en-US" dirty="0"/>
              <a:t>Second level</a:t>
            </a:r>
          </a:p>
        </p:txBody>
      </p:sp>
      <p:sp>
        <p:nvSpPr>
          <p:cNvPr id="9" name="Text Placeholder 27">
            <a:extLst>
              <a:ext uri="{FF2B5EF4-FFF2-40B4-BE49-F238E27FC236}">
                <a16:creationId xmlns:a16="http://schemas.microsoft.com/office/drawing/2014/main" id="{ACB1FB31-F480-3642-8BED-42BAB9C029C7}"/>
              </a:ext>
            </a:extLst>
          </p:cNvPr>
          <p:cNvSpPr>
            <a:spLocks noGrp="1"/>
          </p:cNvSpPr>
          <p:nvPr>
            <p:ph type="body" sz="quarter" idx="17" hasCustomPrompt="1"/>
          </p:nvPr>
        </p:nvSpPr>
        <p:spPr>
          <a:xfrm>
            <a:off x="4731298" y="4907891"/>
            <a:ext cx="3048000" cy="1127149"/>
          </a:xfrm>
        </p:spPr>
        <p:txBody>
          <a:bodyPr/>
          <a:lstStyle>
            <a:lvl1pPr algn="ctr">
              <a:defRPr>
                <a:solidFill>
                  <a:schemeClr val="tx1"/>
                </a:solidFill>
                <a:latin typeface="+mj-lt"/>
              </a:defRPr>
            </a:lvl1pPr>
            <a:lvl2pPr marL="0" indent="0" algn="ctr">
              <a:buNone/>
              <a:defRPr sz="1600"/>
            </a:lvl2pPr>
            <a:lvl3pPr>
              <a:defRPr/>
            </a:lvl3pPr>
            <a:lvl4pPr>
              <a:defRPr/>
            </a:lvl4pPr>
            <a:lvl5pPr>
              <a:defRPr/>
            </a:lvl5pPr>
          </a:lstStyle>
          <a:p>
            <a:pPr lvl="0"/>
            <a:r>
              <a:rPr lang="en-US" dirty="0"/>
              <a:t>Headline</a:t>
            </a:r>
          </a:p>
          <a:p>
            <a:pPr lvl="1"/>
            <a:r>
              <a:rPr lang="en-US" dirty="0"/>
              <a:t>Second level</a:t>
            </a:r>
          </a:p>
        </p:txBody>
      </p:sp>
      <p:sp>
        <p:nvSpPr>
          <p:cNvPr id="10" name="Text Placeholder 27">
            <a:extLst>
              <a:ext uri="{FF2B5EF4-FFF2-40B4-BE49-F238E27FC236}">
                <a16:creationId xmlns:a16="http://schemas.microsoft.com/office/drawing/2014/main" id="{952394A2-7320-3C42-8CB8-E1041A73AE74}"/>
              </a:ext>
            </a:extLst>
          </p:cNvPr>
          <p:cNvSpPr>
            <a:spLocks noGrp="1"/>
          </p:cNvSpPr>
          <p:nvPr>
            <p:ph type="body" sz="quarter" idx="18" hasCustomPrompt="1"/>
          </p:nvPr>
        </p:nvSpPr>
        <p:spPr>
          <a:xfrm>
            <a:off x="8775192" y="4907891"/>
            <a:ext cx="3048000" cy="1127149"/>
          </a:xfrm>
        </p:spPr>
        <p:txBody>
          <a:bodyPr/>
          <a:lstStyle>
            <a:lvl1pPr algn="ctr">
              <a:defRPr>
                <a:solidFill>
                  <a:schemeClr val="tx1"/>
                </a:solidFill>
                <a:latin typeface="+mj-lt"/>
              </a:defRPr>
            </a:lvl1pPr>
            <a:lvl2pPr marL="0" indent="0" algn="ctr">
              <a:buNone/>
              <a:defRPr sz="1600"/>
            </a:lvl2pPr>
            <a:lvl3pPr>
              <a:defRPr/>
            </a:lvl3pPr>
            <a:lvl4pPr>
              <a:defRPr/>
            </a:lvl4pPr>
            <a:lvl5pPr>
              <a:defRPr/>
            </a:lvl5pPr>
          </a:lstStyle>
          <a:p>
            <a:pPr lvl="0"/>
            <a:r>
              <a:rPr lang="en-US" dirty="0"/>
              <a:t>Headline</a:t>
            </a:r>
          </a:p>
          <a:p>
            <a:pPr lvl="1"/>
            <a:r>
              <a:rPr lang="en-US" dirty="0"/>
              <a:t>Second level</a:t>
            </a:r>
          </a:p>
        </p:txBody>
      </p:sp>
      <p:sp>
        <p:nvSpPr>
          <p:cNvPr id="2" name="Footer Placeholder 1">
            <a:extLst>
              <a:ext uri="{FF2B5EF4-FFF2-40B4-BE49-F238E27FC236}">
                <a16:creationId xmlns:a16="http://schemas.microsoft.com/office/drawing/2014/main" id="{1EE8DD3C-1AC7-AB4D-8BDE-435AE2834D54}"/>
              </a:ext>
            </a:extLst>
          </p:cNvPr>
          <p:cNvSpPr>
            <a:spLocks noGrp="1"/>
          </p:cNvSpPr>
          <p:nvPr>
            <p:ph type="ftr" sz="quarter" idx="19"/>
          </p:nvPr>
        </p:nvSpPr>
        <p:spPr/>
        <p:txBody>
          <a:bodyPr/>
          <a:lstStyle/>
          <a:p>
            <a:endParaRPr lang="en-US" dirty="0"/>
          </a:p>
        </p:txBody>
      </p:sp>
    </p:spTree>
    <p:extLst>
      <p:ext uri="{BB962C8B-B14F-4D97-AF65-F5344CB8AC3E}">
        <p14:creationId xmlns:p14="http://schemas.microsoft.com/office/powerpoint/2010/main" val="2881832326"/>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IMAGE CIRCLES - 8">
    <p:spTree>
      <p:nvGrpSpPr>
        <p:cNvPr id="1" name=""/>
        <p:cNvGrpSpPr/>
        <p:nvPr/>
      </p:nvGrpSpPr>
      <p:grpSpPr>
        <a:xfrm>
          <a:off x="0" y="0"/>
          <a:ext cx="0" cy="0"/>
          <a:chOff x="0" y="0"/>
          <a:chExt cx="0" cy="0"/>
        </a:xfrm>
      </p:grpSpPr>
      <p:sp>
        <p:nvSpPr>
          <p:cNvPr id="17" name="Picture Placeholder 5"/>
          <p:cNvSpPr>
            <a:spLocks noGrp="1"/>
          </p:cNvSpPr>
          <p:nvPr>
            <p:ph type="pic" sz="quarter" idx="11"/>
          </p:nvPr>
        </p:nvSpPr>
        <p:spPr>
          <a:xfrm>
            <a:off x="1524000" y="1600200"/>
            <a:ext cx="1828800" cy="1828800"/>
          </a:xfrm>
          <a:prstGeom prst="ellipse">
            <a:avLst/>
          </a:prstGeom>
          <a:solidFill>
            <a:schemeClr val="bg1"/>
          </a:solidFill>
          <a:effectLst/>
        </p:spPr>
        <p:txBody>
          <a:bodyPr/>
          <a:lstStyle>
            <a:lvl1pPr>
              <a:defRPr sz="1333"/>
            </a:lvl1pPr>
          </a:lstStyle>
          <a:p>
            <a:endParaRPr lang="uk-UA"/>
          </a:p>
        </p:txBody>
      </p:sp>
      <p:sp>
        <p:nvSpPr>
          <p:cNvPr id="21" name="Picture Placeholder 5"/>
          <p:cNvSpPr>
            <a:spLocks noGrp="1"/>
          </p:cNvSpPr>
          <p:nvPr>
            <p:ph type="pic" sz="quarter" idx="12"/>
          </p:nvPr>
        </p:nvSpPr>
        <p:spPr>
          <a:xfrm>
            <a:off x="3962400" y="1600200"/>
            <a:ext cx="1828800" cy="1828800"/>
          </a:xfrm>
          <a:prstGeom prst="ellipse">
            <a:avLst/>
          </a:prstGeom>
          <a:solidFill>
            <a:schemeClr val="bg1"/>
          </a:solidFill>
          <a:effectLst/>
        </p:spPr>
        <p:txBody>
          <a:bodyPr/>
          <a:lstStyle>
            <a:lvl1pPr>
              <a:defRPr sz="1333"/>
            </a:lvl1pPr>
          </a:lstStyle>
          <a:p>
            <a:endParaRPr lang="uk-UA"/>
          </a:p>
        </p:txBody>
      </p:sp>
      <p:sp>
        <p:nvSpPr>
          <p:cNvPr id="22" name="Picture Placeholder 5"/>
          <p:cNvSpPr>
            <a:spLocks noGrp="1"/>
          </p:cNvSpPr>
          <p:nvPr>
            <p:ph type="pic" sz="quarter" idx="13"/>
          </p:nvPr>
        </p:nvSpPr>
        <p:spPr>
          <a:xfrm>
            <a:off x="6400800" y="1600200"/>
            <a:ext cx="1828800" cy="1828800"/>
          </a:xfrm>
          <a:prstGeom prst="ellipse">
            <a:avLst/>
          </a:prstGeom>
          <a:solidFill>
            <a:schemeClr val="bg1"/>
          </a:solidFill>
          <a:effectLst/>
        </p:spPr>
        <p:txBody>
          <a:bodyPr/>
          <a:lstStyle>
            <a:lvl1pPr>
              <a:defRPr sz="1333"/>
            </a:lvl1pPr>
          </a:lstStyle>
          <a:p>
            <a:endParaRPr lang="uk-UA"/>
          </a:p>
        </p:txBody>
      </p:sp>
      <p:sp>
        <p:nvSpPr>
          <p:cNvPr id="23" name="Picture Placeholder 5"/>
          <p:cNvSpPr>
            <a:spLocks noGrp="1"/>
          </p:cNvSpPr>
          <p:nvPr>
            <p:ph type="pic" sz="quarter" idx="14"/>
          </p:nvPr>
        </p:nvSpPr>
        <p:spPr>
          <a:xfrm>
            <a:off x="8839200" y="1600200"/>
            <a:ext cx="1828800" cy="1828800"/>
          </a:xfrm>
          <a:prstGeom prst="ellipse">
            <a:avLst/>
          </a:prstGeom>
          <a:solidFill>
            <a:schemeClr val="bg1"/>
          </a:solidFill>
          <a:effectLst/>
        </p:spPr>
        <p:txBody>
          <a:bodyPr/>
          <a:lstStyle>
            <a:lvl1pPr>
              <a:defRPr sz="1333"/>
            </a:lvl1pPr>
          </a:lstStyle>
          <a:p>
            <a:endParaRPr lang="uk-UA"/>
          </a:p>
        </p:txBody>
      </p:sp>
      <p:sp>
        <p:nvSpPr>
          <p:cNvPr id="24" name="Picture Placeholder 5"/>
          <p:cNvSpPr>
            <a:spLocks noGrp="1"/>
          </p:cNvSpPr>
          <p:nvPr>
            <p:ph type="pic" sz="quarter" idx="15"/>
          </p:nvPr>
        </p:nvSpPr>
        <p:spPr>
          <a:xfrm>
            <a:off x="1524000" y="3733800"/>
            <a:ext cx="1828800" cy="1828800"/>
          </a:xfrm>
          <a:prstGeom prst="ellipse">
            <a:avLst/>
          </a:prstGeom>
          <a:solidFill>
            <a:schemeClr val="bg1"/>
          </a:solidFill>
          <a:effectLst/>
        </p:spPr>
        <p:txBody>
          <a:bodyPr/>
          <a:lstStyle>
            <a:lvl1pPr>
              <a:defRPr sz="1333"/>
            </a:lvl1pPr>
          </a:lstStyle>
          <a:p>
            <a:endParaRPr lang="uk-UA"/>
          </a:p>
        </p:txBody>
      </p:sp>
      <p:sp>
        <p:nvSpPr>
          <p:cNvPr id="25" name="Picture Placeholder 5"/>
          <p:cNvSpPr>
            <a:spLocks noGrp="1"/>
          </p:cNvSpPr>
          <p:nvPr>
            <p:ph type="pic" sz="quarter" idx="16"/>
          </p:nvPr>
        </p:nvSpPr>
        <p:spPr>
          <a:xfrm>
            <a:off x="3962400" y="3733800"/>
            <a:ext cx="1828800" cy="1828800"/>
          </a:xfrm>
          <a:prstGeom prst="ellipse">
            <a:avLst/>
          </a:prstGeom>
          <a:solidFill>
            <a:schemeClr val="bg1"/>
          </a:solidFill>
          <a:effectLst/>
        </p:spPr>
        <p:txBody>
          <a:bodyPr/>
          <a:lstStyle>
            <a:lvl1pPr>
              <a:defRPr sz="1333"/>
            </a:lvl1pPr>
          </a:lstStyle>
          <a:p>
            <a:endParaRPr lang="uk-UA"/>
          </a:p>
        </p:txBody>
      </p:sp>
      <p:sp>
        <p:nvSpPr>
          <p:cNvPr id="26" name="Picture Placeholder 5"/>
          <p:cNvSpPr>
            <a:spLocks noGrp="1"/>
          </p:cNvSpPr>
          <p:nvPr>
            <p:ph type="pic" sz="quarter" idx="17"/>
          </p:nvPr>
        </p:nvSpPr>
        <p:spPr>
          <a:xfrm>
            <a:off x="6400800" y="3733800"/>
            <a:ext cx="1828800" cy="1828800"/>
          </a:xfrm>
          <a:prstGeom prst="ellipse">
            <a:avLst/>
          </a:prstGeom>
          <a:solidFill>
            <a:schemeClr val="bg1"/>
          </a:solidFill>
          <a:effectLst/>
        </p:spPr>
        <p:txBody>
          <a:bodyPr/>
          <a:lstStyle>
            <a:lvl1pPr>
              <a:defRPr sz="1333"/>
            </a:lvl1pPr>
          </a:lstStyle>
          <a:p>
            <a:endParaRPr lang="uk-UA"/>
          </a:p>
        </p:txBody>
      </p:sp>
      <p:sp>
        <p:nvSpPr>
          <p:cNvPr id="27" name="Picture Placeholder 5"/>
          <p:cNvSpPr>
            <a:spLocks noGrp="1"/>
          </p:cNvSpPr>
          <p:nvPr>
            <p:ph type="pic" sz="quarter" idx="18"/>
          </p:nvPr>
        </p:nvSpPr>
        <p:spPr>
          <a:xfrm>
            <a:off x="8839200" y="3733800"/>
            <a:ext cx="1828800" cy="1828800"/>
          </a:xfrm>
          <a:prstGeom prst="ellipse">
            <a:avLst/>
          </a:prstGeom>
          <a:solidFill>
            <a:schemeClr val="bg1"/>
          </a:solidFill>
          <a:effectLst/>
        </p:spPr>
        <p:txBody>
          <a:bodyPr/>
          <a:lstStyle>
            <a:lvl1pPr>
              <a:defRPr sz="1333"/>
            </a:lvl1pPr>
          </a:lstStyle>
          <a:p>
            <a:endParaRPr lang="uk-UA"/>
          </a:p>
        </p:txBody>
      </p:sp>
      <p:sp>
        <p:nvSpPr>
          <p:cNvPr id="4" name="Title 3">
            <a:extLst>
              <a:ext uri="{FF2B5EF4-FFF2-40B4-BE49-F238E27FC236}">
                <a16:creationId xmlns:a16="http://schemas.microsoft.com/office/drawing/2014/main" id="{4D7686A5-F2BD-2045-A9BE-8FA57BB6F0CD}"/>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9199D3F5-F2E2-664C-B84E-66A270B22E5E}"/>
              </a:ext>
            </a:extLst>
          </p:cNvPr>
          <p:cNvSpPr>
            <a:spLocks noGrp="1"/>
          </p:cNvSpPr>
          <p:nvPr>
            <p:ph type="sldNum" sz="quarter" idx="20"/>
          </p:nvPr>
        </p:nvSpPr>
        <p:spPr/>
        <p:txBody>
          <a:bodyPr/>
          <a:lstStyle/>
          <a:p>
            <a:r>
              <a:rPr lang="en-US" b="1">
                <a:solidFill>
                  <a:schemeClr val="accent1"/>
                </a:solidFill>
              </a:rPr>
              <a:t>|</a:t>
            </a:r>
            <a:r>
              <a:rPr lang="en-US"/>
              <a:t> </a:t>
            </a:r>
            <a:fld id="{37D409AB-2201-4E18-8A34-C31753AD9B06}" type="slidenum">
              <a:rPr lang="en-US" smtClean="0">
                <a:solidFill>
                  <a:schemeClr val="tx1"/>
                </a:solidFill>
              </a:rPr>
              <a:pPr/>
              <a:t>‹#›</a:t>
            </a:fld>
            <a:endParaRPr lang="en-US" dirty="0">
              <a:solidFill>
                <a:schemeClr val="tx1"/>
              </a:solidFill>
            </a:endParaRPr>
          </a:p>
        </p:txBody>
      </p:sp>
      <p:sp>
        <p:nvSpPr>
          <p:cNvPr id="2" name="Footer Placeholder 1">
            <a:extLst>
              <a:ext uri="{FF2B5EF4-FFF2-40B4-BE49-F238E27FC236}">
                <a16:creationId xmlns:a16="http://schemas.microsoft.com/office/drawing/2014/main" id="{E1B09B73-ECE3-6F42-B504-D2376B3D7D29}"/>
              </a:ext>
            </a:extLst>
          </p:cNvPr>
          <p:cNvSpPr>
            <a:spLocks noGrp="1"/>
          </p:cNvSpPr>
          <p:nvPr>
            <p:ph type="ftr" sz="quarter" idx="21"/>
          </p:nvPr>
        </p:nvSpPr>
        <p:spPr/>
        <p:txBody>
          <a:bodyPr/>
          <a:lstStyle/>
          <a:p>
            <a:endParaRPr lang="en-US" dirty="0"/>
          </a:p>
        </p:txBody>
      </p:sp>
    </p:spTree>
    <p:extLst>
      <p:ext uri="{BB962C8B-B14F-4D97-AF65-F5344CB8AC3E}">
        <p14:creationId xmlns:p14="http://schemas.microsoft.com/office/powerpoint/2010/main" val="1093736041"/>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IMAGE CIRCLES + TEXT BOX - 9">
    <p:spTree>
      <p:nvGrpSpPr>
        <p:cNvPr id="1" name=""/>
        <p:cNvGrpSpPr/>
        <p:nvPr/>
      </p:nvGrpSpPr>
      <p:grpSpPr>
        <a:xfrm>
          <a:off x="0" y="0"/>
          <a:ext cx="0" cy="0"/>
          <a:chOff x="0" y="0"/>
          <a:chExt cx="0" cy="0"/>
        </a:xfrm>
      </p:grpSpPr>
      <p:sp>
        <p:nvSpPr>
          <p:cNvPr id="17" name="Picture Placeholder 5"/>
          <p:cNvSpPr>
            <a:spLocks noGrp="1"/>
          </p:cNvSpPr>
          <p:nvPr>
            <p:ph type="pic" sz="quarter" idx="11"/>
          </p:nvPr>
        </p:nvSpPr>
        <p:spPr>
          <a:xfrm>
            <a:off x="679383" y="1905000"/>
            <a:ext cx="1219200" cy="1219200"/>
          </a:xfrm>
          <a:prstGeom prst="ellipse">
            <a:avLst/>
          </a:prstGeom>
          <a:solidFill>
            <a:schemeClr val="bg1"/>
          </a:solidFill>
        </p:spPr>
        <p:txBody>
          <a:bodyPr/>
          <a:lstStyle>
            <a:lvl1pPr>
              <a:defRPr sz="1333"/>
            </a:lvl1pPr>
          </a:lstStyle>
          <a:p>
            <a:endParaRPr lang="uk-UA" dirty="0"/>
          </a:p>
        </p:txBody>
      </p:sp>
      <p:sp>
        <p:nvSpPr>
          <p:cNvPr id="18" name="Picture Placeholder 5"/>
          <p:cNvSpPr>
            <a:spLocks noGrp="1"/>
          </p:cNvSpPr>
          <p:nvPr>
            <p:ph type="pic" sz="quarter" idx="12"/>
          </p:nvPr>
        </p:nvSpPr>
        <p:spPr>
          <a:xfrm>
            <a:off x="679383" y="3124200"/>
            <a:ext cx="1219200" cy="1219200"/>
          </a:xfrm>
          <a:prstGeom prst="ellipse">
            <a:avLst/>
          </a:prstGeom>
          <a:solidFill>
            <a:schemeClr val="bg1"/>
          </a:solidFill>
        </p:spPr>
        <p:txBody>
          <a:bodyPr/>
          <a:lstStyle>
            <a:lvl1pPr>
              <a:defRPr sz="1333"/>
            </a:lvl1pPr>
          </a:lstStyle>
          <a:p>
            <a:endParaRPr lang="uk-UA"/>
          </a:p>
        </p:txBody>
      </p:sp>
      <p:sp>
        <p:nvSpPr>
          <p:cNvPr id="19" name="Picture Placeholder 5"/>
          <p:cNvSpPr>
            <a:spLocks noGrp="1"/>
          </p:cNvSpPr>
          <p:nvPr>
            <p:ph type="pic" sz="quarter" idx="13"/>
          </p:nvPr>
        </p:nvSpPr>
        <p:spPr>
          <a:xfrm>
            <a:off x="679383" y="4343400"/>
            <a:ext cx="1219200" cy="1219200"/>
          </a:xfrm>
          <a:prstGeom prst="ellipse">
            <a:avLst/>
          </a:prstGeom>
          <a:solidFill>
            <a:schemeClr val="bg1"/>
          </a:solidFill>
        </p:spPr>
        <p:txBody>
          <a:bodyPr/>
          <a:lstStyle>
            <a:lvl1pPr>
              <a:defRPr sz="1333"/>
            </a:lvl1pPr>
          </a:lstStyle>
          <a:p>
            <a:endParaRPr lang="uk-UA"/>
          </a:p>
        </p:txBody>
      </p:sp>
      <p:sp>
        <p:nvSpPr>
          <p:cNvPr id="20" name="Picture Placeholder 5"/>
          <p:cNvSpPr>
            <a:spLocks noGrp="1"/>
          </p:cNvSpPr>
          <p:nvPr>
            <p:ph type="pic" sz="quarter" idx="14"/>
          </p:nvPr>
        </p:nvSpPr>
        <p:spPr>
          <a:xfrm>
            <a:off x="1898583" y="1905000"/>
            <a:ext cx="1219200" cy="1219200"/>
          </a:xfrm>
          <a:prstGeom prst="ellipse">
            <a:avLst/>
          </a:prstGeom>
          <a:solidFill>
            <a:schemeClr val="bg1"/>
          </a:solidFill>
        </p:spPr>
        <p:txBody>
          <a:bodyPr/>
          <a:lstStyle>
            <a:lvl1pPr>
              <a:defRPr sz="1333"/>
            </a:lvl1pPr>
          </a:lstStyle>
          <a:p>
            <a:endParaRPr lang="uk-UA"/>
          </a:p>
        </p:txBody>
      </p:sp>
      <p:sp>
        <p:nvSpPr>
          <p:cNvPr id="21" name="Picture Placeholder 5"/>
          <p:cNvSpPr>
            <a:spLocks noGrp="1"/>
          </p:cNvSpPr>
          <p:nvPr>
            <p:ph type="pic" sz="quarter" idx="16"/>
          </p:nvPr>
        </p:nvSpPr>
        <p:spPr>
          <a:xfrm>
            <a:off x="1898583" y="4343400"/>
            <a:ext cx="1219200" cy="1219200"/>
          </a:xfrm>
          <a:prstGeom prst="ellipse">
            <a:avLst/>
          </a:prstGeom>
          <a:solidFill>
            <a:schemeClr val="bg1"/>
          </a:solidFill>
        </p:spPr>
        <p:txBody>
          <a:bodyPr/>
          <a:lstStyle>
            <a:lvl1pPr>
              <a:defRPr sz="1333"/>
            </a:lvl1pPr>
          </a:lstStyle>
          <a:p>
            <a:endParaRPr lang="uk-UA"/>
          </a:p>
        </p:txBody>
      </p:sp>
      <p:sp>
        <p:nvSpPr>
          <p:cNvPr id="22" name="Picture Placeholder 5"/>
          <p:cNvSpPr>
            <a:spLocks noGrp="1"/>
          </p:cNvSpPr>
          <p:nvPr>
            <p:ph type="pic" sz="quarter" idx="17"/>
          </p:nvPr>
        </p:nvSpPr>
        <p:spPr>
          <a:xfrm>
            <a:off x="3117783" y="1905000"/>
            <a:ext cx="1219200" cy="1219200"/>
          </a:xfrm>
          <a:prstGeom prst="ellipse">
            <a:avLst/>
          </a:prstGeom>
          <a:solidFill>
            <a:schemeClr val="bg1"/>
          </a:solidFill>
        </p:spPr>
        <p:txBody>
          <a:bodyPr/>
          <a:lstStyle>
            <a:lvl1pPr>
              <a:defRPr sz="1333"/>
            </a:lvl1pPr>
          </a:lstStyle>
          <a:p>
            <a:endParaRPr lang="uk-UA"/>
          </a:p>
        </p:txBody>
      </p:sp>
      <p:sp>
        <p:nvSpPr>
          <p:cNvPr id="23" name="Picture Placeholder 5"/>
          <p:cNvSpPr>
            <a:spLocks noGrp="1"/>
          </p:cNvSpPr>
          <p:nvPr>
            <p:ph type="pic" sz="quarter" idx="18"/>
          </p:nvPr>
        </p:nvSpPr>
        <p:spPr>
          <a:xfrm>
            <a:off x="3117783" y="3124200"/>
            <a:ext cx="1219200" cy="1219200"/>
          </a:xfrm>
          <a:prstGeom prst="ellipse">
            <a:avLst/>
          </a:prstGeom>
          <a:solidFill>
            <a:schemeClr val="bg1"/>
          </a:solidFill>
        </p:spPr>
        <p:txBody>
          <a:bodyPr/>
          <a:lstStyle>
            <a:lvl1pPr>
              <a:defRPr sz="1333"/>
            </a:lvl1pPr>
          </a:lstStyle>
          <a:p>
            <a:endParaRPr lang="uk-UA"/>
          </a:p>
        </p:txBody>
      </p:sp>
      <p:sp>
        <p:nvSpPr>
          <p:cNvPr id="24" name="Picture Placeholder 5"/>
          <p:cNvSpPr>
            <a:spLocks noGrp="1"/>
          </p:cNvSpPr>
          <p:nvPr>
            <p:ph type="pic" sz="quarter" idx="19"/>
          </p:nvPr>
        </p:nvSpPr>
        <p:spPr>
          <a:xfrm>
            <a:off x="3117783" y="4343400"/>
            <a:ext cx="1219200" cy="1219200"/>
          </a:xfrm>
          <a:prstGeom prst="ellipse">
            <a:avLst/>
          </a:prstGeom>
          <a:solidFill>
            <a:schemeClr val="bg1"/>
          </a:solidFill>
        </p:spPr>
        <p:txBody>
          <a:bodyPr/>
          <a:lstStyle>
            <a:lvl1pPr>
              <a:defRPr sz="1333"/>
            </a:lvl1pPr>
          </a:lstStyle>
          <a:p>
            <a:endParaRPr lang="uk-UA"/>
          </a:p>
        </p:txBody>
      </p:sp>
      <p:sp>
        <p:nvSpPr>
          <p:cNvPr id="25" name="Picture Placeholder 5"/>
          <p:cNvSpPr>
            <a:spLocks noGrp="1"/>
          </p:cNvSpPr>
          <p:nvPr>
            <p:ph type="pic" sz="quarter" idx="20"/>
          </p:nvPr>
        </p:nvSpPr>
        <p:spPr>
          <a:xfrm>
            <a:off x="1898583" y="3124200"/>
            <a:ext cx="1219200" cy="1219200"/>
          </a:xfrm>
          <a:prstGeom prst="ellipse">
            <a:avLst/>
          </a:prstGeom>
          <a:solidFill>
            <a:schemeClr val="bg1"/>
          </a:solidFill>
        </p:spPr>
        <p:txBody>
          <a:bodyPr/>
          <a:lstStyle>
            <a:lvl1pPr>
              <a:defRPr sz="1333"/>
            </a:lvl1pPr>
          </a:lstStyle>
          <a:p>
            <a:endParaRPr lang="uk-UA"/>
          </a:p>
        </p:txBody>
      </p:sp>
      <p:sp>
        <p:nvSpPr>
          <p:cNvPr id="4" name="Title 3">
            <a:extLst>
              <a:ext uri="{FF2B5EF4-FFF2-40B4-BE49-F238E27FC236}">
                <a16:creationId xmlns:a16="http://schemas.microsoft.com/office/drawing/2014/main" id="{A3ECD5C0-F748-504B-BD42-4F746516E195}"/>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BC61B8E9-E13A-FA4E-9DFE-D5232F5FBAD2}"/>
              </a:ext>
            </a:extLst>
          </p:cNvPr>
          <p:cNvSpPr>
            <a:spLocks noGrp="1"/>
          </p:cNvSpPr>
          <p:nvPr>
            <p:ph type="sldNum" sz="quarter" idx="22"/>
          </p:nvPr>
        </p:nvSpPr>
        <p:spPr/>
        <p:txBody>
          <a:bodyPr/>
          <a:lstStyle/>
          <a:p>
            <a:r>
              <a:rPr lang="en-US" b="1">
                <a:solidFill>
                  <a:schemeClr val="accent1"/>
                </a:solidFill>
              </a:rPr>
              <a:t>|</a:t>
            </a:r>
            <a:r>
              <a:rPr lang="en-US"/>
              <a:t> </a:t>
            </a:r>
            <a:fld id="{37D409AB-2201-4E18-8A34-C31753AD9B06}" type="slidenum">
              <a:rPr lang="en-US" smtClean="0">
                <a:solidFill>
                  <a:schemeClr val="tx1"/>
                </a:solidFill>
              </a:rPr>
              <a:pPr/>
              <a:t>‹#›</a:t>
            </a:fld>
            <a:endParaRPr lang="en-US" dirty="0">
              <a:solidFill>
                <a:schemeClr val="tx1"/>
              </a:solidFill>
            </a:endParaRPr>
          </a:p>
        </p:txBody>
      </p:sp>
      <p:sp>
        <p:nvSpPr>
          <p:cNvPr id="14" name="Text Placeholder 9">
            <a:extLst>
              <a:ext uri="{FF2B5EF4-FFF2-40B4-BE49-F238E27FC236}">
                <a16:creationId xmlns:a16="http://schemas.microsoft.com/office/drawing/2014/main" id="{6816889D-9B60-DA4B-8730-CFCFF9236FBB}"/>
              </a:ext>
            </a:extLst>
          </p:cNvPr>
          <p:cNvSpPr>
            <a:spLocks noGrp="1"/>
          </p:cNvSpPr>
          <p:nvPr>
            <p:ph type="body" sz="quarter" idx="23"/>
          </p:nvPr>
        </p:nvSpPr>
        <p:spPr>
          <a:xfrm>
            <a:off x="4876800" y="1904999"/>
            <a:ext cx="6946392" cy="3657601"/>
          </a:xfrm>
        </p:spPr>
        <p:txBody>
          <a:bodyPr/>
          <a:lstStyle>
            <a:lvl1pPr>
              <a:defRPr>
                <a:solidFill>
                  <a:schemeClr val="tx1"/>
                </a:solidFill>
                <a:latin typeface="+mj-lt"/>
              </a:defRPr>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Footer Placeholder 1">
            <a:extLst>
              <a:ext uri="{FF2B5EF4-FFF2-40B4-BE49-F238E27FC236}">
                <a16:creationId xmlns:a16="http://schemas.microsoft.com/office/drawing/2014/main" id="{46476259-D7EA-B94C-895C-00E29BA18394}"/>
              </a:ext>
            </a:extLst>
          </p:cNvPr>
          <p:cNvSpPr>
            <a:spLocks noGrp="1"/>
          </p:cNvSpPr>
          <p:nvPr>
            <p:ph type="ftr" sz="quarter" idx="24"/>
          </p:nvPr>
        </p:nvSpPr>
        <p:spPr/>
        <p:txBody>
          <a:bodyPr/>
          <a:lstStyle/>
          <a:p>
            <a:endParaRPr lang="en-US" dirty="0"/>
          </a:p>
        </p:txBody>
      </p:sp>
    </p:spTree>
    <p:extLst>
      <p:ext uri="{BB962C8B-B14F-4D97-AF65-F5344CB8AC3E}">
        <p14:creationId xmlns:p14="http://schemas.microsoft.com/office/powerpoint/2010/main" val="4137664902"/>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579123-28D6-CB4C-865C-7288C3612AEF}"/>
              </a:ext>
            </a:extLst>
          </p:cNvPr>
          <p:cNvSpPr>
            <a:spLocks noGrp="1"/>
          </p:cNvSpPr>
          <p:nvPr>
            <p:ph type="title"/>
          </p:nvPr>
        </p:nvSpPr>
        <p:spPr/>
        <p:txBody>
          <a:bodyPr/>
          <a:lstStyle/>
          <a:p>
            <a:r>
              <a:rPr lang="en-US" dirty="0"/>
              <a:t>Click to edit Master title style</a:t>
            </a:r>
          </a:p>
        </p:txBody>
      </p:sp>
      <p:sp>
        <p:nvSpPr>
          <p:cNvPr id="3" name="Slide Number Placeholder 2">
            <a:extLst>
              <a:ext uri="{FF2B5EF4-FFF2-40B4-BE49-F238E27FC236}">
                <a16:creationId xmlns:a16="http://schemas.microsoft.com/office/drawing/2014/main" id="{662E3DB4-BF72-844C-A069-3654624CEA55}"/>
              </a:ext>
            </a:extLst>
          </p:cNvPr>
          <p:cNvSpPr>
            <a:spLocks noGrp="1"/>
          </p:cNvSpPr>
          <p:nvPr>
            <p:ph type="sldNum" sz="quarter" idx="10"/>
          </p:nvPr>
        </p:nvSpPr>
        <p:spPr/>
        <p:txBody>
          <a:bodyPr/>
          <a:lstStyle/>
          <a:p>
            <a:r>
              <a:rPr lang="en-US" b="1">
                <a:solidFill>
                  <a:schemeClr val="accent1"/>
                </a:solidFill>
              </a:rPr>
              <a:t>|</a:t>
            </a:r>
            <a:r>
              <a:rPr lang="en-US"/>
              <a:t> </a:t>
            </a:r>
            <a:fld id="{37D409AB-2201-4E18-8A34-C31753AD9B06}" type="slidenum">
              <a:rPr lang="en-US" smtClean="0">
                <a:solidFill>
                  <a:schemeClr val="tx1"/>
                </a:solidFill>
              </a:rPr>
              <a:pPr/>
              <a:t>‹#›</a:t>
            </a:fld>
            <a:endParaRPr lang="en-US" dirty="0">
              <a:solidFill>
                <a:schemeClr val="tx1"/>
              </a:solidFill>
            </a:endParaRPr>
          </a:p>
        </p:txBody>
      </p:sp>
      <p:sp>
        <p:nvSpPr>
          <p:cNvPr id="4" name="Footer Placeholder 3">
            <a:extLst>
              <a:ext uri="{FF2B5EF4-FFF2-40B4-BE49-F238E27FC236}">
                <a16:creationId xmlns:a16="http://schemas.microsoft.com/office/drawing/2014/main" id="{282DD59E-87BB-E14E-B299-94A679CFEAB0}"/>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4115799672"/>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75"/>
        <p:cNvGrpSpPr/>
        <p:nvPr/>
      </p:nvGrpSpPr>
      <p:grpSpPr>
        <a:xfrm>
          <a:off x="0" y="0"/>
          <a:ext cx="0" cy="0"/>
          <a:chOff x="0" y="0"/>
          <a:chExt cx="0" cy="0"/>
        </a:xfrm>
      </p:grpSpPr>
      <p:sp>
        <p:nvSpPr>
          <p:cNvPr id="76" name="Google Shape;76;g89384088f5_0_392"/>
          <p:cNvSpPr txBox="1">
            <a:spLocks noGrp="1"/>
          </p:cNvSpPr>
          <p:nvPr>
            <p:ph type="title"/>
          </p:nvPr>
        </p:nvSpPr>
        <p:spPr>
          <a:xfrm>
            <a:off x="609600" y="716197"/>
            <a:ext cx="10972800" cy="913554"/>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dk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64365083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cSld name="Insid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a:prstGeom prst="rect">
            <a:avLst/>
          </a:prstGeom>
        </p:spPr>
        <p:txBody>
          <a:bodyPr/>
          <a:lstStyle/>
          <a:p>
            <a:r>
              <a:rPr lang="en-US"/>
              <a:t>Click to edit Master title style</a:t>
            </a:r>
          </a:p>
        </p:txBody>
      </p:sp>
      <p:sp>
        <p:nvSpPr>
          <p:cNvPr id="3" name="Subtitle 2"/>
          <p:cNvSpPr>
            <a:spLocks noGrp="1"/>
          </p:cNvSpPr>
          <p:nvPr>
            <p:ph type="subTitle" idx="1" hasCustomPrompt="1"/>
          </p:nvPr>
        </p:nvSpPr>
        <p:spPr>
          <a:xfrm>
            <a:off x="1828800" y="3886200"/>
            <a:ext cx="8534400" cy="1752600"/>
          </a:xfrm>
          <a:prstGeom prst="rect">
            <a:avLst/>
          </a:prstGeom>
        </p:spPr>
        <p:txBody>
          <a:bodyPr/>
          <a:lstStyle>
            <a:lvl1pPr marL="0" indent="0" algn="ctr">
              <a:buNone/>
              <a:defRPr sz="32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a:t>
            </a:r>
            <a:r>
              <a:rPr lang="en-US" dirty="0" err="1"/>
              <a:t>style</a:t>
            </a:r>
            <a:r>
              <a:rPr lang="en-US" sz="2600" b="0" i="0" dirty="0" err="1">
                <a:solidFill>
                  <a:srgbClr val="000000"/>
                </a:solidFill>
                <a:latin typeface="Lucida Grande"/>
                <a:ea typeface="Lucida Grande"/>
                <a:cs typeface="Lucida Grande"/>
              </a:rPr>
              <a:t>Title</a:t>
            </a:r>
            <a:r>
              <a:rPr lang="en-US" sz="2600" b="0" i="0" dirty="0">
                <a:solidFill>
                  <a:srgbClr val="000000"/>
                </a:solidFill>
                <a:latin typeface="Lucida Grande"/>
                <a:ea typeface="Lucida Grande"/>
                <a:cs typeface="Lucida Grande"/>
              </a:rPr>
              <a:t> Slide</a:t>
            </a:r>
            <a:endParaRPr lang="en-US" dirty="0"/>
          </a:p>
        </p:txBody>
      </p:sp>
      <p:sp>
        <p:nvSpPr>
          <p:cNvPr id="7" name="Slide Number Placeholder 6"/>
          <p:cNvSpPr>
            <a:spLocks noGrp="1"/>
          </p:cNvSpPr>
          <p:nvPr>
            <p:ph type="sldNum" sz="quarter" idx="10"/>
          </p:nvPr>
        </p:nvSpPr>
        <p:spPr>
          <a:xfrm>
            <a:off x="8737600" y="6356351"/>
            <a:ext cx="2844800" cy="365125"/>
          </a:xfrm>
          <a:prstGeom prst="rect">
            <a:avLst/>
          </a:prstGeom>
        </p:spPr>
        <p:txBody>
          <a:bodyPr/>
          <a:lstStyle/>
          <a:p>
            <a:fld id="{BA7FD24B-88E7-C540-A93C-D4245C019150}" type="slidenum">
              <a:rPr lang="en-US" smtClean="0"/>
              <a:t>‹#›</a:t>
            </a:fld>
            <a:endParaRPr lang="en-US" dirty="0"/>
          </a:p>
        </p:txBody>
      </p:sp>
    </p:spTree>
    <p:extLst>
      <p:ext uri="{BB962C8B-B14F-4D97-AF65-F5344CB8AC3E}">
        <p14:creationId xmlns:p14="http://schemas.microsoft.com/office/powerpoint/2010/main" val="1423448179"/>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matchingName="2_Custom Layout">
  <p:cSld name="2_Custom Layout">
    <p:spTree>
      <p:nvGrpSpPr>
        <p:cNvPr id="1" name="Shape 77"/>
        <p:cNvGrpSpPr/>
        <p:nvPr/>
      </p:nvGrpSpPr>
      <p:grpSpPr>
        <a:xfrm>
          <a:off x="0" y="0"/>
          <a:ext cx="0" cy="0"/>
          <a:chOff x="0" y="0"/>
          <a:chExt cx="0" cy="0"/>
        </a:xfrm>
      </p:grpSpPr>
      <p:sp>
        <p:nvSpPr>
          <p:cNvPr id="78" name="Google Shape;78;ge1816fe2d0_0_195"/>
          <p:cNvSpPr txBox="1">
            <a:spLocks noGrp="1"/>
          </p:cNvSpPr>
          <p:nvPr>
            <p:ph type="title"/>
          </p:nvPr>
        </p:nvSpPr>
        <p:spPr>
          <a:xfrm>
            <a:off x="381013" y="507999"/>
            <a:ext cx="11430000" cy="444788"/>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accent2"/>
              </a:buClr>
              <a:buSzPts val="2200"/>
              <a:buFont typeface="Arial"/>
              <a:buNone/>
              <a:defRPr sz="2931">
                <a:solidFill>
                  <a:schemeClr val="accent2"/>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9" name="Google Shape;79;ge1816fe2d0_0_195"/>
          <p:cNvSpPr txBox="1">
            <a:spLocks noGrp="1"/>
          </p:cNvSpPr>
          <p:nvPr>
            <p:ph type="body" idx="1"/>
          </p:nvPr>
        </p:nvSpPr>
        <p:spPr>
          <a:xfrm>
            <a:off x="381004" y="253999"/>
            <a:ext cx="6540800" cy="190224"/>
          </a:xfrm>
          <a:prstGeom prst="rect">
            <a:avLst/>
          </a:prstGeom>
          <a:noFill/>
          <a:ln>
            <a:noFill/>
          </a:ln>
        </p:spPr>
        <p:txBody>
          <a:bodyPr spcFirstLastPara="1" wrap="square" lIns="0" tIns="0" rIns="0" bIns="0" anchor="t" anchorCtr="0">
            <a:noAutofit/>
          </a:bodyPr>
          <a:lstStyle>
            <a:lvl1pPr marL="609036" lvl="0" indent="-304518" algn="l">
              <a:lnSpc>
                <a:spcPct val="100000"/>
              </a:lnSpc>
              <a:spcBef>
                <a:spcPts val="1199"/>
              </a:spcBef>
              <a:spcAft>
                <a:spcPts val="0"/>
              </a:spcAft>
              <a:buSzPts val="700"/>
              <a:buNone/>
              <a:defRPr sz="1199">
                <a:solidFill>
                  <a:schemeClr val="accent6"/>
                </a:solidFill>
                <a:latin typeface="Arial"/>
                <a:ea typeface="Arial"/>
                <a:cs typeface="Arial"/>
                <a:sym typeface="Arial"/>
              </a:defRPr>
            </a:lvl1pPr>
            <a:lvl2pPr marL="1218072" lvl="1" indent="-397565" algn="l">
              <a:lnSpc>
                <a:spcPct val="100000"/>
              </a:lnSpc>
              <a:spcBef>
                <a:spcPts val="0"/>
              </a:spcBef>
              <a:spcAft>
                <a:spcPts val="0"/>
              </a:spcAft>
              <a:buSzPts val="1100"/>
              <a:buChar char="–"/>
              <a:defRPr/>
            </a:lvl2pPr>
            <a:lvl3pPr marL="1827108" lvl="2" indent="-397565" algn="l">
              <a:lnSpc>
                <a:spcPct val="100000"/>
              </a:lnSpc>
              <a:spcBef>
                <a:spcPts val="932"/>
              </a:spcBef>
              <a:spcAft>
                <a:spcPts val="0"/>
              </a:spcAft>
              <a:buSzPts val="1100"/>
              <a:buChar char="•"/>
              <a:defRPr/>
            </a:lvl3pPr>
            <a:lvl4pPr marL="2436144" lvl="3" indent="-397565" algn="l">
              <a:lnSpc>
                <a:spcPct val="90000"/>
              </a:lnSpc>
              <a:spcBef>
                <a:spcPts val="799"/>
              </a:spcBef>
              <a:spcAft>
                <a:spcPts val="0"/>
              </a:spcAft>
              <a:buSzPts val="1100"/>
              <a:buChar char="•"/>
              <a:defRPr/>
            </a:lvl4pPr>
            <a:lvl5pPr marL="3045181" lvl="4" indent="-397565" algn="l">
              <a:lnSpc>
                <a:spcPct val="90000"/>
              </a:lnSpc>
              <a:spcBef>
                <a:spcPts val="533"/>
              </a:spcBef>
              <a:spcAft>
                <a:spcPts val="0"/>
              </a:spcAft>
              <a:buSzPts val="1100"/>
              <a:buChar char="•"/>
              <a:defRPr/>
            </a:lvl5pPr>
            <a:lvl6pPr marL="3654217" lvl="5" indent="-422942" algn="l">
              <a:lnSpc>
                <a:spcPct val="90000"/>
              </a:lnSpc>
              <a:spcBef>
                <a:spcPts val="400"/>
              </a:spcBef>
              <a:spcAft>
                <a:spcPts val="0"/>
              </a:spcAft>
              <a:buClr>
                <a:schemeClr val="dk1"/>
              </a:buClr>
              <a:buSzPts val="1400"/>
              <a:buChar char="•"/>
              <a:defRPr/>
            </a:lvl6pPr>
            <a:lvl7pPr marL="4263253" lvl="6" indent="-422942" algn="l">
              <a:lnSpc>
                <a:spcPct val="90000"/>
              </a:lnSpc>
              <a:spcBef>
                <a:spcPts val="400"/>
              </a:spcBef>
              <a:spcAft>
                <a:spcPts val="0"/>
              </a:spcAft>
              <a:buClr>
                <a:schemeClr val="dk1"/>
              </a:buClr>
              <a:buSzPts val="1400"/>
              <a:buChar char="•"/>
              <a:defRPr/>
            </a:lvl7pPr>
            <a:lvl8pPr marL="4872289" lvl="7" indent="-422942" algn="l">
              <a:lnSpc>
                <a:spcPct val="90000"/>
              </a:lnSpc>
              <a:spcBef>
                <a:spcPts val="400"/>
              </a:spcBef>
              <a:spcAft>
                <a:spcPts val="0"/>
              </a:spcAft>
              <a:buClr>
                <a:schemeClr val="dk1"/>
              </a:buClr>
              <a:buSzPts val="1400"/>
              <a:buChar char="•"/>
              <a:defRPr/>
            </a:lvl8pPr>
            <a:lvl9pPr marL="5481325" lvl="8" indent="-422942" algn="l">
              <a:lnSpc>
                <a:spcPct val="90000"/>
              </a:lnSpc>
              <a:spcBef>
                <a:spcPts val="400"/>
              </a:spcBef>
              <a:spcAft>
                <a:spcPts val="0"/>
              </a:spcAft>
              <a:buClr>
                <a:schemeClr val="dk1"/>
              </a:buClr>
              <a:buSzPts val="1400"/>
              <a:buChar char="•"/>
              <a:defRPr/>
            </a:lvl9pPr>
          </a:lstStyle>
          <a:p>
            <a:endParaRPr/>
          </a:p>
        </p:txBody>
      </p:sp>
      <p:sp>
        <p:nvSpPr>
          <p:cNvPr id="80" name="Google Shape;80;ge1816fe2d0_0_195"/>
          <p:cNvSpPr txBox="1">
            <a:spLocks noGrp="1"/>
          </p:cNvSpPr>
          <p:nvPr>
            <p:ph type="sldNum" idx="12"/>
          </p:nvPr>
        </p:nvSpPr>
        <p:spPr>
          <a:xfrm>
            <a:off x="11074400" y="6342276"/>
            <a:ext cx="508000" cy="244574"/>
          </a:xfrm>
          <a:prstGeom prst="rect">
            <a:avLst/>
          </a:prstGeom>
          <a:noFill/>
          <a:ln>
            <a:noFill/>
          </a:ln>
        </p:spPr>
        <p:txBody>
          <a:bodyPr spcFirstLastPara="1" wrap="square" lIns="68575" tIns="34275" rIns="0" bIns="34275" anchor="ctr" anchorCtr="0">
            <a:noAutofit/>
          </a:bodyPr>
          <a:lstStyle>
            <a:lvl1pPr marL="0" marR="0" lvl="0" indent="0" algn="r" rtl="0">
              <a:lnSpc>
                <a:spcPct val="100000"/>
              </a:lnSpc>
              <a:spcBef>
                <a:spcPts val="0"/>
              </a:spcBef>
              <a:spcAft>
                <a:spcPts val="0"/>
              </a:spcAft>
              <a:buClr>
                <a:srgbClr val="000000"/>
              </a:buClr>
              <a:buSzPts val="700"/>
              <a:buFont typeface="Arial"/>
              <a:buNone/>
              <a:defRPr sz="932" b="0" i="0" u="none" strike="noStrike" cap="none">
                <a:solidFill>
                  <a:srgbClr val="7F7F7F"/>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700"/>
              <a:buFont typeface="Arial"/>
              <a:buNone/>
              <a:defRPr sz="932" b="0" i="0" u="none" strike="noStrike" cap="none">
                <a:solidFill>
                  <a:srgbClr val="7F7F7F"/>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700"/>
              <a:buFont typeface="Arial"/>
              <a:buNone/>
              <a:defRPr sz="932" b="0" i="0" u="none" strike="noStrike" cap="none">
                <a:solidFill>
                  <a:srgbClr val="7F7F7F"/>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700"/>
              <a:buFont typeface="Arial"/>
              <a:buNone/>
              <a:defRPr sz="932" b="0" i="0" u="none" strike="noStrike" cap="none">
                <a:solidFill>
                  <a:srgbClr val="7F7F7F"/>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700"/>
              <a:buFont typeface="Arial"/>
              <a:buNone/>
              <a:defRPr sz="932" b="0" i="0" u="none" strike="noStrike" cap="none">
                <a:solidFill>
                  <a:srgbClr val="7F7F7F"/>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700"/>
              <a:buFont typeface="Arial"/>
              <a:buNone/>
              <a:defRPr sz="932" b="0" i="0" u="none" strike="noStrike" cap="none">
                <a:solidFill>
                  <a:srgbClr val="7F7F7F"/>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700"/>
              <a:buFont typeface="Arial"/>
              <a:buNone/>
              <a:defRPr sz="932" b="0" i="0" u="none" strike="noStrike" cap="none">
                <a:solidFill>
                  <a:srgbClr val="7F7F7F"/>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700"/>
              <a:buFont typeface="Arial"/>
              <a:buNone/>
              <a:defRPr sz="932" b="0" i="0" u="none" strike="noStrike" cap="none">
                <a:solidFill>
                  <a:srgbClr val="7F7F7F"/>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700"/>
              <a:buFont typeface="Arial"/>
              <a:buNone/>
              <a:defRPr sz="932" b="0" i="0" u="none" strike="noStrike" cap="none">
                <a:solidFill>
                  <a:srgbClr val="7F7F7F"/>
                </a:solidFill>
                <a:latin typeface="Arial"/>
                <a:ea typeface="Arial"/>
                <a:cs typeface="Arial"/>
                <a:sym typeface="Aria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829894810"/>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userDrawn="1">
  <p:cSld name="2_SECTION - BASIC">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D2736CC-7768-CD43-A94C-626FED5A8BB3}"/>
              </a:ext>
            </a:extLst>
          </p:cNvPr>
          <p:cNvSpPr>
            <a:spLocks noGrp="1"/>
          </p:cNvSpPr>
          <p:nvPr>
            <p:ph type="body" sz="quarter" idx="10" hasCustomPrompt="1"/>
          </p:nvPr>
        </p:nvSpPr>
        <p:spPr>
          <a:xfrm>
            <a:off x="3124200" y="1143000"/>
            <a:ext cx="8458200" cy="4318000"/>
          </a:xfrm>
          <a:ln>
            <a:noFill/>
          </a:ln>
        </p:spPr>
        <p:txBody>
          <a:bodyPr anchor="ctr"/>
          <a:lstStyle>
            <a:lvl1pPr>
              <a:spcBef>
                <a:spcPts val="0"/>
              </a:spcBef>
              <a:defRPr>
                <a:solidFill>
                  <a:schemeClr val="tx1"/>
                </a:solidFill>
              </a:defRPr>
            </a:lvl1pPr>
          </a:lstStyle>
          <a:p>
            <a:pPr lvl="0"/>
            <a:r>
              <a:rPr lang="en-US" dirty="0"/>
              <a:t>Click to edit</a:t>
            </a:r>
          </a:p>
          <a:p>
            <a:pPr lvl="0"/>
            <a:r>
              <a:rPr lang="en-US" dirty="0"/>
              <a:t>Master text styles</a:t>
            </a:r>
          </a:p>
        </p:txBody>
      </p:sp>
      <p:pic>
        <p:nvPicPr>
          <p:cNvPr id="3" name="Picture 2">
            <a:extLst>
              <a:ext uri="{FF2B5EF4-FFF2-40B4-BE49-F238E27FC236}">
                <a16:creationId xmlns:a16="http://schemas.microsoft.com/office/drawing/2014/main" id="{E311D2DD-04A1-9E46-B431-7F38BE5A7F33}"/>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17101" b="11111"/>
          <a:stretch/>
        </p:blipFill>
        <p:spPr>
          <a:xfrm>
            <a:off x="0" y="762000"/>
            <a:ext cx="5540799" cy="6096000"/>
          </a:xfrm>
          <a:prstGeom prst="rect">
            <a:avLst/>
          </a:prstGeom>
        </p:spPr>
      </p:pic>
    </p:spTree>
    <p:extLst>
      <p:ext uri="{BB962C8B-B14F-4D97-AF65-F5344CB8AC3E}">
        <p14:creationId xmlns:p14="http://schemas.microsoft.com/office/powerpoint/2010/main" val="2835196521"/>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userDrawn="1">
  <p:cSld name="BLANK - NO PAGE NUMB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8232835"/>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userDrawn="1">
  <p:cSld name="2022_Custom Layout">
    <p:spTree>
      <p:nvGrpSpPr>
        <p:cNvPr id="1" name=""/>
        <p:cNvGrpSpPr/>
        <p:nvPr/>
      </p:nvGrpSpPr>
      <p:grpSpPr>
        <a:xfrm>
          <a:off x="0" y="0"/>
          <a:ext cx="0" cy="0"/>
          <a:chOff x="0" y="0"/>
          <a:chExt cx="0" cy="0"/>
        </a:xfrm>
      </p:grpSpPr>
      <p:sp>
        <p:nvSpPr>
          <p:cNvPr id="6" name="Title Placeholder 4">
            <a:extLst>
              <a:ext uri="{FF2B5EF4-FFF2-40B4-BE49-F238E27FC236}">
                <a16:creationId xmlns:a16="http://schemas.microsoft.com/office/drawing/2014/main" id="{18ADFBAD-A121-FB45-96AD-EAF4B36577EF}"/>
              </a:ext>
            </a:extLst>
          </p:cNvPr>
          <p:cNvSpPr>
            <a:spLocks noGrp="1"/>
          </p:cNvSpPr>
          <p:nvPr>
            <p:ph type="body" sz="quarter" idx="14"/>
          </p:nvPr>
        </p:nvSpPr>
        <p:spPr>
          <a:xfrm>
            <a:off x="5769864" y="914400"/>
            <a:ext cx="5504688" cy="5029200"/>
          </a:xfrm>
          <a:prstGeom prst="rect">
            <a:avLst/>
          </a:prstGeom>
        </p:spPr>
        <p:txBody>
          <a:bodyPr lIns="0" tIns="0" rIns="0" bIns="0" anchor="ctr"/>
          <a:lstStyle>
            <a:lvl1pPr marL="0" indent="0">
              <a:buNone/>
              <a:defRPr sz="6000">
                <a:solidFill>
                  <a:schemeClr val="accent2"/>
                </a:solidFill>
                <a:latin typeface="+mj-lt"/>
              </a:defRPr>
            </a:lvl1pPr>
            <a:lvl2pPr marL="60963" indent="0">
              <a:lnSpc>
                <a:spcPct val="90000"/>
              </a:lnSpc>
              <a:spcBef>
                <a:spcPts val="667"/>
              </a:spcBef>
              <a:buNone/>
              <a:defRPr sz="2400">
                <a:solidFill>
                  <a:schemeClr val="tx1"/>
                </a:solidFill>
                <a:latin typeface="+mn-lt"/>
              </a:defRPr>
            </a:lvl2pPr>
            <a:lvl3pPr marL="60963" indent="0">
              <a:spcBef>
                <a:spcPts val="1333"/>
              </a:spcBef>
              <a:buNone/>
              <a:defRPr sz="1600" b="1">
                <a:solidFill>
                  <a:schemeClr val="tx1"/>
                </a:solidFill>
              </a:defRPr>
            </a:lvl3pPr>
          </a:lstStyle>
          <a:p>
            <a:pPr lvl="0"/>
            <a:r>
              <a:rPr lang="en-US" dirty="0"/>
              <a:t>Click to edit Master text styles</a:t>
            </a:r>
          </a:p>
          <a:p>
            <a:pPr lvl="1"/>
            <a:r>
              <a:rPr lang="en-US" dirty="0"/>
              <a:t>Second level</a:t>
            </a:r>
          </a:p>
          <a:p>
            <a:pPr lvl="2"/>
            <a:r>
              <a:rPr lang="en-US" dirty="0"/>
              <a:t>Third level</a:t>
            </a:r>
          </a:p>
        </p:txBody>
      </p:sp>
      <p:sp>
        <p:nvSpPr>
          <p:cNvPr id="5" name="Rectangle 4">
            <a:extLst>
              <a:ext uri="{FF2B5EF4-FFF2-40B4-BE49-F238E27FC236}">
                <a16:creationId xmlns:a16="http://schemas.microsoft.com/office/drawing/2014/main" id="{C239BFA4-D7B6-9B4A-93F6-99304EE34FFD}"/>
              </a:ext>
            </a:extLst>
          </p:cNvPr>
          <p:cNvSpPr/>
          <p:nvPr userDrawn="1"/>
        </p:nvSpPr>
        <p:spPr>
          <a:xfrm>
            <a:off x="0" y="0"/>
            <a:ext cx="485546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54D4BCAF-E0AC-3846-A70F-B79287DB6EB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40232" y="1155700"/>
            <a:ext cx="3175000" cy="4546600"/>
          </a:xfrm>
          <a:prstGeom prst="rect">
            <a:avLst/>
          </a:prstGeom>
        </p:spPr>
      </p:pic>
    </p:spTree>
    <p:extLst>
      <p:ext uri="{BB962C8B-B14F-4D97-AF65-F5344CB8AC3E}">
        <p14:creationId xmlns:p14="http://schemas.microsoft.com/office/powerpoint/2010/main" val="3531416543"/>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Cover slide #1">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8C0DD54-8F3E-3141-9EFA-297A3BB9A28B}"/>
              </a:ext>
            </a:extLst>
          </p:cNvPr>
          <p:cNvSpPr/>
          <p:nvPr userDrawn="1"/>
        </p:nvSpPr>
        <p:spPr>
          <a:xfrm>
            <a:off x="493666" y="6083710"/>
            <a:ext cx="11129895" cy="7742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
        <p:nvSpPr>
          <p:cNvPr id="2" name="Title 1">
            <a:extLst>
              <a:ext uri="{FF2B5EF4-FFF2-40B4-BE49-F238E27FC236}">
                <a16:creationId xmlns:a16="http://schemas.microsoft.com/office/drawing/2014/main" id="{6E65152D-294A-CB4D-A24A-4F357E1ABC0D}"/>
              </a:ext>
            </a:extLst>
          </p:cNvPr>
          <p:cNvSpPr>
            <a:spLocks noGrp="1"/>
          </p:cNvSpPr>
          <p:nvPr>
            <p:ph type="ctrTitle" hasCustomPrompt="1"/>
          </p:nvPr>
        </p:nvSpPr>
        <p:spPr>
          <a:xfrm>
            <a:off x="1877842" y="901700"/>
            <a:ext cx="8303340" cy="2103967"/>
          </a:xfrm>
        </p:spPr>
        <p:txBody>
          <a:bodyPr anchor="b">
            <a:noAutofit/>
          </a:bodyPr>
          <a:lstStyle>
            <a:lvl1pPr algn="l">
              <a:defRPr sz="3800" spc="0" baseline="0">
                <a:solidFill>
                  <a:srgbClr val="002677"/>
                </a:solidFill>
              </a:defRPr>
            </a:lvl1pPr>
          </a:lstStyle>
          <a:p>
            <a:r>
              <a:rPr lang="en-US" dirty="0"/>
              <a:t>Title slide</a:t>
            </a:r>
          </a:p>
        </p:txBody>
      </p:sp>
      <p:sp>
        <p:nvSpPr>
          <p:cNvPr id="3" name="Subtitle 2">
            <a:extLst>
              <a:ext uri="{FF2B5EF4-FFF2-40B4-BE49-F238E27FC236}">
                <a16:creationId xmlns:a16="http://schemas.microsoft.com/office/drawing/2014/main" id="{C4BACBDA-5A3D-3241-B917-E2149A7F0899}"/>
              </a:ext>
            </a:extLst>
          </p:cNvPr>
          <p:cNvSpPr>
            <a:spLocks noGrp="1"/>
          </p:cNvSpPr>
          <p:nvPr>
            <p:ph type="subTitle" idx="1"/>
          </p:nvPr>
        </p:nvSpPr>
        <p:spPr>
          <a:xfrm>
            <a:off x="1877842" y="2991201"/>
            <a:ext cx="8303340" cy="943488"/>
          </a:xfrm>
        </p:spPr>
        <p:txBody>
          <a:bodyPr>
            <a:noAutofit/>
          </a:bodyPr>
          <a:lstStyle>
            <a:lvl1pPr marL="0" indent="0" algn="l">
              <a:buNone/>
              <a:defRPr sz="1500">
                <a:solidFill>
                  <a:schemeClr val="accent1"/>
                </a:solidFill>
              </a:defRPr>
            </a:lvl1pPr>
            <a:lvl2pPr marL="342875" indent="0" algn="ctr">
              <a:buNone/>
              <a:defRPr sz="1500"/>
            </a:lvl2pPr>
            <a:lvl3pPr marL="685750" indent="0" algn="ctr">
              <a:buNone/>
              <a:defRPr sz="1351"/>
            </a:lvl3pPr>
            <a:lvl4pPr marL="1028624" indent="0" algn="ctr">
              <a:buNone/>
              <a:defRPr sz="1200"/>
            </a:lvl4pPr>
            <a:lvl5pPr marL="1371498" indent="0" algn="ctr">
              <a:buNone/>
              <a:defRPr sz="1200"/>
            </a:lvl5pPr>
            <a:lvl6pPr marL="1714372" indent="0" algn="ctr">
              <a:buNone/>
              <a:defRPr sz="1200"/>
            </a:lvl6pPr>
            <a:lvl7pPr marL="2057246" indent="0" algn="ctr">
              <a:buNone/>
              <a:defRPr sz="1200"/>
            </a:lvl7pPr>
            <a:lvl8pPr marL="2400120" indent="0" algn="ctr">
              <a:buNone/>
              <a:defRPr sz="1200"/>
            </a:lvl8pPr>
            <a:lvl9pPr marL="2742995" indent="0" algn="ctr">
              <a:buNone/>
              <a:defRPr sz="1200"/>
            </a:lvl9pPr>
          </a:lstStyle>
          <a:p>
            <a:r>
              <a:rPr lang="en-US" dirty="0"/>
              <a:t>Click to edit Master subtitle style</a:t>
            </a:r>
          </a:p>
        </p:txBody>
      </p:sp>
      <p:sp>
        <p:nvSpPr>
          <p:cNvPr id="5" name="Text Placeholder 4">
            <a:extLst>
              <a:ext uri="{FF2B5EF4-FFF2-40B4-BE49-F238E27FC236}">
                <a16:creationId xmlns:a16="http://schemas.microsoft.com/office/drawing/2014/main" id="{A03B0FA5-CAA8-F144-AA63-57A5866F638A}"/>
              </a:ext>
            </a:extLst>
          </p:cNvPr>
          <p:cNvSpPr>
            <a:spLocks noGrp="1"/>
          </p:cNvSpPr>
          <p:nvPr>
            <p:ph type="body" sz="quarter" idx="10"/>
          </p:nvPr>
        </p:nvSpPr>
        <p:spPr>
          <a:xfrm>
            <a:off x="493666" y="6083711"/>
            <a:ext cx="3009900" cy="270245"/>
          </a:xfrm>
        </p:spPr>
        <p:txBody>
          <a:bodyPr/>
          <a:lstStyle>
            <a:lvl1pPr marL="0" indent="0">
              <a:buNone/>
              <a:defRPr sz="1000" b="0"/>
            </a:lvl1pPr>
            <a:lvl2pPr marL="88894" indent="0">
              <a:buNone/>
              <a:defRPr/>
            </a:lvl2pPr>
          </a:lstStyle>
          <a:p>
            <a:pPr lvl="0"/>
            <a:r>
              <a:rPr lang="en-US" dirty="0"/>
              <a:t>Click to edit</a:t>
            </a:r>
          </a:p>
        </p:txBody>
      </p:sp>
      <p:sp>
        <p:nvSpPr>
          <p:cNvPr id="14" name="Freeform 13">
            <a:extLst>
              <a:ext uri="{FF2B5EF4-FFF2-40B4-BE49-F238E27FC236}">
                <a16:creationId xmlns:a16="http://schemas.microsoft.com/office/drawing/2014/main" id="{C1DEA533-C29E-F24E-AA8B-1C5C0A5F4AB7}"/>
              </a:ext>
            </a:extLst>
          </p:cNvPr>
          <p:cNvSpPr/>
          <p:nvPr userDrawn="1"/>
        </p:nvSpPr>
        <p:spPr>
          <a:xfrm>
            <a:off x="1" y="2965974"/>
            <a:ext cx="12207145" cy="2254806"/>
          </a:xfrm>
          <a:custGeom>
            <a:avLst/>
            <a:gdLst>
              <a:gd name="connsiteX0" fmla="*/ 75465 w 9155359"/>
              <a:gd name="connsiteY0" fmla="*/ 1228752 h 2254806"/>
              <a:gd name="connsiteX1" fmla="*/ 2401545 w 9155359"/>
              <a:gd name="connsiteY1" fmla="*/ 2000225 h 2254806"/>
              <a:gd name="connsiteX2" fmla="*/ 48611 w 9155359"/>
              <a:gd name="connsiteY2" fmla="*/ 1366682 h 2254806"/>
              <a:gd name="connsiteX3" fmla="*/ 0 w 9155359"/>
              <a:gd name="connsiteY3" fmla="*/ 1368140 h 2254806"/>
              <a:gd name="connsiteX4" fmla="*/ 0 w 9155359"/>
              <a:gd name="connsiteY4" fmla="*/ 1228898 h 2254806"/>
              <a:gd name="connsiteX5" fmla="*/ 0 w 9155359"/>
              <a:gd name="connsiteY5" fmla="*/ 940062 h 2254806"/>
              <a:gd name="connsiteX6" fmla="*/ 184018 w 9155359"/>
              <a:gd name="connsiteY6" fmla="*/ 959482 h 2254806"/>
              <a:gd name="connsiteX7" fmla="*/ 2339206 w 9155359"/>
              <a:gd name="connsiteY7" fmla="*/ 1953264 h 2254806"/>
              <a:gd name="connsiteX8" fmla="*/ 115341 w 9155359"/>
              <a:gd name="connsiteY8" fmla="*/ 1093334 h 2254806"/>
              <a:gd name="connsiteX9" fmla="*/ 0 w 9155359"/>
              <a:gd name="connsiteY9" fmla="*/ 1085497 h 2254806"/>
              <a:gd name="connsiteX10" fmla="*/ 5599046 w 9155359"/>
              <a:gd name="connsiteY10" fmla="*/ 904719 h 2254806"/>
              <a:gd name="connsiteX11" fmla="*/ 6485913 w 9155359"/>
              <a:gd name="connsiteY11" fmla="*/ 1214084 h 2254806"/>
              <a:gd name="connsiteX12" fmla="*/ 6485913 w 9155359"/>
              <a:gd name="connsiteY12" fmla="*/ 1214273 h 2254806"/>
              <a:gd name="connsiteX13" fmla="*/ 5262052 w 9155359"/>
              <a:gd name="connsiteY13" fmla="*/ 1389738 h 2254806"/>
              <a:gd name="connsiteX14" fmla="*/ 3948946 w 9155359"/>
              <a:gd name="connsiteY14" fmla="*/ 2070808 h 2254806"/>
              <a:gd name="connsiteX15" fmla="*/ 3030908 w 9155359"/>
              <a:gd name="connsiteY15" fmla="*/ 2249012 h 2254806"/>
              <a:gd name="connsiteX16" fmla="*/ 2401356 w 9155359"/>
              <a:gd name="connsiteY16" fmla="*/ 2000225 h 2254806"/>
              <a:gd name="connsiteX17" fmla="*/ 3424556 w 9155359"/>
              <a:gd name="connsiteY17" fmla="*/ 1849989 h 2254806"/>
              <a:gd name="connsiteX18" fmla="*/ 4734914 w 9155359"/>
              <a:gd name="connsiteY18" fmla="*/ 1115722 h 2254806"/>
              <a:gd name="connsiteX19" fmla="*/ 5599046 w 9155359"/>
              <a:gd name="connsiteY19" fmla="*/ 904719 h 2254806"/>
              <a:gd name="connsiteX20" fmla="*/ 9155359 w 9155359"/>
              <a:gd name="connsiteY20" fmla="*/ 681109 h 2254806"/>
              <a:gd name="connsiteX21" fmla="*/ 9155359 w 9155359"/>
              <a:gd name="connsiteY21" fmla="*/ 825935 h 2254806"/>
              <a:gd name="connsiteX22" fmla="*/ 9149737 w 9155359"/>
              <a:gd name="connsiteY22" fmla="*/ 860604 h 2254806"/>
              <a:gd name="connsiteX23" fmla="*/ 8219858 w 9155359"/>
              <a:gd name="connsiteY23" fmla="*/ 1354116 h 2254806"/>
              <a:gd name="connsiteX24" fmla="*/ 6835032 w 9155359"/>
              <a:gd name="connsiteY24" fmla="*/ 1469107 h 2254806"/>
              <a:gd name="connsiteX25" fmla="*/ 8199299 w 9155359"/>
              <a:gd name="connsiteY25" fmla="*/ 1236288 h 2254806"/>
              <a:gd name="connsiteX26" fmla="*/ 0 w 9155359"/>
              <a:gd name="connsiteY26" fmla="*/ 642868 h 2254806"/>
              <a:gd name="connsiteX27" fmla="*/ 230952 w 9155359"/>
              <a:gd name="connsiteY27" fmla="*/ 668304 h 2254806"/>
              <a:gd name="connsiteX28" fmla="*/ 2292119 w 9155359"/>
              <a:gd name="connsiteY28" fmla="*/ 1900446 h 2254806"/>
              <a:gd name="connsiteX29" fmla="*/ 206890 w 9155359"/>
              <a:gd name="connsiteY29" fmla="*/ 813882 h 2254806"/>
              <a:gd name="connsiteX30" fmla="*/ 0 w 9155359"/>
              <a:gd name="connsiteY30" fmla="*/ 791487 h 2254806"/>
              <a:gd name="connsiteX31" fmla="*/ 9155359 w 9155359"/>
              <a:gd name="connsiteY31" fmla="*/ 337384 h 2254806"/>
              <a:gd name="connsiteX32" fmla="*/ 9155359 w 9155359"/>
              <a:gd name="connsiteY32" fmla="*/ 508809 h 2254806"/>
              <a:gd name="connsiteX33" fmla="*/ 7983195 w 9155359"/>
              <a:gd name="connsiteY33" fmla="*/ 1238557 h 2254806"/>
              <a:gd name="connsiteX34" fmla="*/ 6686100 w 9155359"/>
              <a:gd name="connsiteY34" fmla="*/ 1350808 h 2254806"/>
              <a:gd name="connsiteX35" fmla="*/ 7924457 w 9155359"/>
              <a:gd name="connsiteY35" fmla="*/ 1139061 h 2254806"/>
              <a:gd name="connsiteX36" fmla="*/ 9133957 w 9155359"/>
              <a:gd name="connsiteY36" fmla="*/ 351217 h 2254806"/>
              <a:gd name="connsiteX37" fmla="*/ 9155359 w 9155359"/>
              <a:gd name="connsiteY37" fmla="*/ 0 h 2254806"/>
              <a:gd name="connsiteX38" fmla="*/ 9155359 w 9155359"/>
              <a:gd name="connsiteY38" fmla="*/ 170058 h 2254806"/>
              <a:gd name="connsiteX39" fmla="*/ 9141500 w 9155359"/>
              <a:gd name="connsiteY39" fmla="*/ 179667 h 2254806"/>
              <a:gd name="connsiteX40" fmla="*/ 7681351 w 9155359"/>
              <a:gd name="connsiteY40" fmla="*/ 1168541 h 2254806"/>
              <a:gd name="connsiteX41" fmla="*/ 6485913 w 9155359"/>
              <a:gd name="connsiteY41" fmla="*/ 1214084 h 2254806"/>
              <a:gd name="connsiteX42" fmla="*/ 7643740 w 9155359"/>
              <a:gd name="connsiteY42" fmla="*/ 1057139 h 2254806"/>
              <a:gd name="connsiteX43" fmla="*/ 8830271 w 9155359"/>
              <a:gd name="connsiteY43" fmla="*/ 227534 h 2254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9155359" h="2254806">
                <a:moveTo>
                  <a:pt x="75465" y="1228752"/>
                </a:moveTo>
                <a:cubicBezTo>
                  <a:pt x="976487" y="1264591"/>
                  <a:pt x="1657416" y="1843345"/>
                  <a:pt x="2401545" y="2000225"/>
                </a:cubicBezTo>
                <a:cubicBezTo>
                  <a:pt x="1604124" y="1924487"/>
                  <a:pt x="931939" y="1377046"/>
                  <a:pt x="48611" y="1366682"/>
                </a:cubicBezTo>
                <a:lnTo>
                  <a:pt x="0" y="1368140"/>
                </a:lnTo>
                <a:lnTo>
                  <a:pt x="0" y="1228898"/>
                </a:lnTo>
                <a:close/>
                <a:moveTo>
                  <a:pt x="0" y="940062"/>
                </a:moveTo>
                <a:lnTo>
                  <a:pt x="184018" y="959482"/>
                </a:lnTo>
                <a:cubicBezTo>
                  <a:pt x="1352510" y="1119149"/>
                  <a:pt x="1773248" y="1724721"/>
                  <a:pt x="2339206" y="1953264"/>
                </a:cubicBezTo>
                <a:cubicBezTo>
                  <a:pt x="1805401" y="1820568"/>
                  <a:pt x="1092319" y="1197068"/>
                  <a:pt x="115341" y="1093334"/>
                </a:cubicBezTo>
                <a:lnTo>
                  <a:pt x="0" y="1085497"/>
                </a:lnTo>
                <a:close/>
                <a:moveTo>
                  <a:pt x="5599046" y="904719"/>
                </a:moveTo>
                <a:cubicBezTo>
                  <a:pt x="5920596" y="903360"/>
                  <a:pt x="6245935" y="988730"/>
                  <a:pt x="6485913" y="1214084"/>
                </a:cubicBezTo>
                <a:lnTo>
                  <a:pt x="6485913" y="1214273"/>
                </a:lnTo>
                <a:cubicBezTo>
                  <a:pt x="6202638" y="1101927"/>
                  <a:pt x="5676165" y="1130179"/>
                  <a:pt x="5262052" y="1389738"/>
                </a:cubicBezTo>
                <a:lnTo>
                  <a:pt x="3948946" y="2070808"/>
                </a:lnTo>
                <a:cubicBezTo>
                  <a:pt x="3630711" y="2220098"/>
                  <a:pt x="3318635" y="2273768"/>
                  <a:pt x="3030908" y="2249012"/>
                </a:cubicBezTo>
                <a:cubicBezTo>
                  <a:pt x="2789792" y="2228319"/>
                  <a:pt x="2592068" y="2137233"/>
                  <a:pt x="2401356" y="2000225"/>
                </a:cubicBezTo>
                <a:cubicBezTo>
                  <a:pt x="2886334" y="2054272"/>
                  <a:pt x="3114374" y="1993988"/>
                  <a:pt x="3424556" y="1849989"/>
                </a:cubicBezTo>
                <a:lnTo>
                  <a:pt x="4734914" y="1115722"/>
                </a:lnTo>
                <a:cubicBezTo>
                  <a:pt x="4959734" y="994163"/>
                  <a:pt x="5277495" y="906077"/>
                  <a:pt x="5599046" y="904719"/>
                </a:cubicBezTo>
                <a:close/>
                <a:moveTo>
                  <a:pt x="9155359" y="681109"/>
                </a:moveTo>
                <a:lnTo>
                  <a:pt x="9155359" y="825935"/>
                </a:lnTo>
                <a:lnTo>
                  <a:pt x="9149737" y="860604"/>
                </a:lnTo>
                <a:lnTo>
                  <a:pt x="8219858" y="1354116"/>
                </a:lnTo>
                <a:cubicBezTo>
                  <a:pt x="7594000" y="1653170"/>
                  <a:pt x="7239102" y="1699848"/>
                  <a:pt x="6835032" y="1469107"/>
                </a:cubicBezTo>
                <a:cubicBezTo>
                  <a:pt x="7306273" y="1640037"/>
                  <a:pt x="7708921" y="1496699"/>
                  <a:pt x="8199299" y="1236288"/>
                </a:cubicBezTo>
                <a:close/>
                <a:moveTo>
                  <a:pt x="0" y="642868"/>
                </a:moveTo>
                <a:lnTo>
                  <a:pt x="230952" y="668304"/>
                </a:lnTo>
                <a:cubicBezTo>
                  <a:pt x="1395259" y="838661"/>
                  <a:pt x="1782030" y="1534068"/>
                  <a:pt x="2292119" y="1900446"/>
                </a:cubicBezTo>
                <a:cubicBezTo>
                  <a:pt x="1732557" y="1631332"/>
                  <a:pt x="1367925" y="979209"/>
                  <a:pt x="206890" y="813882"/>
                </a:cubicBezTo>
                <a:lnTo>
                  <a:pt x="0" y="791487"/>
                </a:lnTo>
                <a:close/>
                <a:moveTo>
                  <a:pt x="9155359" y="337384"/>
                </a:moveTo>
                <a:lnTo>
                  <a:pt x="9155359" y="508809"/>
                </a:lnTo>
                <a:lnTo>
                  <a:pt x="7983195" y="1238557"/>
                </a:lnTo>
                <a:cubicBezTo>
                  <a:pt x="7595611" y="1471658"/>
                  <a:pt x="7113571" y="1598556"/>
                  <a:pt x="6686100" y="1350808"/>
                </a:cubicBezTo>
                <a:cubicBezTo>
                  <a:pt x="7023567" y="1458336"/>
                  <a:pt x="7467901" y="1455880"/>
                  <a:pt x="7924457" y="1139061"/>
                </a:cubicBezTo>
                <a:cubicBezTo>
                  <a:pt x="8036457" y="1061215"/>
                  <a:pt x="8837502" y="542863"/>
                  <a:pt x="9133957" y="351217"/>
                </a:cubicBezTo>
                <a:close/>
                <a:moveTo>
                  <a:pt x="9155359" y="0"/>
                </a:moveTo>
                <a:lnTo>
                  <a:pt x="9155359" y="170058"/>
                </a:lnTo>
                <a:lnTo>
                  <a:pt x="9141500" y="179667"/>
                </a:lnTo>
                <a:cubicBezTo>
                  <a:pt x="8781210" y="429322"/>
                  <a:pt x="7808517" y="1101366"/>
                  <a:pt x="7681351" y="1168541"/>
                </a:cubicBezTo>
                <a:cubicBezTo>
                  <a:pt x="7524840" y="1251218"/>
                  <a:pt x="7059473" y="1527690"/>
                  <a:pt x="6485913" y="1214084"/>
                </a:cubicBezTo>
                <a:cubicBezTo>
                  <a:pt x="6878708" y="1376793"/>
                  <a:pt x="7309779" y="1286840"/>
                  <a:pt x="7643740" y="1057139"/>
                </a:cubicBezTo>
                <a:lnTo>
                  <a:pt x="8830271" y="227534"/>
                </a:lnTo>
                <a:close/>
              </a:path>
            </a:pathLst>
          </a:custGeom>
          <a:solidFill>
            <a:srgbClr val="002677"/>
          </a:solidFill>
          <a:ln w="9181" cap="flat">
            <a:noFill/>
            <a:prstDash val="solid"/>
            <a:miter/>
          </a:ln>
        </p:spPr>
        <p:txBody>
          <a:bodyPr wrap="square" rtlCol="0" anchor="ctr">
            <a:noAutofit/>
          </a:bodyPr>
          <a:lstStyle/>
          <a:p>
            <a:r>
              <a:rPr lang="en-US" sz="1800" dirty="0"/>
              <a:t>  </a:t>
            </a:r>
          </a:p>
        </p:txBody>
      </p:sp>
      <p:sp>
        <p:nvSpPr>
          <p:cNvPr id="15" name="Graphic 8">
            <a:extLst>
              <a:ext uri="{FF2B5EF4-FFF2-40B4-BE49-F238E27FC236}">
                <a16:creationId xmlns:a16="http://schemas.microsoft.com/office/drawing/2014/main" id="{526EA6DD-7353-744A-AD84-B2E27B6572D5}"/>
              </a:ext>
            </a:extLst>
          </p:cNvPr>
          <p:cNvSpPr/>
          <p:nvPr userDrawn="1"/>
        </p:nvSpPr>
        <p:spPr>
          <a:xfrm>
            <a:off x="609601" y="457201"/>
            <a:ext cx="613617" cy="802827"/>
          </a:xfrm>
          <a:custGeom>
            <a:avLst/>
            <a:gdLst>
              <a:gd name="connsiteX0" fmla="*/ 127837 w 460213"/>
              <a:gd name="connsiteY0" fmla="*/ 766124 h 802827"/>
              <a:gd name="connsiteX1" fmla="*/ 127837 w 460213"/>
              <a:gd name="connsiteY1" fmla="*/ 766124 h 802827"/>
              <a:gd name="connsiteX2" fmla="*/ 208268 w 460213"/>
              <a:gd name="connsiteY2" fmla="*/ 779518 h 802827"/>
              <a:gd name="connsiteX3" fmla="*/ 413872 w 460213"/>
              <a:gd name="connsiteY3" fmla="*/ 522893 h 802827"/>
              <a:gd name="connsiteX4" fmla="*/ 413872 w 460213"/>
              <a:gd name="connsiteY4" fmla="*/ 21966 h 802827"/>
              <a:gd name="connsiteX5" fmla="*/ 460213 w 460213"/>
              <a:gd name="connsiteY5" fmla="*/ 0 h 802827"/>
              <a:gd name="connsiteX6" fmla="*/ 460213 w 460213"/>
              <a:gd name="connsiteY6" fmla="*/ 531733 h 802827"/>
              <a:gd name="connsiteX7" fmla="*/ 247684 w 460213"/>
              <a:gd name="connsiteY7" fmla="*/ 802823 h 802827"/>
              <a:gd name="connsiteX8" fmla="*/ 127837 w 460213"/>
              <a:gd name="connsiteY8" fmla="*/ 766124 h 802827"/>
              <a:gd name="connsiteX9" fmla="*/ 75104 w 460213"/>
              <a:gd name="connsiteY9" fmla="*/ 715228 h 802827"/>
              <a:gd name="connsiteX10" fmla="*/ 75104 w 460213"/>
              <a:gd name="connsiteY10" fmla="*/ 715228 h 802827"/>
              <a:gd name="connsiteX11" fmla="*/ 155535 w 460213"/>
              <a:gd name="connsiteY11" fmla="*/ 730765 h 802827"/>
              <a:gd name="connsiteX12" fmla="*/ 325452 w 460213"/>
              <a:gd name="connsiteY12" fmla="*/ 521286 h 802827"/>
              <a:gd name="connsiteX13" fmla="*/ 325452 w 460213"/>
              <a:gd name="connsiteY13" fmla="*/ 60540 h 802827"/>
              <a:gd name="connsiteX14" fmla="*/ 370727 w 460213"/>
              <a:gd name="connsiteY14" fmla="*/ 39110 h 802827"/>
              <a:gd name="connsiteX15" fmla="*/ 370727 w 460213"/>
              <a:gd name="connsiteY15" fmla="*/ 525036 h 802827"/>
              <a:gd name="connsiteX16" fmla="*/ 187494 w 460213"/>
              <a:gd name="connsiteY16" fmla="*/ 754874 h 802827"/>
              <a:gd name="connsiteX17" fmla="*/ 75104 w 460213"/>
              <a:gd name="connsiteY17" fmla="*/ 715228 h 802827"/>
              <a:gd name="connsiteX18" fmla="*/ 43145 w 460213"/>
              <a:gd name="connsiteY18" fmla="*/ 669689 h 802827"/>
              <a:gd name="connsiteX19" fmla="*/ 43145 w 460213"/>
              <a:gd name="connsiteY19" fmla="*/ 669689 h 802827"/>
              <a:gd name="connsiteX20" fmla="*/ 110259 w 460213"/>
              <a:gd name="connsiteY20" fmla="*/ 681744 h 802827"/>
              <a:gd name="connsiteX21" fmla="*/ 238096 w 460213"/>
              <a:gd name="connsiteY21" fmla="*/ 523697 h 802827"/>
              <a:gd name="connsiteX22" fmla="*/ 238096 w 460213"/>
              <a:gd name="connsiteY22" fmla="*/ 99114 h 802827"/>
              <a:gd name="connsiteX23" fmla="*/ 282839 w 460213"/>
              <a:gd name="connsiteY23" fmla="*/ 77684 h 802827"/>
              <a:gd name="connsiteX24" fmla="*/ 282839 w 460213"/>
              <a:gd name="connsiteY24" fmla="*/ 517000 h 802827"/>
              <a:gd name="connsiteX25" fmla="*/ 140354 w 460213"/>
              <a:gd name="connsiteY25" fmla="*/ 703977 h 802827"/>
              <a:gd name="connsiteX26" fmla="*/ 43145 w 460213"/>
              <a:gd name="connsiteY26" fmla="*/ 669689 h 802827"/>
              <a:gd name="connsiteX27" fmla="*/ 196549 w 460213"/>
              <a:gd name="connsiteY27" fmla="*/ 535751 h 802827"/>
              <a:gd name="connsiteX28" fmla="*/ 196549 w 460213"/>
              <a:gd name="connsiteY28" fmla="*/ 116526 h 802827"/>
              <a:gd name="connsiteX29" fmla="*/ 0 w 460213"/>
              <a:gd name="connsiteY29" fmla="*/ 205729 h 802827"/>
              <a:gd name="connsiteX30" fmla="*/ 0 w 460213"/>
              <a:gd name="connsiteY30" fmla="*/ 545931 h 802827"/>
              <a:gd name="connsiteX31" fmla="*/ 100672 w 460213"/>
              <a:gd name="connsiteY31" fmla="*/ 654420 h 802827"/>
              <a:gd name="connsiteX32" fmla="*/ 196549 w 460213"/>
              <a:gd name="connsiteY32" fmla="*/ 535751 h 802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60213" h="802827">
                <a:moveTo>
                  <a:pt x="127837" y="766124"/>
                </a:moveTo>
                <a:lnTo>
                  <a:pt x="127837" y="766124"/>
                </a:lnTo>
                <a:cubicBezTo>
                  <a:pt x="153138" y="774696"/>
                  <a:pt x="179771" y="779518"/>
                  <a:pt x="208268" y="779518"/>
                </a:cubicBezTo>
                <a:cubicBezTo>
                  <a:pt x="329447" y="779518"/>
                  <a:pt x="413872" y="691119"/>
                  <a:pt x="413872" y="522893"/>
                </a:cubicBezTo>
                <a:lnTo>
                  <a:pt x="413872" y="21966"/>
                </a:lnTo>
                <a:lnTo>
                  <a:pt x="460213" y="0"/>
                </a:lnTo>
                <a:lnTo>
                  <a:pt x="460213" y="531733"/>
                </a:lnTo>
                <a:cubicBezTo>
                  <a:pt x="460213" y="703174"/>
                  <a:pt x="372325" y="802823"/>
                  <a:pt x="247684" y="802823"/>
                </a:cubicBezTo>
                <a:cubicBezTo>
                  <a:pt x="204539" y="803091"/>
                  <a:pt x="163791" y="789697"/>
                  <a:pt x="127837" y="766124"/>
                </a:cubicBezTo>
                <a:close/>
                <a:moveTo>
                  <a:pt x="75104" y="715228"/>
                </a:moveTo>
                <a:lnTo>
                  <a:pt x="75104" y="715228"/>
                </a:lnTo>
                <a:cubicBezTo>
                  <a:pt x="103069" y="724604"/>
                  <a:pt x="131033" y="730765"/>
                  <a:pt x="155535" y="730765"/>
                </a:cubicBezTo>
                <a:cubicBezTo>
                  <a:pt x="257272" y="730765"/>
                  <a:pt x="325452" y="666475"/>
                  <a:pt x="325452" y="521286"/>
                </a:cubicBezTo>
                <a:lnTo>
                  <a:pt x="325452" y="60540"/>
                </a:lnTo>
                <a:lnTo>
                  <a:pt x="370727" y="39110"/>
                </a:lnTo>
                <a:lnTo>
                  <a:pt x="370727" y="525036"/>
                </a:lnTo>
                <a:cubicBezTo>
                  <a:pt x="370727" y="677190"/>
                  <a:pt x="294025" y="754874"/>
                  <a:pt x="187494" y="754874"/>
                </a:cubicBezTo>
                <a:cubicBezTo>
                  <a:pt x="148611" y="754874"/>
                  <a:pt x="108661" y="739873"/>
                  <a:pt x="75104" y="715228"/>
                </a:cubicBezTo>
                <a:close/>
                <a:moveTo>
                  <a:pt x="43145" y="669689"/>
                </a:moveTo>
                <a:lnTo>
                  <a:pt x="43145" y="669689"/>
                </a:lnTo>
                <a:cubicBezTo>
                  <a:pt x="67647" y="677190"/>
                  <a:pt x="90551" y="681744"/>
                  <a:pt x="110259" y="681744"/>
                </a:cubicBezTo>
                <a:cubicBezTo>
                  <a:pt x="189625" y="681744"/>
                  <a:pt x="238096" y="638348"/>
                  <a:pt x="238096" y="523697"/>
                </a:cubicBezTo>
                <a:lnTo>
                  <a:pt x="238096" y="99114"/>
                </a:lnTo>
                <a:lnTo>
                  <a:pt x="282839" y="77684"/>
                </a:lnTo>
                <a:lnTo>
                  <a:pt x="282839" y="517000"/>
                </a:lnTo>
                <a:cubicBezTo>
                  <a:pt x="282839" y="645580"/>
                  <a:pt x="224247" y="703977"/>
                  <a:pt x="140354" y="703977"/>
                </a:cubicBezTo>
                <a:cubicBezTo>
                  <a:pt x="105199" y="703977"/>
                  <a:pt x="71908" y="691655"/>
                  <a:pt x="43145" y="669689"/>
                </a:cubicBezTo>
                <a:close/>
                <a:moveTo>
                  <a:pt x="196549" y="535751"/>
                </a:moveTo>
                <a:lnTo>
                  <a:pt x="196549" y="116526"/>
                </a:lnTo>
                <a:lnTo>
                  <a:pt x="0" y="205729"/>
                </a:lnTo>
                <a:lnTo>
                  <a:pt x="0" y="545931"/>
                </a:lnTo>
                <a:cubicBezTo>
                  <a:pt x="0" y="610757"/>
                  <a:pt x="40482" y="654420"/>
                  <a:pt x="100672" y="654420"/>
                </a:cubicBezTo>
                <a:cubicBezTo>
                  <a:pt x="159796" y="654152"/>
                  <a:pt x="196549" y="610221"/>
                  <a:pt x="196549" y="535751"/>
                </a:cubicBezTo>
                <a:close/>
              </a:path>
            </a:pathLst>
          </a:custGeom>
          <a:solidFill>
            <a:srgbClr val="002677"/>
          </a:solidFill>
          <a:ln w="2643" cap="flat">
            <a:noFill/>
            <a:prstDash val="solid"/>
            <a:miter/>
          </a:ln>
        </p:spPr>
        <p:txBody>
          <a:bodyPr rtlCol="0" anchor="ctr"/>
          <a:lstStyle/>
          <a:p>
            <a:endParaRPr lang="en-US" sz="1800" dirty="0"/>
          </a:p>
        </p:txBody>
      </p:sp>
      <p:pic>
        <p:nvPicPr>
          <p:cNvPr id="12" name="Picture 11" descr="A close up of a sign&#10;&#10;Description automatically generated">
            <a:extLst>
              <a:ext uri="{FF2B5EF4-FFF2-40B4-BE49-F238E27FC236}">
                <a16:creationId xmlns:a16="http://schemas.microsoft.com/office/drawing/2014/main" id="{39BB8F45-7E68-0F42-86EC-7CCBD3731979}"/>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074335" y="5838127"/>
            <a:ext cx="1505515" cy="402336"/>
          </a:xfrm>
          <a:prstGeom prst="rect">
            <a:avLst/>
          </a:prstGeom>
        </p:spPr>
      </p:pic>
    </p:spTree>
    <p:extLst>
      <p:ext uri="{BB962C8B-B14F-4D97-AF65-F5344CB8AC3E}">
        <p14:creationId xmlns:p14="http://schemas.microsoft.com/office/powerpoint/2010/main" val="929652216"/>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Cover slide #2 – light pic">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5B8625B6-1480-F74E-8480-E54F05C04A1E}"/>
              </a:ext>
            </a:extLst>
          </p:cNvPr>
          <p:cNvSpPr/>
          <p:nvPr userDrawn="1"/>
        </p:nvSpPr>
        <p:spPr>
          <a:xfrm>
            <a:off x="266010" y="343597"/>
            <a:ext cx="1429791" cy="177338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
        <p:nvSpPr>
          <p:cNvPr id="13" name="Freeform 12">
            <a:extLst>
              <a:ext uri="{FF2B5EF4-FFF2-40B4-BE49-F238E27FC236}">
                <a16:creationId xmlns:a16="http://schemas.microsoft.com/office/drawing/2014/main" id="{E59709CE-7BDA-5B48-9A86-C3E223C68F97}"/>
              </a:ext>
            </a:extLst>
          </p:cNvPr>
          <p:cNvSpPr/>
          <p:nvPr userDrawn="1"/>
        </p:nvSpPr>
        <p:spPr>
          <a:xfrm>
            <a:off x="-19757" y="3854450"/>
            <a:ext cx="9183221" cy="861748"/>
          </a:xfrm>
          <a:custGeom>
            <a:avLst/>
            <a:gdLst>
              <a:gd name="connsiteX0" fmla="*/ 0 w 6866310"/>
              <a:gd name="connsiteY0" fmla="*/ 0 h 862189"/>
              <a:gd name="connsiteX1" fmla="*/ 2230759 w 6866310"/>
              <a:gd name="connsiteY1" fmla="*/ 0 h 862189"/>
              <a:gd name="connsiteX2" fmla="*/ 4635551 w 6866310"/>
              <a:gd name="connsiteY2" fmla="*/ 0 h 862189"/>
              <a:gd name="connsiteX3" fmla="*/ 6866310 w 6866310"/>
              <a:gd name="connsiteY3" fmla="*/ 0 h 862189"/>
              <a:gd name="connsiteX4" fmla="*/ 6393773 w 6866310"/>
              <a:gd name="connsiteY4" fmla="*/ 862189 h 862189"/>
              <a:gd name="connsiteX5" fmla="*/ 4163014 w 6866310"/>
              <a:gd name="connsiteY5" fmla="*/ 862189 h 862189"/>
              <a:gd name="connsiteX6" fmla="*/ 2230759 w 6866310"/>
              <a:gd name="connsiteY6" fmla="*/ 862189 h 862189"/>
              <a:gd name="connsiteX7" fmla="*/ 0 w 6866310"/>
              <a:gd name="connsiteY7" fmla="*/ 862189 h 862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66310" h="862189">
                <a:moveTo>
                  <a:pt x="0" y="0"/>
                </a:moveTo>
                <a:lnTo>
                  <a:pt x="2230759" y="0"/>
                </a:lnTo>
                <a:lnTo>
                  <a:pt x="4635551" y="0"/>
                </a:lnTo>
                <a:lnTo>
                  <a:pt x="6866310" y="0"/>
                </a:lnTo>
                <a:lnTo>
                  <a:pt x="6393773" y="862189"/>
                </a:lnTo>
                <a:lnTo>
                  <a:pt x="4163014" y="862189"/>
                </a:lnTo>
                <a:lnTo>
                  <a:pt x="2230759" y="862189"/>
                </a:lnTo>
                <a:lnTo>
                  <a:pt x="0" y="862189"/>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1" dirty="0"/>
          </a:p>
        </p:txBody>
      </p:sp>
      <p:sp>
        <p:nvSpPr>
          <p:cNvPr id="2" name="Title 1">
            <a:extLst>
              <a:ext uri="{FF2B5EF4-FFF2-40B4-BE49-F238E27FC236}">
                <a16:creationId xmlns:a16="http://schemas.microsoft.com/office/drawing/2014/main" id="{6E65152D-294A-CB4D-A24A-4F357E1ABC0D}"/>
              </a:ext>
            </a:extLst>
          </p:cNvPr>
          <p:cNvSpPr>
            <a:spLocks noGrp="1"/>
          </p:cNvSpPr>
          <p:nvPr>
            <p:ph type="ctrTitle" hasCustomPrompt="1"/>
          </p:nvPr>
        </p:nvSpPr>
        <p:spPr>
          <a:xfrm>
            <a:off x="475202" y="3844213"/>
            <a:ext cx="8110012" cy="867148"/>
          </a:xfrm>
        </p:spPr>
        <p:txBody>
          <a:bodyPr rIns="0" anchor="ctr" anchorCtr="0">
            <a:noAutofit/>
          </a:bodyPr>
          <a:lstStyle>
            <a:lvl1pPr algn="l">
              <a:defRPr sz="3200" spc="0" baseline="0">
                <a:solidFill>
                  <a:schemeClr val="bg1"/>
                </a:solidFill>
              </a:defRPr>
            </a:lvl1pPr>
          </a:lstStyle>
          <a:p>
            <a:r>
              <a:rPr lang="en-US" dirty="0"/>
              <a:t>Title slide with light photo</a:t>
            </a:r>
          </a:p>
        </p:txBody>
      </p:sp>
      <p:sp>
        <p:nvSpPr>
          <p:cNvPr id="3" name="Subtitle 2">
            <a:extLst>
              <a:ext uri="{FF2B5EF4-FFF2-40B4-BE49-F238E27FC236}">
                <a16:creationId xmlns:a16="http://schemas.microsoft.com/office/drawing/2014/main" id="{C4BACBDA-5A3D-3241-B917-E2149A7F0899}"/>
              </a:ext>
            </a:extLst>
          </p:cNvPr>
          <p:cNvSpPr>
            <a:spLocks noGrp="1"/>
          </p:cNvSpPr>
          <p:nvPr>
            <p:ph type="subTitle" idx="1"/>
          </p:nvPr>
        </p:nvSpPr>
        <p:spPr>
          <a:xfrm>
            <a:off x="487690" y="4833694"/>
            <a:ext cx="7891553" cy="428635"/>
          </a:xfrm>
        </p:spPr>
        <p:txBody>
          <a:bodyPr rIns="0">
            <a:noAutofit/>
          </a:bodyPr>
          <a:lstStyle>
            <a:lvl1pPr marL="0" indent="0" algn="l">
              <a:buNone/>
              <a:defRPr sz="1400">
                <a:solidFill>
                  <a:schemeClr val="accent1"/>
                </a:solidFill>
              </a:defRPr>
            </a:lvl1pPr>
            <a:lvl2pPr marL="342875" indent="0" algn="ctr">
              <a:buNone/>
              <a:defRPr sz="1500"/>
            </a:lvl2pPr>
            <a:lvl3pPr marL="685750" indent="0" algn="ctr">
              <a:buNone/>
              <a:defRPr sz="1351"/>
            </a:lvl3pPr>
            <a:lvl4pPr marL="1028624" indent="0" algn="ctr">
              <a:buNone/>
              <a:defRPr sz="1200"/>
            </a:lvl4pPr>
            <a:lvl5pPr marL="1371498" indent="0" algn="ctr">
              <a:buNone/>
              <a:defRPr sz="1200"/>
            </a:lvl5pPr>
            <a:lvl6pPr marL="1714372" indent="0" algn="ctr">
              <a:buNone/>
              <a:defRPr sz="1200"/>
            </a:lvl6pPr>
            <a:lvl7pPr marL="2057246" indent="0" algn="ctr">
              <a:buNone/>
              <a:defRPr sz="1200"/>
            </a:lvl7pPr>
            <a:lvl8pPr marL="2400120" indent="0" algn="ctr">
              <a:buNone/>
              <a:defRPr sz="1200"/>
            </a:lvl8pPr>
            <a:lvl9pPr marL="2742995" indent="0" algn="ctr">
              <a:buNone/>
              <a:defRPr sz="1200"/>
            </a:lvl9pPr>
          </a:lstStyle>
          <a:p>
            <a:r>
              <a:rPr lang="en-US" dirty="0"/>
              <a:t>Click to edit Master subtitle style</a:t>
            </a:r>
          </a:p>
        </p:txBody>
      </p:sp>
      <p:sp>
        <p:nvSpPr>
          <p:cNvPr id="11" name="Rectangle 10">
            <a:extLst>
              <a:ext uri="{FF2B5EF4-FFF2-40B4-BE49-F238E27FC236}">
                <a16:creationId xmlns:a16="http://schemas.microsoft.com/office/drawing/2014/main" id="{93B11AB8-EAC3-A64E-8232-B09EC712489C}"/>
              </a:ext>
            </a:extLst>
          </p:cNvPr>
          <p:cNvSpPr/>
          <p:nvPr userDrawn="1"/>
        </p:nvSpPr>
        <p:spPr>
          <a:xfrm>
            <a:off x="432261" y="6138955"/>
            <a:ext cx="11195232" cy="5364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
        <p:nvSpPr>
          <p:cNvPr id="10" name="Rectangle 9">
            <a:extLst>
              <a:ext uri="{FF2B5EF4-FFF2-40B4-BE49-F238E27FC236}">
                <a16:creationId xmlns:a16="http://schemas.microsoft.com/office/drawing/2014/main" id="{C6B4250A-775D-EF48-A209-44384C0A5ECC}"/>
              </a:ext>
            </a:extLst>
          </p:cNvPr>
          <p:cNvSpPr/>
          <p:nvPr userDrawn="1"/>
        </p:nvSpPr>
        <p:spPr>
          <a:xfrm>
            <a:off x="7655710" y="6321552"/>
            <a:ext cx="3926703" cy="5364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
        <p:nvSpPr>
          <p:cNvPr id="14" name="Text Placeholder 4">
            <a:extLst>
              <a:ext uri="{FF2B5EF4-FFF2-40B4-BE49-F238E27FC236}">
                <a16:creationId xmlns:a16="http://schemas.microsoft.com/office/drawing/2014/main" id="{A255D382-36AC-134B-819C-C052D3A91439}"/>
              </a:ext>
            </a:extLst>
          </p:cNvPr>
          <p:cNvSpPr>
            <a:spLocks noGrp="1"/>
          </p:cNvSpPr>
          <p:nvPr>
            <p:ph type="body" sz="quarter" idx="11"/>
          </p:nvPr>
        </p:nvSpPr>
        <p:spPr>
          <a:xfrm>
            <a:off x="494105" y="6083711"/>
            <a:ext cx="3009900" cy="270245"/>
          </a:xfrm>
        </p:spPr>
        <p:txBody>
          <a:bodyPr/>
          <a:lstStyle>
            <a:lvl1pPr marL="0" indent="0">
              <a:buNone/>
              <a:defRPr sz="1000" b="0"/>
            </a:lvl1pPr>
            <a:lvl2pPr marL="88894" indent="0">
              <a:buNone/>
              <a:defRPr/>
            </a:lvl2pPr>
          </a:lstStyle>
          <a:p>
            <a:pPr lvl="0"/>
            <a:r>
              <a:rPr lang="en-US" dirty="0"/>
              <a:t>Click to edit</a:t>
            </a:r>
          </a:p>
        </p:txBody>
      </p:sp>
      <p:sp>
        <p:nvSpPr>
          <p:cNvPr id="39" name="Picture Placeholder 38">
            <a:extLst>
              <a:ext uri="{FF2B5EF4-FFF2-40B4-BE49-F238E27FC236}">
                <a16:creationId xmlns:a16="http://schemas.microsoft.com/office/drawing/2014/main" id="{A0FBCF22-0040-A948-B14F-424C24E93802}"/>
              </a:ext>
            </a:extLst>
          </p:cNvPr>
          <p:cNvSpPr>
            <a:spLocks noGrp="1"/>
          </p:cNvSpPr>
          <p:nvPr>
            <p:ph type="pic" sz="quarter" idx="12"/>
          </p:nvPr>
        </p:nvSpPr>
        <p:spPr>
          <a:xfrm>
            <a:off x="8467" y="2099"/>
            <a:ext cx="12192000" cy="4347959"/>
          </a:xfrm>
          <a:custGeom>
            <a:avLst/>
            <a:gdLst>
              <a:gd name="connsiteX0" fmla="*/ 653749 w 9144000"/>
              <a:gd name="connsiteY0" fmla="*/ 573726 h 4347959"/>
              <a:gd name="connsiteX1" fmla="*/ 457200 w 9144000"/>
              <a:gd name="connsiteY1" fmla="*/ 662929 h 4347959"/>
              <a:gd name="connsiteX2" fmla="*/ 457200 w 9144000"/>
              <a:gd name="connsiteY2" fmla="*/ 1003131 h 4347959"/>
              <a:gd name="connsiteX3" fmla="*/ 557872 w 9144000"/>
              <a:gd name="connsiteY3" fmla="*/ 1111620 h 4347959"/>
              <a:gd name="connsiteX4" fmla="*/ 653749 w 9144000"/>
              <a:gd name="connsiteY4" fmla="*/ 992951 h 4347959"/>
              <a:gd name="connsiteX5" fmla="*/ 740039 w 9144000"/>
              <a:gd name="connsiteY5" fmla="*/ 534884 h 4347959"/>
              <a:gd name="connsiteX6" fmla="*/ 695296 w 9144000"/>
              <a:gd name="connsiteY6" fmla="*/ 556314 h 4347959"/>
              <a:gd name="connsiteX7" fmla="*/ 695296 w 9144000"/>
              <a:gd name="connsiteY7" fmla="*/ 980897 h 4347959"/>
              <a:gd name="connsiteX8" fmla="*/ 567459 w 9144000"/>
              <a:gd name="connsiteY8" fmla="*/ 1138944 h 4347959"/>
              <a:gd name="connsiteX9" fmla="*/ 500345 w 9144000"/>
              <a:gd name="connsiteY9" fmla="*/ 1126889 h 4347959"/>
              <a:gd name="connsiteX10" fmla="*/ 597554 w 9144000"/>
              <a:gd name="connsiteY10" fmla="*/ 1161177 h 4347959"/>
              <a:gd name="connsiteX11" fmla="*/ 740039 w 9144000"/>
              <a:gd name="connsiteY11" fmla="*/ 974200 h 4347959"/>
              <a:gd name="connsiteX12" fmla="*/ 827927 w 9144000"/>
              <a:gd name="connsiteY12" fmla="*/ 496310 h 4347959"/>
              <a:gd name="connsiteX13" fmla="*/ 782652 w 9144000"/>
              <a:gd name="connsiteY13" fmla="*/ 517740 h 4347959"/>
              <a:gd name="connsiteX14" fmla="*/ 782652 w 9144000"/>
              <a:gd name="connsiteY14" fmla="*/ 978486 h 4347959"/>
              <a:gd name="connsiteX15" fmla="*/ 612735 w 9144000"/>
              <a:gd name="connsiteY15" fmla="*/ 1187965 h 4347959"/>
              <a:gd name="connsiteX16" fmla="*/ 532304 w 9144000"/>
              <a:gd name="connsiteY16" fmla="*/ 1172428 h 4347959"/>
              <a:gd name="connsiteX17" fmla="*/ 644694 w 9144000"/>
              <a:gd name="connsiteY17" fmla="*/ 1212074 h 4347959"/>
              <a:gd name="connsiteX18" fmla="*/ 827927 w 9144000"/>
              <a:gd name="connsiteY18" fmla="*/ 982236 h 4347959"/>
              <a:gd name="connsiteX19" fmla="*/ 917413 w 9144000"/>
              <a:gd name="connsiteY19" fmla="*/ 457200 h 4347959"/>
              <a:gd name="connsiteX20" fmla="*/ 871072 w 9144000"/>
              <a:gd name="connsiteY20" fmla="*/ 479166 h 4347959"/>
              <a:gd name="connsiteX21" fmla="*/ 871072 w 9144000"/>
              <a:gd name="connsiteY21" fmla="*/ 980093 h 4347959"/>
              <a:gd name="connsiteX22" fmla="*/ 665468 w 9144000"/>
              <a:gd name="connsiteY22" fmla="*/ 1236718 h 4347959"/>
              <a:gd name="connsiteX23" fmla="*/ 585037 w 9144000"/>
              <a:gd name="connsiteY23" fmla="*/ 1223324 h 4347959"/>
              <a:gd name="connsiteX24" fmla="*/ 704884 w 9144000"/>
              <a:gd name="connsiteY24" fmla="*/ 1260023 h 4347959"/>
              <a:gd name="connsiteX25" fmla="*/ 917413 w 9144000"/>
              <a:gd name="connsiteY25" fmla="*/ 988933 h 4347959"/>
              <a:gd name="connsiteX26" fmla="*/ 0 w 9144000"/>
              <a:gd name="connsiteY26" fmla="*/ 0 h 4347959"/>
              <a:gd name="connsiteX27" fmla="*/ 9144000 w 9144000"/>
              <a:gd name="connsiteY27" fmla="*/ 0 h 4347959"/>
              <a:gd name="connsiteX28" fmla="*/ 9144000 w 9144000"/>
              <a:gd name="connsiteY28" fmla="*/ 2422533 h 4347959"/>
              <a:gd name="connsiteX29" fmla="*/ 9144000 w 9144000"/>
              <a:gd name="connsiteY29" fmla="*/ 2477778 h 4347959"/>
              <a:gd name="connsiteX30" fmla="*/ 9144000 w 9144000"/>
              <a:gd name="connsiteY30" fmla="*/ 4347959 h 4347959"/>
              <a:gd name="connsiteX31" fmla="*/ 6596284 w 9144000"/>
              <a:gd name="connsiteY31" fmla="*/ 4347959 h 4347959"/>
              <a:gd name="connsiteX32" fmla="*/ 6866309 w 9144000"/>
              <a:gd name="connsiteY32" fmla="*/ 3855272 h 4347959"/>
              <a:gd name="connsiteX33" fmla="*/ 4635550 w 9144000"/>
              <a:gd name="connsiteY33" fmla="*/ 3855272 h 4347959"/>
              <a:gd name="connsiteX34" fmla="*/ 2230759 w 9144000"/>
              <a:gd name="connsiteY34" fmla="*/ 3855272 h 4347959"/>
              <a:gd name="connsiteX35" fmla="*/ 0 w 9144000"/>
              <a:gd name="connsiteY35" fmla="*/ 3855272 h 4347959"/>
              <a:gd name="connsiteX36" fmla="*/ 0 w 9144000"/>
              <a:gd name="connsiteY36" fmla="*/ 2477778 h 4347959"/>
              <a:gd name="connsiteX37" fmla="*/ 0 w 9144000"/>
              <a:gd name="connsiteY37" fmla="*/ 2422533 h 4347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9144000" h="4347959">
                <a:moveTo>
                  <a:pt x="653749" y="573726"/>
                </a:moveTo>
                <a:lnTo>
                  <a:pt x="457200" y="662929"/>
                </a:lnTo>
                <a:lnTo>
                  <a:pt x="457200" y="1003131"/>
                </a:lnTo>
                <a:cubicBezTo>
                  <a:pt x="457200" y="1067957"/>
                  <a:pt x="497682" y="1111620"/>
                  <a:pt x="557872" y="1111620"/>
                </a:cubicBezTo>
                <a:cubicBezTo>
                  <a:pt x="616996" y="1111352"/>
                  <a:pt x="653749" y="1067421"/>
                  <a:pt x="653749" y="992951"/>
                </a:cubicBezTo>
                <a:close/>
                <a:moveTo>
                  <a:pt x="740039" y="534884"/>
                </a:moveTo>
                <a:lnTo>
                  <a:pt x="695296" y="556314"/>
                </a:lnTo>
                <a:lnTo>
                  <a:pt x="695296" y="980897"/>
                </a:lnTo>
                <a:cubicBezTo>
                  <a:pt x="695296" y="1095548"/>
                  <a:pt x="646825" y="1138944"/>
                  <a:pt x="567459" y="1138944"/>
                </a:cubicBezTo>
                <a:cubicBezTo>
                  <a:pt x="547751" y="1138944"/>
                  <a:pt x="524847" y="1134390"/>
                  <a:pt x="500345" y="1126889"/>
                </a:cubicBezTo>
                <a:cubicBezTo>
                  <a:pt x="529108" y="1148855"/>
                  <a:pt x="562399" y="1161177"/>
                  <a:pt x="597554" y="1161177"/>
                </a:cubicBezTo>
                <a:cubicBezTo>
                  <a:pt x="681447" y="1161177"/>
                  <a:pt x="740039" y="1102780"/>
                  <a:pt x="740039" y="974200"/>
                </a:cubicBezTo>
                <a:close/>
                <a:moveTo>
                  <a:pt x="827927" y="496310"/>
                </a:moveTo>
                <a:lnTo>
                  <a:pt x="782652" y="517740"/>
                </a:lnTo>
                <a:lnTo>
                  <a:pt x="782652" y="978486"/>
                </a:lnTo>
                <a:cubicBezTo>
                  <a:pt x="782652" y="1123675"/>
                  <a:pt x="714472" y="1187965"/>
                  <a:pt x="612735" y="1187965"/>
                </a:cubicBezTo>
                <a:cubicBezTo>
                  <a:pt x="588233" y="1187965"/>
                  <a:pt x="560269" y="1181804"/>
                  <a:pt x="532304" y="1172428"/>
                </a:cubicBezTo>
                <a:cubicBezTo>
                  <a:pt x="565861" y="1197073"/>
                  <a:pt x="605811" y="1212074"/>
                  <a:pt x="644694" y="1212074"/>
                </a:cubicBezTo>
                <a:cubicBezTo>
                  <a:pt x="751225" y="1212074"/>
                  <a:pt x="827927" y="1134390"/>
                  <a:pt x="827927" y="982236"/>
                </a:cubicBezTo>
                <a:close/>
                <a:moveTo>
                  <a:pt x="917413" y="457200"/>
                </a:moveTo>
                <a:lnTo>
                  <a:pt x="871072" y="479166"/>
                </a:lnTo>
                <a:lnTo>
                  <a:pt x="871072" y="980093"/>
                </a:lnTo>
                <a:cubicBezTo>
                  <a:pt x="871072" y="1148319"/>
                  <a:pt x="786647" y="1236718"/>
                  <a:pt x="665468" y="1236718"/>
                </a:cubicBezTo>
                <a:cubicBezTo>
                  <a:pt x="636971" y="1236718"/>
                  <a:pt x="610338" y="1231896"/>
                  <a:pt x="585037" y="1223324"/>
                </a:cubicBezTo>
                <a:cubicBezTo>
                  <a:pt x="620991" y="1246897"/>
                  <a:pt x="661739" y="1260291"/>
                  <a:pt x="704884" y="1260023"/>
                </a:cubicBezTo>
                <a:cubicBezTo>
                  <a:pt x="829525" y="1260023"/>
                  <a:pt x="917413" y="1160374"/>
                  <a:pt x="917413" y="988933"/>
                </a:cubicBezTo>
                <a:close/>
                <a:moveTo>
                  <a:pt x="0" y="0"/>
                </a:moveTo>
                <a:lnTo>
                  <a:pt x="9144000" y="0"/>
                </a:lnTo>
                <a:lnTo>
                  <a:pt x="9144000" y="2422533"/>
                </a:lnTo>
                <a:lnTo>
                  <a:pt x="9144000" y="2477778"/>
                </a:lnTo>
                <a:lnTo>
                  <a:pt x="9144000" y="4347959"/>
                </a:lnTo>
                <a:lnTo>
                  <a:pt x="6596284" y="4347959"/>
                </a:lnTo>
                <a:lnTo>
                  <a:pt x="6866309" y="3855272"/>
                </a:lnTo>
                <a:lnTo>
                  <a:pt x="4635550" y="3855272"/>
                </a:lnTo>
                <a:lnTo>
                  <a:pt x="2230759" y="3855272"/>
                </a:lnTo>
                <a:lnTo>
                  <a:pt x="0" y="3855272"/>
                </a:lnTo>
                <a:lnTo>
                  <a:pt x="0" y="2477778"/>
                </a:lnTo>
                <a:lnTo>
                  <a:pt x="0" y="2422533"/>
                </a:lnTo>
                <a:close/>
              </a:path>
            </a:pathLst>
          </a:custGeom>
          <a:solidFill>
            <a:schemeClr val="tx2">
              <a:lumMod val="40000"/>
              <a:lumOff val="60000"/>
            </a:schemeClr>
          </a:solidFill>
        </p:spPr>
        <p:txBody>
          <a:bodyPr wrap="square" anchor="ctr">
            <a:noAutofit/>
          </a:bodyPr>
          <a:lstStyle>
            <a:lvl1pPr marL="0" indent="0" algn="ctr">
              <a:buNone/>
              <a:defRPr/>
            </a:lvl1pPr>
          </a:lstStyle>
          <a:p>
            <a:endParaRPr lang="en-US" dirty="0"/>
          </a:p>
        </p:txBody>
      </p:sp>
      <p:pic>
        <p:nvPicPr>
          <p:cNvPr id="16" name="Picture 15" descr="A close up of a sign&#10;&#10;Description automatically generated">
            <a:extLst>
              <a:ext uri="{FF2B5EF4-FFF2-40B4-BE49-F238E27FC236}">
                <a16:creationId xmlns:a16="http://schemas.microsoft.com/office/drawing/2014/main" id="{E73DB45F-09E2-CE42-B981-AC27E9FBD303}"/>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074335" y="5838127"/>
            <a:ext cx="1505515" cy="402336"/>
          </a:xfrm>
          <a:prstGeom prst="rect">
            <a:avLst/>
          </a:prstGeom>
        </p:spPr>
      </p:pic>
    </p:spTree>
    <p:extLst>
      <p:ext uri="{BB962C8B-B14F-4D97-AF65-F5344CB8AC3E}">
        <p14:creationId xmlns:p14="http://schemas.microsoft.com/office/powerpoint/2010/main" val="3136662122"/>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Cover slide #2 – dark pic">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5B8625B6-1480-F74E-8480-E54F05C04A1E}"/>
              </a:ext>
            </a:extLst>
          </p:cNvPr>
          <p:cNvSpPr/>
          <p:nvPr userDrawn="1"/>
        </p:nvSpPr>
        <p:spPr>
          <a:xfrm>
            <a:off x="266010" y="343597"/>
            <a:ext cx="1429791" cy="17733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
        <p:nvSpPr>
          <p:cNvPr id="39" name="Freeform 38">
            <a:extLst>
              <a:ext uri="{FF2B5EF4-FFF2-40B4-BE49-F238E27FC236}">
                <a16:creationId xmlns:a16="http://schemas.microsoft.com/office/drawing/2014/main" id="{4F9EC103-0F67-D041-A68D-29194D3A99CB}"/>
              </a:ext>
            </a:extLst>
          </p:cNvPr>
          <p:cNvSpPr/>
          <p:nvPr userDrawn="1"/>
        </p:nvSpPr>
        <p:spPr>
          <a:xfrm>
            <a:off x="-19756" y="3854450"/>
            <a:ext cx="9183221" cy="861748"/>
          </a:xfrm>
          <a:custGeom>
            <a:avLst/>
            <a:gdLst>
              <a:gd name="connsiteX0" fmla="*/ 0 w 6866310"/>
              <a:gd name="connsiteY0" fmla="*/ 0 h 862189"/>
              <a:gd name="connsiteX1" fmla="*/ 2230759 w 6866310"/>
              <a:gd name="connsiteY1" fmla="*/ 0 h 862189"/>
              <a:gd name="connsiteX2" fmla="*/ 4635551 w 6866310"/>
              <a:gd name="connsiteY2" fmla="*/ 0 h 862189"/>
              <a:gd name="connsiteX3" fmla="*/ 6866310 w 6866310"/>
              <a:gd name="connsiteY3" fmla="*/ 0 h 862189"/>
              <a:gd name="connsiteX4" fmla="*/ 6393773 w 6866310"/>
              <a:gd name="connsiteY4" fmla="*/ 862189 h 862189"/>
              <a:gd name="connsiteX5" fmla="*/ 4163014 w 6866310"/>
              <a:gd name="connsiteY5" fmla="*/ 862189 h 862189"/>
              <a:gd name="connsiteX6" fmla="*/ 2230759 w 6866310"/>
              <a:gd name="connsiteY6" fmla="*/ 862189 h 862189"/>
              <a:gd name="connsiteX7" fmla="*/ 0 w 6866310"/>
              <a:gd name="connsiteY7" fmla="*/ 862189 h 862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66310" h="862189">
                <a:moveTo>
                  <a:pt x="0" y="0"/>
                </a:moveTo>
                <a:lnTo>
                  <a:pt x="2230759" y="0"/>
                </a:lnTo>
                <a:lnTo>
                  <a:pt x="4635551" y="0"/>
                </a:lnTo>
                <a:lnTo>
                  <a:pt x="6866310" y="0"/>
                </a:lnTo>
                <a:lnTo>
                  <a:pt x="6393773" y="862189"/>
                </a:lnTo>
                <a:lnTo>
                  <a:pt x="4163014" y="862189"/>
                </a:lnTo>
                <a:lnTo>
                  <a:pt x="2230759" y="862189"/>
                </a:lnTo>
                <a:lnTo>
                  <a:pt x="0" y="862189"/>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1" dirty="0"/>
          </a:p>
        </p:txBody>
      </p:sp>
      <p:sp>
        <p:nvSpPr>
          <p:cNvPr id="2" name="Title 1">
            <a:extLst>
              <a:ext uri="{FF2B5EF4-FFF2-40B4-BE49-F238E27FC236}">
                <a16:creationId xmlns:a16="http://schemas.microsoft.com/office/drawing/2014/main" id="{6E65152D-294A-CB4D-A24A-4F357E1ABC0D}"/>
              </a:ext>
            </a:extLst>
          </p:cNvPr>
          <p:cNvSpPr>
            <a:spLocks noGrp="1"/>
          </p:cNvSpPr>
          <p:nvPr>
            <p:ph type="ctrTitle" hasCustomPrompt="1"/>
          </p:nvPr>
        </p:nvSpPr>
        <p:spPr>
          <a:xfrm>
            <a:off x="475197" y="3857626"/>
            <a:ext cx="8110724" cy="840322"/>
          </a:xfrm>
        </p:spPr>
        <p:txBody>
          <a:bodyPr rIns="0" anchor="ctr" anchorCtr="0">
            <a:noAutofit/>
          </a:bodyPr>
          <a:lstStyle>
            <a:lvl1pPr algn="l">
              <a:defRPr sz="3200" spc="0" baseline="0">
                <a:solidFill>
                  <a:schemeClr val="bg1"/>
                </a:solidFill>
              </a:defRPr>
            </a:lvl1pPr>
          </a:lstStyle>
          <a:p>
            <a:r>
              <a:rPr lang="en-US" dirty="0"/>
              <a:t>Title slide with dark photo</a:t>
            </a:r>
          </a:p>
        </p:txBody>
      </p:sp>
      <p:sp>
        <p:nvSpPr>
          <p:cNvPr id="3" name="Subtitle 2">
            <a:extLst>
              <a:ext uri="{FF2B5EF4-FFF2-40B4-BE49-F238E27FC236}">
                <a16:creationId xmlns:a16="http://schemas.microsoft.com/office/drawing/2014/main" id="{C4BACBDA-5A3D-3241-B917-E2149A7F0899}"/>
              </a:ext>
            </a:extLst>
          </p:cNvPr>
          <p:cNvSpPr>
            <a:spLocks noGrp="1"/>
          </p:cNvSpPr>
          <p:nvPr>
            <p:ph type="subTitle" idx="1"/>
          </p:nvPr>
        </p:nvSpPr>
        <p:spPr>
          <a:xfrm>
            <a:off x="487690" y="4833694"/>
            <a:ext cx="7891553" cy="428635"/>
          </a:xfrm>
        </p:spPr>
        <p:txBody>
          <a:bodyPr rIns="0">
            <a:noAutofit/>
          </a:bodyPr>
          <a:lstStyle>
            <a:lvl1pPr marL="0" indent="0" algn="l">
              <a:buNone/>
              <a:defRPr sz="1400">
                <a:solidFill>
                  <a:schemeClr val="accent1"/>
                </a:solidFill>
              </a:defRPr>
            </a:lvl1pPr>
            <a:lvl2pPr marL="342875" indent="0" algn="ctr">
              <a:buNone/>
              <a:defRPr sz="1500"/>
            </a:lvl2pPr>
            <a:lvl3pPr marL="685750" indent="0" algn="ctr">
              <a:buNone/>
              <a:defRPr sz="1351"/>
            </a:lvl3pPr>
            <a:lvl4pPr marL="1028624" indent="0" algn="ctr">
              <a:buNone/>
              <a:defRPr sz="1200"/>
            </a:lvl4pPr>
            <a:lvl5pPr marL="1371498" indent="0" algn="ctr">
              <a:buNone/>
              <a:defRPr sz="1200"/>
            </a:lvl5pPr>
            <a:lvl6pPr marL="1714372" indent="0" algn="ctr">
              <a:buNone/>
              <a:defRPr sz="1200"/>
            </a:lvl6pPr>
            <a:lvl7pPr marL="2057246" indent="0" algn="ctr">
              <a:buNone/>
              <a:defRPr sz="1200"/>
            </a:lvl7pPr>
            <a:lvl8pPr marL="2400120" indent="0" algn="ctr">
              <a:buNone/>
              <a:defRPr sz="1200"/>
            </a:lvl8pPr>
            <a:lvl9pPr marL="2742995" indent="0" algn="ctr">
              <a:buNone/>
              <a:defRPr sz="1200"/>
            </a:lvl9pPr>
          </a:lstStyle>
          <a:p>
            <a:r>
              <a:rPr lang="en-US" dirty="0"/>
              <a:t>Click to edit Master subtitle style</a:t>
            </a:r>
          </a:p>
        </p:txBody>
      </p:sp>
      <p:sp>
        <p:nvSpPr>
          <p:cNvPr id="11" name="Rectangle 10">
            <a:extLst>
              <a:ext uri="{FF2B5EF4-FFF2-40B4-BE49-F238E27FC236}">
                <a16:creationId xmlns:a16="http://schemas.microsoft.com/office/drawing/2014/main" id="{93B11AB8-EAC3-A64E-8232-B09EC712489C}"/>
              </a:ext>
            </a:extLst>
          </p:cNvPr>
          <p:cNvSpPr/>
          <p:nvPr userDrawn="1"/>
        </p:nvSpPr>
        <p:spPr>
          <a:xfrm>
            <a:off x="432261" y="6138955"/>
            <a:ext cx="11191299" cy="5364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
        <p:nvSpPr>
          <p:cNvPr id="10" name="Rectangle 9">
            <a:extLst>
              <a:ext uri="{FF2B5EF4-FFF2-40B4-BE49-F238E27FC236}">
                <a16:creationId xmlns:a16="http://schemas.microsoft.com/office/drawing/2014/main" id="{C6B4250A-775D-EF48-A209-44384C0A5ECC}"/>
              </a:ext>
            </a:extLst>
          </p:cNvPr>
          <p:cNvSpPr/>
          <p:nvPr userDrawn="1"/>
        </p:nvSpPr>
        <p:spPr>
          <a:xfrm>
            <a:off x="7655710" y="6321552"/>
            <a:ext cx="3926703" cy="5364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
        <p:nvSpPr>
          <p:cNvPr id="13" name="Text Placeholder 4">
            <a:extLst>
              <a:ext uri="{FF2B5EF4-FFF2-40B4-BE49-F238E27FC236}">
                <a16:creationId xmlns:a16="http://schemas.microsoft.com/office/drawing/2014/main" id="{677B2950-4E80-4446-9C2A-409ECCDE1D8C}"/>
              </a:ext>
            </a:extLst>
          </p:cNvPr>
          <p:cNvSpPr>
            <a:spLocks noGrp="1"/>
          </p:cNvSpPr>
          <p:nvPr>
            <p:ph type="body" sz="quarter" idx="11"/>
          </p:nvPr>
        </p:nvSpPr>
        <p:spPr>
          <a:xfrm>
            <a:off x="494105" y="6083711"/>
            <a:ext cx="3009900" cy="270245"/>
          </a:xfrm>
        </p:spPr>
        <p:txBody>
          <a:bodyPr/>
          <a:lstStyle>
            <a:lvl1pPr marL="0" indent="0">
              <a:buNone/>
              <a:defRPr sz="1000" b="0"/>
            </a:lvl1pPr>
            <a:lvl2pPr marL="88894" indent="0">
              <a:buNone/>
              <a:defRPr/>
            </a:lvl2pPr>
          </a:lstStyle>
          <a:p>
            <a:pPr lvl="0"/>
            <a:r>
              <a:rPr lang="en-US" dirty="0"/>
              <a:t>Click to edit</a:t>
            </a:r>
          </a:p>
        </p:txBody>
      </p:sp>
      <p:sp>
        <p:nvSpPr>
          <p:cNvPr id="15" name="Picture Placeholder 14">
            <a:extLst>
              <a:ext uri="{FF2B5EF4-FFF2-40B4-BE49-F238E27FC236}">
                <a16:creationId xmlns:a16="http://schemas.microsoft.com/office/drawing/2014/main" id="{36E375A0-565C-DB4B-AA13-20FF9D5289BE}"/>
              </a:ext>
            </a:extLst>
          </p:cNvPr>
          <p:cNvSpPr>
            <a:spLocks noGrp="1"/>
          </p:cNvSpPr>
          <p:nvPr>
            <p:ph type="pic" sz="quarter" idx="12"/>
          </p:nvPr>
        </p:nvSpPr>
        <p:spPr>
          <a:xfrm>
            <a:off x="8467" y="2099"/>
            <a:ext cx="12192000" cy="4347959"/>
          </a:xfrm>
          <a:custGeom>
            <a:avLst/>
            <a:gdLst>
              <a:gd name="connsiteX0" fmla="*/ 653749 w 9144000"/>
              <a:gd name="connsiteY0" fmla="*/ 573726 h 4347959"/>
              <a:gd name="connsiteX1" fmla="*/ 457200 w 9144000"/>
              <a:gd name="connsiteY1" fmla="*/ 662929 h 4347959"/>
              <a:gd name="connsiteX2" fmla="*/ 457200 w 9144000"/>
              <a:gd name="connsiteY2" fmla="*/ 1003131 h 4347959"/>
              <a:gd name="connsiteX3" fmla="*/ 557872 w 9144000"/>
              <a:gd name="connsiteY3" fmla="*/ 1111620 h 4347959"/>
              <a:gd name="connsiteX4" fmla="*/ 653749 w 9144000"/>
              <a:gd name="connsiteY4" fmla="*/ 992951 h 4347959"/>
              <a:gd name="connsiteX5" fmla="*/ 740039 w 9144000"/>
              <a:gd name="connsiteY5" fmla="*/ 534884 h 4347959"/>
              <a:gd name="connsiteX6" fmla="*/ 695296 w 9144000"/>
              <a:gd name="connsiteY6" fmla="*/ 556314 h 4347959"/>
              <a:gd name="connsiteX7" fmla="*/ 695296 w 9144000"/>
              <a:gd name="connsiteY7" fmla="*/ 980897 h 4347959"/>
              <a:gd name="connsiteX8" fmla="*/ 567459 w 9144000"/>
              <a:gd name="connsiteY8" fmla="*/ 1138944 h 4347959"/>
              <a:gd name="connsiteX9" fmla="*/ 500345 w 9144000"/>
              <a:gd name="connsiteY9" fmla="*/ 1126889 h 4347959"/>
              <a:gd name="connsiteX10" fmla="*/ 597554 w 9144000"/>
              <a:gd name="connsiteY10" fmla="*/ 1161177 h 4347959"/>
              <a:gd name="connsiteX11" fmla="*/ 740039 w 9144000"/>
              <a:gd name="connsiteY11" fmla="*/ 974200 h 4347959"/>
              <a:gd name="connsiteX12" fmla="*/ 827927 w 9144000"/>
              <a:gd name="connsiteY12" fmla="*/ 496310 h 4347959"/>
              <a:gd name="connsiteX13" fmla="*/ 782652 w 9144000"/>
              <a:gd name="connsiteY13" fmla="*/ 517740 h 4347959"/>
              <a:gd name="connsiteX14" fmla="*/ 782652 w 9144000"/>
              <a:gd name="connsiteY14" fmla="*/ 978486 h 4347959"/>
              <a:gd name="connsiteX15" fmla="*/ 612735 w 9144000"/>
              <a:gd name="connsiteY15" fmla="*/ 1187965 h 4347959"/>
              <a:gd name="connsiteX16" fmla="*/ 532304 w 9144000"/>
              <a:gd name="connsiteY16" fmla="*/ 1172428 h 4347959"/>
              <a:gd name="connsiteX17" fmla="*/ 644694 w 9144000"/>
              <a:gd name="connsiteY17" fmla="*/ 1212074 h 4347959"/>
              <a:gd name="connsiteX18" fmla="*/ 827927 w 9144000"/>
              <a:gd name="connsiteY18" fmla="*/ 982236 h 4347959"/>
              <a:gd name="connsiteX19" fmla="*/ 917413 w 9144000"/>
              <a:gd name="connsiteY19" fmla="*/ 457200 h 4347959"/>
              <a:gd name="connsiteX20" fmla="*/ 871072 w 9144000"/>
              <a:gd name="connsiteY20" fmla="*/ 479166 h 4347959"/>
              <a:gd name="connsiteX21" fmla="*/ 871072 w 9144000"/>
              <a:gd name="connsiteY21" fmla="*/ 980093 h 4347959"/>
              <a:gd name="connsiteX22" fmla="*/ 665468 w 9144000"/>
              <a:gd name="connsiteY22" fmla="*/ 1236718 h 4347959"/>
              <a:gd name="connsiteX23" fmla="*/ 585037 w 9144000"/>
              <a:gd name="connsiteY23" fmla="*/ 1223324 h 4347959"/>
              <a:gd name="connsiteX24" fmla="*/ 704884 w 9144000"/>
              <a:gd name="connsiteY24" fmla="*/ 1260023 h 4347959"/>
              <a:gd name="connsiteX25" fmla="*/ 917413 w 9144000"/>
              <a:gd name="connsiteY25" fmla="*/ 988933 h 4347959"/>
              <a:gd name="connsiteX26" fmla="*/ 0 w 9144000"/>
              <a:gd name="connsiteY26" fmla="*/ 0 h 4347959"/>
              <a:gd name="connsiteX27" fmla="*/ 9144000 w 9144000"/>
              <a:gd name="connsiteY27" fmla="*/ 0 h 4347959"/>
              <a:gd name="connsiteX28" fmla="*/ 9144000 w 9144000"/>
              <a:gd name="connsiteY28" fmla="*/ 2422533 h 4347959"/>
              <a:gd name="connsiteX29" fmla="*/ 9144000 w 9144000"/>
              <a:gd name="connsiteY29" fmla="*/ 2477778 h 4347959"/>
              <a:gd name="connsiteX30" fmla="*/ 9144000 w 9144000"/>
              <a:gd name="connsiteY30" fmla="*/ 4347959 h 4347959"/>
              <a:gd name="connsiteX31" fmla="*/ 6596284 w 9144000"/>
              <a:gd name="connsiteY31" fmla="*/ 4347959 h 4347959"/>
              <a:gd name="connsiteX32" fmla="*/ 6866309 w 9144000"/>
              <a:gd name="connsiteY32" fmla="*/ 3855272 h 4347959"/>
              <a:gd name="connsiteX33" fmla="*/ 4635550 w 9144000"/>
              <a:gd name="connsiteY33" fmla="*/ 3855272 h 4347959"/>
              <a:gd name="connsiteX34" fmla="*/ 2230759 w 9144000"/>
              <a:gd name="connsiteY34" fmla="*/ 3855272 h 4347959"/>
              <a:gd name="connsiteX35" fmla="*/ 0 w 9144000"/>
              <a:gd name="connsiteY35" fmla="*/ 3855272 h 4347959"/>
              <a:gd name="connsiteX36" fmla="*/ 0 w 9144000"/>
              <a:gd name="connsiteY36" fmla="*/ 2477778 h 4347959"/>
              <a:gd name="connsiteX37" fmla="*/ 0 w 9144000"/>
              <a:gd name="connsiteY37" fmla="*/ 2422533 h 4347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9144000" h="4347959">
                <a:moveTo>
                  <a:pt x="653749" y="573726"/>
                </a:moveTo>
                <a:lnTo>
                  <a:pt x="457200" y="662929"/>
                </a:lnTo>
                <a:lnTo>
                  <a:pt x="457200" y="1003131"/>
                </a:lnTo>
                <a:cubicBezTo>
                  <a:pt x="457200" y="1067957"/>
                  <a:pt x="497682" y="1111620"/>
                  <a:pt x="557872" y="1111620"/>
                </a:cubicBezTo>
                <a:cubicBezTo>
                  <a:pt x="616996" y="1111352"/>
                  <a:pt x="653749" y="1067421"/>
                  <a:pt x="653749" y="992951"/>
                </a:cubicBezTo>
                <a:close/>
                <a:moveTo>
                  <a:pt x="740039" y="534884"/>
                </a:moveTo>
                <a:lnTo>
                  <a:pt x="695296" y="556314"/>
                </a:lnTo>
                <a:lnTo>
                  <a:pt x="695296" y="980897"/>
                </a:lnTo>
                <a:cubicBezTo>
                  <a:pt x="695296" y="1095548"/>
                  <a:pt x="646825" y="1138944"/>
                  <a:pt x="567459" y="1138944"/>
                </a:cubicBezTo>
                <a:cubicBezTo>
                  <a:pt x="547751" y="1138944"/>
                  <a:pt x="524847" y="1134390"/>
                  <a:pt x="500345" y="1126889"/>
                </a:cubicBezTo>
                <a:cubicBezTo>
                  <a:pt x="529108" y="1148855"/>
                  <a:pt x="562399" y="1161177"/>
                  <a:pt x="597554" y="1161177"/>
                </a:cubicBezTo>
                <a:cubicBezTo>
                  <a:pt x="681447" y="1161177"/>
                  <a:pt x="740039" y="1102780"/>
                  <a:pt x="740039" y="974200"/>
                </a:cubicBezTo>
                <a:close/>
                <a:moveTo>
                  <a:pt x="827927" y="496310"/>
                </a:moveTo>
                <a:lnTo>
                  <a:pt x="782652" y="517740"/>
                </a:lnTo>
                <a:lnTo>
                  <a:pt x="782652" y="978486"/>
                </a:lnTo>
                <a:cubicBezTo>
                  <a:pt x="782652" y="1123675"/>
                  <a:pt x="714472" y="1187965"/>
                  <a:pt x="612735" y="1187965"/>
                </a:cubicBezTo>
                <a:cubicBezTo>
                  <a:pt x="588233" y="1187965"/>
                  <a:pt x="560269" y="1181804"/>
                  <a:pt x="532304" y="1172428"/>
                </a:cubicBezTo>
                <a:cubicBezTo>
                  <a:pt x="565861" y="1197073"/>
                  <a:pt x="605811" y="1212074"/>
                  <a:pt x="644694" y="1212074"/>
                </a:cubicBezTo>
                <a:cubicBezTo>
                  <a:pt x="751225" y="1212074"/>
                  <a:pt x="827927" y="1134390"/>
                  <a:pt x="827927" y="982236"/>
                </a:cubicBezTo>
                <a:close/>
                <a:moveTo>
                  <a:pt x="917413" y="457200"/>
                </a:moveTo>
                <a:lnTo>
                  <a:pt x="871072" y="479166"/>
                </a:lnTo>
                <a:lnTo>
                  <a:pt x="871072" y="980093"/>
                </a:lnTo>
                <a:cubicBezTo>
                  <a:pt x="871072" y="1148319"/>
                  <a:pt x="786647" y="1236718"/>
                  <a:pt x="665468" y="1236718"/>
                </a:cubicBezTo>
                <a:cubicBezTo>
                  <a:pt x="636971" y="1236718"/>
                  <a:pt x="610338" y="1231896"/>
                  <a:pt x="585037" y="1223324"/>
                </a:cubicBezTo>
                <a:cubicBezTo>
                  <a:pt x="620991" y="1246897"/>
                  <a:pt x="661739" y="1260291"/>
                  <a:pt x="704884" y="1260023"/>
                </a:cubicBezTo>
                <a:cubicBezTo>
                  <a:pt x="829525" y="1260023"/>
                  <a:pt x="917413" y="1160374"/>
                  <a:pt x="917413" y="988933"/>
                </a:cubicBezTo>
                <a:close/>
                <a:moveTo>
                  <a:pt x="0" y="0"/>
                </a:moveTo>
                <a:lnTo>
                  <a:pt x="9144000" y="0"/>
                </a:lnTo>
                <a:lnTo>
                  <a:pt x="9144000" y="2422533"/>
                </a:lnTo>
                <a:lnTo>
                  <a:pt x="9144000" y="2477778"/>
                </a:lnTo>
                <a:lnTo>
                  <a:pt x="9144000" y="4347959"/>
                </a:lnTo>
                <a:lnTo>
                  <a:pt x="6596284" y="4347959"/>
                </a:lnTo>
                <a:lnTo>
                  <a:pt x="6866309" y="3855272"/>
                </a:lnTo>
                <a:lnTo>
                  <a:pt x="4635550" y="3855272"/>
                </a:lnTo>
                <a:lnTo>
                  <a:pt x="2230759" y="3855272"/>
                </a:lnTo>
                <a:lnTo>
                  <a:pt x="0" y="3855272"/>
                </a:lnTo>
                <a:lnTo>
                  <a:pt x="0" y="2477778"/>
                </a:lnTo>
                <a:lnTo>
                  <a:pt x="0" y="2422533"/>
                </a:lnTo>
                <a:close/>
              </a:path>
            </a:pathLst>
          </a:custGeom>
          <a:solidFill>
            <a:schemeClr val="tx2">
              <a:lumMod val="40000"/>
              <a:lumOff val="60000"/>
            </a:schemeClr>
          </a:solidFill>
        </p:spPr>
        <p:txBody>
          <a:bodyPr wrap="square" anchor="ctr">
            <a:noAutofit/>
          </a:bodyPr>
          <a:lstStyle>
            <a:lvl1pPr marL="0" indent="0" algn="ctr">
              <a:buNone/>
              <a:defRPr/>
            </a:lvl1pPr>
          </a:lstStyle>
          <a:p>
            <a:endParaRPr lang="en-US" dirty="0"/>
          </a:p>
        </p:txBody>
      </p:sp>
      <p:pic>
        <p:nvPicPr>
          <p:cNvPr id="16" name="Picture 15" descr="A close up of a sign&#10;&#10;Description automatically generated">
            <a:extLst>
              <a:ext uri="{FF2B5EF4-FFF2-40B4-BE49-F238E27FC236}">
                <a16:creationId xmlns:a16="http://schemas.microsoft.com/office/drawing/2014/main" id="{E319C821-885B-C742-85D9-F59DE08FD88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074335" y="5838127"/>
            <a:ext cx="1505515" cy="402336"/>
          </a:xfrm>
          <a:prstGeom prst="rect">
            <a:avLst/>
          </a:prstGeom>
        </p:spPr>
      </p:pic>
    </p:spTree>
    <p:extLst>
      <p:ext uri="{BB962C8B-B14F-4D97-AF65-F5344CB8AC3E}">
        <p14:creationId xmlns:p14="http://schemas.microsoft.com/office/powerpoint/2010/main" val="3517008169"/>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Cover slide #3 – light pic">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5B8625B6-1480-F74E-8480-E54F05C04A1E}"/>
              </a:ext>
            </a:extLst>
          </p:cNvPr>
          <p:cNvSpPr/>
          <p:nvPr userDrawn="1"/>
        </p:nvSpPr>
        <p:spPr>
          <a:xfrm>
            <a:off x="266010" y="343597"/>
            <a:ext cx="1429791" cy="177338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
        <p:nvSpPr>
          <p:cNvPr id="19" name="Freeform 18">
            <a:extLst>
              <a:ext uri="{FF2B5EF4-FFF2-40B4-BE49-F238E27FC236}">
                <a16:creationId xmlns:a16="http://schemas.microsoft.com/office/drawing/2014/main" id="{539A4D35-6931-4846-8142-F3C6A4884AC0}"/>
              </a:ext>
            </a:extLst>
          </p:cNvPr>
          <p:cNvSpPr/>
          <p:nvPr userDrawn="1"/>
        </p:nvSpPr>
        <p:spPr>
          <a:xfrm>
            <a:off x="-31045" y="3489649"/>
            <a:ext cx="9365060" cy="1412618"/>
          </a:xfrm>
          <a:custGeom>
            <a:avLst/>
            <a:gdLst>
              <a:gd name="connsiteX0" fmla="*/ 0 w 7023794"/>
              <a:gd name="connsiteY0" fmla="*/ 0 h 1406566"/>
              <a:gd name="connsiteX1" fmla="*/ 7023794 w 7023794"/>
              <a:gd name="connsiteY1" fmla="*/ 0 h 1406566"/>
              <a:gd name="connsiteX2" fmla="*/ 6252903 w 7023794"/>
              <a:gd name="connsiteY2" fmla="*/ 1406566 h 1406566"/>
              <a:gd name="connsiteX3" fmla="*/ 0 w 7023794"/>
              <a:gd name="connsiteY3" fmla="*/ 1406566 h 1406566"/>
            </a:gdLst>
            <a:ahLst/>
            <a:cxnLst>
              <a:cxn ang="0">
                <a:pos x="connsiteX0" y="connsiteY0"/>
              </a:cxn>
              <a:cxn ang="0">
                <a:pos x="connsiteX1" y="connsiteY1"/>
              </a:cxn>
              <a:cxn ang="0">
                <a:pos x="connsiteX2" y="connsiteY2"/>
              </a:cxn>
              <a:cxn ang="0">
                <a:pos x="connsiteX3" y="connsiteY3"/>
              </a:cxn>
            </a:cxnLst>
            <a:rect l="l" t="t" r="r" b="b"/>
            <a:pathLst>
              <a:path w="7023794" h="1406566">
                <a:moveTo>
                  <a:pt x="0" y="0"/>
                </a:moveTo>
                <a:lnTo>
                  <a:pt x="7023794" y="0"/>
                </a:lnTo>
                <a:lnTo>
                  <a:pt x="6252903" y="1406566"/>
                </a:lnTo>
                <a:lnTo>
                  <a:pt x="0" y="1406566"/>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1" dirty="0"/>
          </a:p>
        </p:txBody>
      </p:sp>
      <p:sp>
        <p:nvSpPr>
          <p:cNvPr id="2" name="Title 1">
            <a:extLst>
              <a:ext uri="{FF2B5EF4-FFF2-40B4-BE49-F238E27FC236}">
                <a16:creationId xmlns:a16="http://schemas.microsoft.com/office/drawing/2014/main" id="{6E65152D-294A-CB4D-A24A-4F357E1ABC0D}"/>
              </a:ext>
            </a:extLst>
          </p:cNvPr>
          <p:cNvSpPr>
            <a:spLocks noGrp="1"/>
          </p:cNvSpPr>
          <p:nvPr>
            <p:ph type="ctrTitle" hasCustomPrompt="1"/>
          </p:nvPr>
        </p:nvSpPr>
        <p:spPr>
          <a:xfrm>
            <a:off x="496461" y="3489649"/>
            <a:ext cx="7891553" cy="1362788"/>
          </a:xfrm>
        </p:spPr>
        <p:txBody>
          <a:bodyPr rIns="0" anchor="ctr" anchorCtr="0">
            <a:noAutofit/>
          </a:bodyPr>
          <a:lstStyle>
            <a:lvl1pPr algn="l">
              <a:lnSpc>
                <a:spcPct val="100000"/>
              </a:lnSpc>
              <a:defRPr sz="3200" spc="0" baseline="0">
                <a:solidFill>
                  <a:schemeClr val="bg1"/>
                </a:solidFill>
              </a:defRPr>
            </a:lvl1pPr>
          </a:lstStyle>
          <a:p>
            <a:r>
              <a:rPr lang="en-US" dirty="0"/>
              <a:t>Two-line title slide with light photo</a:t>
            </a:r>
          </a:p>
        </p:txBody>
      </p:sp>
      <p:sp>
        <p:nvSpPr>
          <p:cNvPr id="3" name="Subtitle 2">
            <a:extLst>
              <a:ext uri="{FF2B5EF4-FFF2-40B4-BE49-F238E27FC236}">
                <a16:creationId xmlns:a16="http://schemas.microsoft.com/office/drawing/2014/main" id="{C4BACBDA-5A3D-3241-B917-E2149A7F0899}"/>
              </a:ext>
            </a:extLst>
          </p:cNvPr>
          <p:cNvSpPr>
            <a:spLocks noGrp="1"/>
          </p:cNvSpPr>
          <p:nvPr>
            <p:ph type="subTitle" idx="1"/>
          </p:nvPr>
        </p:nvSpPr>
        <p:spPr>
          <a:xfrm>
            <a:off x="496461" y="5028259"/>
            <a:ext cx="7891553" cy="428635"/>
          </a:xfrm>
        </p:spPr>
        <p:txBody>
          <a:bodyPr rIns="0">
            <a:noAutofit/>
          </a:bodyPr>
          <a:lstStyle>
            <a:lvl1pPr marL="0" indent="0" algn="l">
              <a:buNone/>
              <a:defRPr sz="1400">
                <a:solidFill>
                  <a:schemeClr val="accent1"/>
                </a:solidFill>
              </a:defRPr>
            </a:lvl1pPr>
            <a:lvl2pPr marL="342875" indent="0" algn="ctr">
              <a:buNone/>
              <a:defRPr sz="1500"/>
            </a:lvl2pPr>
            <a:lvl3pPr marL="685750" indent="0" algn="ctr">
              <a:buNone/>
              <a:defRPr sz="1351"/>
            </a:lvl3pPr>
            <a:lvl4pPr marL="1028624" indent="0" algn="ctr">
              <a:buNone/>
              <a:defRPr sz="1200"/>
            </a:lvl4pPr>
            <a:lvl5pPr marL="1371498" indent="0" algn="ctr">
              <a:buNone/>
              <a:defRPr sz="1200"/>
            </a:lvl5pPr>
            <a:lvl6pPr marL="1714372" indent="0" algn="ctr">
              <a:buNone/>
              <a:defRPr sz="1200"/>
            </a:lvl6pPr>
            <a:lvl7pPr marL="2057246" indent="0" algn="ctr">
              <a:buNone/>
              <a:defRPr sz="1200"/>
            </a:lvl7pPr>
            <a:lvl8pPr marL="2400120" indent="0" algn="ctr">
              <a:buNone/>
              <a:defRPr sz="1200"/>
            </a:lvl8pPr>
            <a:lvl9pPr marL="2742995" indent="0" algn="ctr">
              <a:buNone/>
              <a:defRPr sz="1200"/>
            </a:lvl9pPr>
          </a:lstStyle>
          <a:p>
            <a:r>
              <a:rPr lang="en-US" dirty="0"/>
              <a:t>Click to edit Master subtitle style</a:t>
            </a:r>
          </a:p>
        </p:txBody>
      </p:sp>
      <p:sp>
        <p:nvSpPr>
          <p:cNvPr id="11" name="Rectangle 10">
            <a:extLst>
              <a:ext uri="{FF2B5EF4-FFF2-40B4-BE49-F238E27FC236}">
                <a16:creationId xmlns:a16="http://schemas.microsoft.com/office/drawing/2014/main" id="{93B11AB8-EAC3-A64E-8232-B09EC712489C}"/>
              </a:ext>
            </a:extLst>
          </p:cNvPr>
          <p:cNvSpPr/>
          <p:nvPr userDrawn="1"/>
        </p:nvSpPr>
        <p:spPr>
          <a:xfrm>
            <a:off x="432264" y="6138955"/>
            <a:ext cx="11191297" cy="5364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
        <p:nvSpPr>
          <p:cNvPr id="10" name="Rectangle 9">
            <a:extLst>
              <a:ext uri="{FF2B5EF4-FFF2-40B4-BE49-F238E27FC236}">
                <a16:creationId xmlns:a16="http://schemas.microsoft.com/office/drawing/2014/main" id="{C6B4250A-775D-EF48-A209-44384C0A5ECC}"/>
              </a:ext>
            </a:extLst>
          </p:cNvPr>
          <p:cNvSpPr/>
          <p:nvPr userDrawn="1"/>
        </p:nvSpPr>
        <p:spPr>
          <a:xfrm>
            <a:off x="7655710" y="6321552"/>
            <a:ext cx="3926703" cy="5364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
        <p:nvSpPr>
          <p:cNvPr id="13" name="Text Placeholder 4">
            <a:extLst>
              <a:ext uri="{FF2B5EF4-FFF2-40B4-BE49-F238E27FC236}">
                <a16:creationId xmlns:a16="http://schemas.microsoft.com/office/drawing/2014/main" id="{75B10A8E-ECF9-C74E-B7FD-3BDFE9077857}"/>
              </a:ext>
            </a:extLst>
          </p:cNvPr>
          <p:cNvSpPr>
            <a:spLocks noGrp="1"/>
          </p:cNvSpPr>
          <p:nvPr>
            <p:ph type="body" sz="quarter" idx="12"/>
          </p:nvPr>
        </p:nvSpPr>
        <p:spPr>
          <a:xfrm>
            <a:off x="494105" y="6083711"/>
            <a:ext cx="3009900" cy="270245"/>
          </a:xfrm>
        </p:spPr>
        <p:txBody>
          <a:bodyPr/>
          <a:lstStyle>
            <a:lvl1pPr marL="0" indent="0">
              <a:buNone/>
              <a:defRPr sz="1000" b="0"/>
            </a:lvl1pPr>
            <a:lvl2pPr marL="88894" indent="0">
              <a:buNone/>
              <a:defRPr/>
            </a:lvl2pPr>
          </a:lstStyle>
          <a:p>
            <a:pPr lvl="0"/>
            <a:r>
              <a:rPr lang="en-US" dirty="0"/>
              <a:t>Click to edit</a:t>
            </a:r>
          </a:p>
        </p:txBody>
      </p:sp>
      <p:sp>
        <p:nvSpPr>
          <p:cNvPr id="24" name="Picture Placeholder 23">
            <a:extLst>
              <a:ext uri="{FF2B5EF4-FFF2-40B4-BE49-F238E27FC236}">
                <a16:creationId xmlns:a16="http://schemas.microsoft.com/office/drawing/2014/main" id="{B52B8892-1485-D74E-AFA3-CF4140D743FD}"/>
              </a:ext>
            </a:extLst>
          </p:cNvPr>
          <p:cNvSpPr>
            <a:spLocks noGrp="1"/>
          </p:cNvSpPr>
          <p:nvPr>
            <p:ph type="pic" sz="quarter" idx="13"/>
          </p:nvPr>
        </p:nvSpPr>
        <p:spPr>
          <a:xfrm>
            <a:off x="0" y="0"/>
            <a:ext cx="12192000" cy="4328140"/>
          </a:xfrm>
          <a:custGeom>
            <a:avLst/>
            <a:gdLst>
              <a:gd name="connsiteX0" fmla="*/ 653749 w 9144000"/>
              <a:gd name="connsiteY0" fmla="*/ 573726 h 4328140"/>
              <a:gd name="connsiteX1" fmla="*/ 457200 w 9144000"/>
              <a:gd name="connsiteY1" fmla="*/ 662929 h 4328140"/>
              <a:gd name="connsiteX2" fmla="*/ 457200 w 9144000"/>
              <a:gd name="connsiteY2" fmla="*/ 1003131 h 4328140"/>
              <a:gd name="connsiteX3" fmla="*/ 557872 w 9144000"/>
              <a:gd name="connsiteY3" fmla="*/ 1111620 h 4328140"/>
              <a:gd name="connsiteX4" fmla="*/ 653749 w 9144000"/>
              <a:gd name="connsiteY4" fmla="*/ 992951 h 4328140"/>
              <a:gd name="connsiteX5" fmla="*/ 740039 w 9144000"/>
              <a:gd name="connsiteY5" fmla="*/ 534884 h 4328140"/>
              <a:gd name="connsiteX6" fmla="*/ 695296 w 9144000"/>
              <a:gd name="connsiteY6" fmla="*/ 556314 h 4328140"/>
              <a:gd name="connsiteX7" fmla="*/ 695296 w 9144000"/>
              <a:gd name="connsiteY7" fmla="*/ 980897 h 4328140"/>
              <a:gd name="connsiteX8" fmla="*/ 567459 w 9144000"/>
              <a:gd name="connsiteY8" fmla="*/ 1138944 h 4328140"/>
              <a:gd name="connsiteX9" fmla="*/ 500345 w 9144000"/>
              <a:gd name="connsiteY9" fmla="*/ 1126889 h 4328140"/>
              <a:gd name="connsiteX10" fmla="*/ 597554 w 9144000"/>
              <a:gd name="connsiteY10" fmla="*/ 1161177 h 4328140"/>
              <a:gd name="connsiteX11" fmla="*/ 740039 w 9144000"/>
              <a:gd name="connsiteY11" fmla="*/ 974200 h 4328140"/>
              <a:gd name="connsiteX12" fmla="*/ 827927 w 9144000"/>
              <a:gd name="connsiteY12" fmla="*/ 496310 h 4328140"/>
              <a:gd name="connsiteX13" fmla="*/ 782652 w 9144000"/>
              <a:gd name="connsiteY13" fmla="*/ 517740 h 4328140"/>
              <a:gd name="connsiteX14" fmla="*/ 782652 w 9144000"/>
              <a:gd name="connsiteY14" fmla="*/ 978486 h 4328140"/>
              <a:gd name="connsiteX15" fmla="*/ 612735 w 9144000"/>
              <a:gd name="connsiteY15" fmla="*/ 1187965 h 4328140"/>
              <a:gd name="connsiteX16" fmla="*/ 532304 w 9144000"/>
              <a:gd name="connsiteY16" fmla="*/ 1172428 h 4328140"/>
              <a:gd name="connsiteX17" fmla="*/ 644694 w 9144000"/>
              <a:gd name="connsiteY17" fmla="*/ 1212074 h 4328140"/>
              <a:gd name="connsiteX18" fmla="*/ 827927 w 9144000"/>
              <a:gd name="connsiteY18" fmla="*/ 982236 h 4328140"/>
              <a:gd name="connsiteX19" fmla="*/ 917413 w 9144000"/>
              <a:gd name="connsiteY19" fmla="*/ 457200 h 4328140"/>
              <a:gd name="connsiteX20" fmla="*/ 871072 w 9144000"/>
              <a:gd name="connsiteY20" fmla="*/ 479166 h 4328140"/>
              <a:gd name="connsiteX21" fmla="*/ 871072 w 9144000"/>
              <a:gd name="connsiteY21" fmla="*/ 980093 h 4328140"/>
              <a:gd name="connsiteX22" fmla="*/ 665468 w 9144000"/>
              <a:gd name="connsiteY22" fmla="*/ 1236718 h 4328140"/>
              <a:gd name="connsiteX23" fmla="*/ 585037 w 9144000"/>
              <a:gd name="connsiteY23" fmla="*/ 1223324 h 4328140"/>
              <a:gd name="connsiteX24" fmla="*/ 704884 w 9144000"/>
              <a:gd name="connsiteY24" fmla="*/ 1260023 h 4328140"/>
              <a:gd name="connsiteX25" fmla="*/ 917413 w 9144000"/>
              <a:gd name="connsiteY25" fmla="*/ 988933 h 4328140"/>
              <a:gd name="connsiteX26" fmla="*/ 0 w 9144000"/>
              <a:gd name="connsiteY26" fmla="*/ 0 h 4328140"/>
              <a:gd name="connsiteX27" fmla="*/ 9144000 w 9144000"/>
              <a:gd name="connsiteY27" fmla="*/ 0 h 4328140"/>
              <a:gd name="connsiteX28" fmla="*/ 9144000 w 9144000"/>
              <a:gd name="connsiteY28" fmla="*/ 2323138 h 4328140"/>
              <a:gd name="connsiteX29" fmla="*/ 9144000 w 9144000"/>
              <a:gd name="connsiteY29" fmla="*/ 2425959 h 4328140"/>
              <a:gd name="connsiteX30" fmla="*/ 9144000 w 9144000"/>
              <a:gd name="connsiteY30" fmla="*/ 4328140 h 4328140"/>
              <a:gd name="connsiteX31" fmla="*/ 6537139 w 9144000"/>
              <a:gd name="connsiteY31" fmla="*/ 4328140 h 4328140"/>
              <a:gd name="connsiteX32" fmla="*/ 6994964 w 9144000"/>
              <a:gd name="connsiteY32" fmla="*/ 3492793 h 4328140"/>
              <a:gd name="connsiteX33" fmla="*/ 0 w 9144000"/>
              <a:gd name="connsiteY33" fmla="*/ 3492793 h 4328140"/>
              <a:gd name="connsiteX34" fmla="*/ 0 w 9144000"/>
              <a:gd name="connsiteY34" fmla="*/ 2425959 h 4328140"/>
              <a:gd name="connsiteX35" fmla="*/ 0 w 9144000"/>
              <a:gd name="connsiteY35" fmla="*/ 2323138 h 4328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9144000" h="4328140">
                <a:moveTo>
                  <a:pt x="653749" y="573726"/>
                </a:moveTo>
                <a:lnTo>
                  <a:pt x="457200" y="662929"/>
                </a:lnTo>
                <a:lnTo>
                  <a:pt x="457200" y="1003131"/>
                </a:lnTo>
                <a:cubicBezTo>
                  <a:pt x="457200" y="1067957"/>
                  <a:pt x="497682" y="1111620"/>
                  <a:pt x="557872" y="1111620"/>
                </a:cubicBezTo>
                <a:cubicBezTo>
                  <a:pt x="616996" y="1111352"/>
                  <a:pt x="653749" y="1067421"/>
                  <a:pt x="653749" y="992951"/>
                </a:cubicBezTo>
                <a:close/>
                <a:moveTo>
                  <a:pt x="740039" y="534884"/>
                </a:moveTo>
                <a:lnTo>
                  <a:pt x="695296" y="556314"/>
                </a:lnTo>
                <a:lnTo>
                  <a:pt x="695296" y="980897"/>
                </a:lnTo>
                <a:cubicBezTo>
                  <a:pt x="695296" y="1095548"/>
                  <a:pt x="646825" y="1138944"/>
                  <a:pt x="567459" y="1138944"/>
                </a:cubicBezTo>
                <a:cubicBezTo>
                  <a:pt x="547751" y="1138944"/>
                  <a:pt x="524847" y="1134390"/>
                  <a:pt x="500345" y="1126889"/>
                </a:cubicBezTo>
                <a:cubicBezTo>
                  <a:pt x="529108" y="1148855"/>
                  <a:pt x="562399" y="1161177"/>
                  <a:pt x="597554" y="1161177"/>
                </a:cubicBezTo>
                <a:cubicBezTo>
                  <a:pt x="681447" y="1161177"/>
                  <a:pt x="740039" y="1102780"/>
                  <a:pt x="740039" y="974200"/>
                </a:cubicBezTo>
                <a:close/>
                <a:moveTo>
                  <a:pt x="827927" y="496310"/>
                </a:moveTo>
                <a:lnTo>
                  <a:pt x="782652" y="517740"/>
                </a:lnTo>
                <a:lnTo>
                  <a:pt x="782652" y="978486"/>
                </a:lnTo>
                <a:cubicBezTo>
                  <a:pt x="782652" y="1123675"/>
                  <a:pt x="714472" y="1187965"/>
                  <a:pt x="612735" y="1187965"/>
                </a:cubicBezTo>
                <a:cubicBezTo>
                  <a:pt x="588233" y="1187965"/>
                  <a:pt x="560269" y="1181804"/>
                  <a:pt x="532304" y="1172428"/>
                </a:cubicBezTo>
                <a:cubicBezTo>
                  <a:pt x="565861" y="1197073"/>
                  <a:pt x="605811" y="1212074"/>
                  <a:pt x="644694" y="1212074"/>
                </a:cubicBezTo>
                <a:cubicBezTo>
                  <a:pt x="751225" y="1212074"/>
                  <a:pt x="827927" y="1134390"/>
                  <a:pt x="827927" y="982236"/>
                </a:cubicBezTo>
                <a:close/>
                <a:moveTo>
                  <a:pt x="917413" y="457200"/>
                </a:moveTo>
                <a:lnTo>
                  <a:pt x="871072" y="479166"/>
                </a:lnTo>
                <a:lnTo>
                  <a:pt x="871072" y="980093"/>
                </a:lnTo>
                <a:cubicBezTo>
                  <a:pt x="871072" y="1148319"/>
                  <a:pt x="786647" y="1236718"/>
                  <a:pt x="665468" y="1236718"/>
                </a:cubicBezTo>
                <a:cubicBezTo>
                  <a:pt x="636971" y="1236718"/>
                  <a:pt x="610338" y="1231896"/>
                  <a:pt x="585037" y="1223324"/>
                </a:cubicBezTo>
                <a:cubicBezTo>
                  <a:pt x="620991" y="1246897"/>
                  <a:pt x="661739" y="1260291"/>
                  <a:pt x="704884" y="1260023"/>
                </a:cubicBezTo>
                <a:cubicBezTo>
                  <a:pt x="829525" y="1260023"/>
                  <a:pt x="917413" y="1160374"/>
                  <a:pt x="917413" y="988933"/>
                </a:cubicBezTo>
                <a:close/>
                <a:moveTo>
                  <a:pt x="0" y="0"/>
                </a:moveTo>
                <a:lnTo>
                  <a:pt x="9144000" y="0"/>
                </a:lnTo>
                <a:lnTo>
                  <a:pt x="9144000" y="2323138"/>
                </a:lnTo>
                <a:lnTo>
                  <a:pt x="9144000" y="2425959"/>
                </a:lnTo>
                <a:lnTo>
                  <a:pt x="9144000" y="4328140"/>
                </a:lnTo>
                <a:lnTo>
                  <a:pt x="6537139" y="4328140"/>
                </a:lnTo>
                <a:lnTo>
                  <a:pt x="6994964" y="3492793"/>
                </a:lnTo>
                <a:lnTo>
                  <a:pt x="0" y="3492793"/>
                </a:lnTo>
                <a:lnTo>
                  <a:pt x="0" y="2425959"/>
                </a:lnTo>
                <a:lnTo>
                  <a:pt x="0" y="2323138"/>
                </a:lnTo>
                <a:close/>
              </a:path>
            </a:pathLst>
          </a:custGeom>
          <a:solidFill>
            <a:schemeClr val="tx2">
              <a:lumMod val="40000"/>
              <a:lumOff val="60000"/>
            </a:schemeClr>
          </a:solidFill>
        </p:spPr>
        <p:txBody>
          <a:bodyPr wrap="square" anchor="ctr">
            <a:noAutofit/>
          </a:bodyPr>
          <a:lstStyle>
            <a:lvl1pPr marL="0" indent="0" algn="ctr">
              <a:buNone/>
              <a:defRPr/>
            </a:lvl1pPr>
          </a:lstStyle>
          <a:p>
            <a:endParaRPr lang="en-US" dirty="0"/>
          </a:p>
        </p:txBody>
      </p:sp>
      <p:pic>
        <p:nvPicPr>
          <p:cNvPr id="15" name="Picture 14" descr="A close up of a sign&#10;&#10;Description automatically generated">
            <a:extLst>
              <a:ext uri="{FF2B5EF4-FFF2-40B4-BE49-F238E27FC236}">
                <a16:creationId xmlns:a16="http://schemas.microsoft.com/office/drawing/2014/main" id="{057CE7E4-4BFE-BE47-9694-E65595C14E4C}"/>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074335" y="5838127"/>
            <a:ext cx="1505515" cy="402336"/>
          </a:xfrm>
          <a:prstGeom prst="rect">
            <a:avLst/>
          </a:prstGeom>
        </p:spPr>
      </p:pic>
    </p:spTree>
    <p:extLst>
      <p:ext uri="{BB962C8B-B14F-4D97-AF65-F5344CB8AC3E}">
        <p14:creationId xmlns:p14="http://schemas.microsoft.com/office/powerpoint/2010/main" val="833026872"/>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Cover slide #3 – dark pic">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5B8625B6-1480-F74E-8480-E54F05C04A1E}"/>
              </a:ext>
            </a:extLst>
          </p:cNvPr>
          <p:cNvSpPr/>
          <p:nvPr userDrawn="1"/>
        </p:nvSpPr>
        <p:spPr>
          <a:xfrm>
            <a:off x="266010" y="343597"/>
            <a:ext cx="1429791" cy="17733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
        <p:nvSpPr>
          <p:cNvPr id="16" name="Freeform 15">
            <a:extLst>
              <a:ext uri="{FF2B5EF4-FFF2-40B4-BE49-F238E27FC236}">
                <a16:creationId xmlns:a16="http://schemas.microsoft.com/office/drawing/2014/main" id="{9C58A3EB-27BC-514E-9F05-03E18670B808}"/>
              </a:ext>
            </a:extLst>
          </p:cNvPr>
          <p:cNvSpPr/>
          <p:nvPr userDrawn="1"/>
        </p:nvSpPr>
        <p:spPr>
          <a:xfrm>
            <a:off x="-32455" y="3492500"/>
            <a:ext cx="9365060" cy="1406014"/>
          </a:xfrm>
          <a:custGeom>
            <a:avLst/>
            <a:gdLst>
              <a:gd name="connsiteX0" fmla="*/ 0 w 7023794"/>
              <a:gd name="connsiteY0" fmla="*/ 0 h 1406566"/>
              <a:gd name="connsiteX1" fmla="*/ 7023794 w 7023794"/>
              <a:gd name="connsiteY1" fmla="*/ 0 h 1406566"/>
              <a:gd name="connsiteX2" fmla="*/ 6252903 w 7023794"/>
              <a:gd name="connsiteY2" fmla="*/ 1406566 h 1406566"/>
              <a:gd name="connsiteX3" fmla="*/ 0 w 7023794"/>
              <a:gd name="connsiteY3" fmla="*/ 1406566 h 1406566"/>
            </a:gdLst>
            <a:ahLst/>
            <a:cxnLst>
              <a:cxn ang="0">
                <a:pos x="connsiteX0" y="connsiteY0"/>
              </a:cxn>
              <a:cxn ang="0">
                <a:pos x="connsiteX1" y="connsiteY1"/>
              </a:cxn>
              <a:cxn ang="0">
                <a:pos x="connsiteX2" y="connsiteY2"/>
              </a:cxn>
              <a:cxn ang="0">
                <a:pos x="connsiteX3" y="connsiteY3"/>
              </a:cxn>
            </a:cxnLst>
            <a:rect l="l" t="t" r="r" b="b"/>
            <a:pathLst>
              <a:path w="7023794" h="1406566">
                <a:moveTo>
                  <a:pt x="0" y="0"/>
                </a:moveTo>
                <a:lnTo>
                  <a:pt x="7023794" y="0"/>
                </a:lnTo>
                <a:lnTo>
                  <a:pt x="6252903" y="1406566"/>
                </a:lnTo>
                <a:lnTo>
                  <a:pt x="0" y="1406566"/>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1" dirty="0"/>
          </a:p>
        </p:txBody>
      </p:sp>
      <p:sp>
        <p:nvSpPr>
          <p:cNvPr id="2" name="Title 1">
            <a:extLst>
              <a:ext uri="{FF2B5EF4-FFF2-40B4-BE49-F238E27FC236}">
                <a16:creationId xmlns:a16="http://schemas.microsoft.com/office/drawing/2014/main" id="{6E65152D-294A-CB4D-A24A-4F357E1ABC0D}"/>
              </a:ext>
            </a:extLst>
          </p:cNvPr>
          <p:cNvSpPr>
            <a:spLocks noGrp="1"/>
          </p:cNvSpPr>
          <p:nvPr>
            <p:ph type="ctrTitle" hasCustomPrompt="1"/>
          </p:nvPr>
        </p:nvSpPr>
        <p:spPr>
          <a:xfrm>
            <a:off x="496461" y="3497036"/>
            <a:ext cx="7891553" cy="1348014"/>
          </a:xfrm>
        </p:spPr>
        <p:txBody>
          <a:bodyPr rIns="0" anchor="ctr" anchorCtr="0">
            <a:noAutofit/>
          </a:bodyPr>
          <a:lstStyle>
            <a:lvl1pPr algn="l">
              <a:lnSpc>
                <a:spcPct val="100000"/>
              </a:lnSpc>
              <a:defRPr sz="3200" spc="0" baseline="0">
                <a:solidFill>
                  <a:schemeClr val="bg1"/>
                </a:solidFill>
              </a:defRPr>
            </a:lvl1pPr>
          </a:lstStyle>
          <a:p>
            <a:r>
              <a:rPr lang="en-US" dirty="0"/>
              <a:t>Two-line title slide with dark photo</a:t>
            </a:r>
          </a:p>
        </p:txBody>
      </p:sp>
      <p:sp>
        <p:nvSpPr>
          <p:cNvPr id="3" name="Subtitle 2">
            <a:extLst>
              <a:ext uri="{FF2B5EF4-FFF2-40B4-BE49-F238E27FC236}">
                <a16:creationId xmlns:a16="http://schemas.microsoft.com/office/drawing/2014/main" id="{C4BACBDA-5A3D-3241-B917-E2149A7F0899}"/>
              </a:ext>
            </a:extLst>
          </p:cNvPr>
          <p:cNvSpPr>
            <a:spLocks noGrp="1"/>
          </p:cNvSpPr>
          <p:nvPr>
            <p:ph type="subTitle" idx="1"/>
          </p:nvPr>
        </p:nvSpPr>
        <p:spPr>
          <a:xfrm>
            <a:off x="496461" y="5029201"/>
            <a:ext cx="7891553" cy="428635"/>
          </a:xfrm>
        </p:spPr>
        <p:txBody>
          <a:bodyPr rIns="0">
            <a:noAutofit/>
          </a:bodyPr>
          <a:lstStyle>
            <a:lvl1pPr marL="0" indent="0" algn="l">
              <a:buNone/>
              <a:defRPr sz="1400">
                <a:solidFill>
                  <a:schemeClr val="accent1"/>
                </a:solidFill>
              </a:defRPr>
            </a:lvl1pPr>
            <a:lvl2pPr marL="342875" indent="0" algn="ctr">
              <a:buNone/>
              <a:defRPr sz="1500"/>
            </a:lvl2pPr>
            <a:lvl3pPr marL="685750" indent="0" algn="ctr">
              <a:buNone/>
              <a:defRPr sz="1351"/>
            </a:lvl3pPr>
            <a:lvl4pPr marL="1028624" indent="0" algn="ctr">
              <a:buNone/>
              <a:defRPr sz="1200"/>
            </a:lvl4pPr>
            <a:lvl5pPr marL="1371498" indent="0" algn="ctr">
              <a:buNone/>
              <a:defRPr sz="1200"/>
            </a:lvl5pPr>
            <a:lvl6pPr marL="1714372" indent="0" algn="ctr">
              <a:buNone/>
              <a:defRPr sz="1200"/>
            </a:lvl6pPr>
            <a:lvl7pPr marL="2057246" indent="0" algn="ctr">
              <a:buNone/>
              <a:defRPr sz="1200"/>
            </a:lvl7pPr>
            <a:lvl8pPr marL="2400120" indent="0" algn="ctr">
              <a:buNone/>
              <a:defRPr sz="1200"/>
            </a:lvl8pPr>
            <a:lvl9pPr marL="2742995" indent="0" algn="ctr">
              <a:buNone/>
              <a:defRPr sz="1200"/>
            </a:lvl9pPr>
          </a:lstStyle>
          <a:p>
            <a:r>
              <a:rPr lang="en-US" dirty="0"/>
              <a:t>Click to edit Master subtitle style</a:t>
            </a:r>
          </a:p>
        </p:txBody>
      </p:sp>
      <p:sp>
        <p:nvSpPr>
          <p:cNvPr id="11" name="Rectangle 10">
            <a:extLst>
              <a:ext uri="{FF2B5EF4-FFF2-40B4-BE49-F238E27FC236}">
                <a16:creationId xmlns:a16="http://schemas.microsoft.com/office/drawing/2014/main" id="{93B11AB8-EAC3-A64E-8232-B09EC712489C}"/>
              </a:ext>
            </a:extLst>
          </p:cNvPr>
          <p:cNvSpPr/>
          <p:nvPr userDrawn="1"/>
        </p:nvSpPr>
        <p:spPr>
          <a:xfrm>
            <a:off x="432274" y="6138955"/>
            <a:ext cx="11191287" cy="5364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
        <p:nvSpPr>
          <p:cNvPr id="10" name="Rectangle 9">
            <a:extLst>
              <a:ext uri="{FF2B5EF4-FFF2-40B4-BE49-F238E27FC236}">
                <a16:creationId xmlns:a16="http://schemas.microsoft.com/office/drawing/2014/main" id="{C6B4250A-775D-EF48-A209-44384C0A5ECC}"/>
              </a:ext>
            </a:extLst>
          </p:cNvPr>
          <p:cNvSpPr/>
          <p:nvPr userDrawn="1"/>
        </p:nvSpPr>
        <p:spPr>
          <a:xfrm>
            <a:off x="7655710" y="6321552"/>
            <a:ext cx="3926703" cy="5364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
        <p:nvSpPr>
          <p:cNvPr id="13" name="Text Placeholder 4">
            <a:extLst>
              <a:ext uri="{FF2B5EF4-FFF2-40B4-BE49-F238E27FC236}">
                <a16:creationId xmlns:a16="http://schemas.microsoft.com/office/drawing/2014/main" id="{85C6AF34-C5F3-3E4D-AACD-6675E86ABE66}"/>
              </a:ext>
            </a:extLst>
          </p:cNvPr>
          <p:cNvSpPr>
            <a:spLocks noGrp="1"/>
          </p:cNvSpPr>
          <p:nvPr>
            <p:ph type="body" sz="quarter" idx="12"/>
          </p:nvPr>
        </p:nvSpPr>
        <p:spPr>
          <a:xfrm>
            <a:off x="494105" y="6083711"/>
            <a:ext cx="3009900" cy="270245"/>
          </a:xfrm>
        </p:spPr>
        <p:txBody>
          <a:bodyPr/>
          <a:lstStyle>
            <a:lvl1pPr marL="0" indent="0">
              <a:buNone/>
              <a:defRPr sz="1000" b="0"/>
            </a:lvl1pPr>
            <a:lvl2pPr marL="88894" indent="0">
              <a:buNone/>
              <a:defRPr/>
            </a:lvl2pPr>
          </a:lstStyle>
          <a:p>
            <a:pPr lvl="0"/>
            <a:r>
              <a:rPr lang="en-US" dirty="0"/>
              <a:t>Click to edit</a:t>
            </a:r>
          </a:p>
        </p:txBody>
      </p:sp>
      <p:sp>
        <p:nvSpPr>
          <p:cNvPr id="15" name="Picture Placeholder 14">
            <a:extLst>
              <a:ext uri="{FF2B5EF4-FFF2-40B4-BE49-F238E27FC236}">
                <a16:creationId xmlns:a16="http://schemas.microsoft.com/office/drawing/2014/main" id="{1FBC7CDC-FF00-4543-B3B1-CC1CC4E614B9}"/>
              </a:ext>
            </a:extLst>
          </p:cNvPr>
          <p:cNvSpPr>
            <a:spLocks noGrp="1"/>
          </p:cNvSpPr>
          <p:nvPr>
            <p:ph type="pic" sz="quarter" idx="13"/>
          </p:nvPr>
        </p:nvSpPr>
        <p:spPr>
          <a:xfrm>
            <a:off x="0" y="0"/>
            <a:ext cx="12192000" cy="4328140"/>
          </a:xfrm>
          <a:custGeom>
            <a:avLst/>
            <a:gdLst>
              <a:gd name="connsiteX0" fmla="*/ 653749 w 9144000"/>
              <a:gd name="connsiteY0" fmla="*/ 573726 h 4328140"/>
              <a:gd name="connsiteX1" fmla="*/ 457200 w 9144000"/>
              <a:gd name="connsiteY1" fmla="*/ 662929 h 4328140"/>
              <a:gd name="connsiteX2" fmla="*/ 457200 w 9144000"/>
              <a:gd name="connsiteY2" fmla="*/ 1003131 h 4328140"/>
              <a:gd name="connsiteX3" fmla="*/ 557872 w 9144000"/>
              <a:gd name="connsiteY3" fmla="*/ 1111620 h 4328140"/>
              <a:gd name="connsiteX4" fmla="*/ 653749 w 9144000"/>
              <a:gd name="connsiteY4" fmla="*/ 992951 h 4328140"/>
              <a:gd name="connsiteX5" fmla="*/ 740039 w 9144000"/>
              <a:gd name="connsiteY5" fmla="*/ 534884 h 4328140"/>
              <a:gd name="connsiteX6" fmla="*/ 695296 w 9144000"/>
              <a:gd name="connsiteY6" fmla="*/ 556314 h 4328140"/>
              <a:gd name="connsiteX7" fmla="*/ 695296 w 9144000"/>
              <a:gd name="connsiteY7" fmla="*/ 980897 h 4328140"/>
              <a:gd name="connsiteX8" fmla="*/ 567459 w 9144000"/>
              <a:gd name="connsiteY8" fmla="*/ 1138944 h 4328140"/>
              <a:gd name="connsiteX9" fmla="*/ 500345 w 9144000"/>
              <a:gd name="connsiteY9" fmla="*/ 1126889 h 4328140"/>
              <a:gd name="connsiteX10" fmla="*/ 597554 w 9144000"/>
              <a:gd name="connsiteY10" fmla="*/ 1161177 h 4328140"/>
              <a:gd name="connsiteX11" fmla="*/ 740039 w 9144000"/>
              <a:gd name="connsiteY11" fmla="*/ 974200 h 4328140"/>
              <a:gd name="connsiteX12" fmla="*/ 827927 w 9144000"/>
              <a:gd name="connsiteY12" fmla="*/ 496310 h 4328140"/>
              <a:gd name="connsiteX13" fmla="*/ 782652 w 9144000"/>
              <a:gd name="connsiteY13" fmla="*/ 517740 h 4328140"/>
              <a:gd name="connsiteX14" fmla="*/ 782652 w 9144000"/>
              <a:gd name="connsiteY14" fmla="*/ 978486 h 4328140"/>
              <a:gd name="connsiteX15" fmla="*/ 612735 w 9144000"/>
              <a:gd name="connsiteY15" fmla="*/ 1187965 h 4328140"/>
              <a:gd name="connsiteX16" fmla="*/ 532304 w 9144000"/>
              <a:gd name="connsiteY16" fmla="*/ 1172428 h 4328140"/>
              <a:gd name="connsiteX17" fmla="*/ 644694 w 9144000"/>
              <a:gd name="connsiteY17" fmla="*/ 1212074 h 4328140"/>
              <a:gd name="connsiteX18" fmla="*/ 827927 w 9144000"/>
              <a:gd name="connsiteY18" fmla="*/ 982236 h 4328140"/>
              <a:gd name="connsiteX19" fmla="*/ 917413 w 9144000"/>
              <a:gd name="connsiteY19" fmla="*/ 457200 h 4328140"/>
              <a:gd name="connsiteX20" fmla="*/ 871072 w 9144000"/>
              <a:gd name="connsiteY20" fmla="*/ 479166 h 4328140"/>
              <a:gd name="connsiteX21" fmla="*/ 871072 w 9144000"/>
              <a:gd name="connsiteY21" fmla="*/ 980093 h 4328140"/>
              <a:gd name="connsiteX22" fmla="*/ 665468 w 9144000"/>
              <a:gd name="connsiteY22" fmla="*/ 1236718 h 4328140"/>
              <a:gd name="connsiteX23" fmla="*/ 585037 w 9144000"/>
              <a:gd name="connsiteY23" fmla="*/ 1223324 h 4328140"/>
              <a:gd name="connsiteX24" fmla="*/ 704884 w 9144000"/>
              <a:gd name="connsiteY24" fmla="*/ 1260023 h 4328140"/>
              <a:gd name="connsiteX25" fmla="*/ 917413 w 9144000"/>
              <a:gd name="connsiteY25" fmla="*/ 988933 h 4328140"/>
              <a:gd name="connsiteX26" fmla="*/ 0 w 9144000"/>
              <a:gd name="connsiteY26" fmla="*/ 0 h 4328140"/>
              <a:gd name="connsiteX27" fmla="*/ 9144000 w 9144000"/>
              <a:gd name="connsiteY27" fmla="*/ 0 h 4328140"/>
              <a:gd name="connsiteX28" fmla="*/ 9144000 w 9144000"/>
              <a:gd name="connsiteY28" fmla="*/ 2323138 h 4328140"/>
              <a:gd name="connsiteX29" fmla="*/ 9144000 w 9144000"/>
              <a:gd name="connsiteY29" fmla="*/ 2425959 h 4328140"/>
              <a:gd name="connsiteX30" fmla="*/ 9144000 w 9144000"/>
              <a:gd name="connsiteY30" fmla="*/ 4328140 h 4328140"/>
              <a:gd name="connsiteX31" fmla="*/ 6537139 w 9144000"/>
              <a:gd name="connsiteY31" fmla="*/ 4328140 h 4328140"/>
              <a:gd name="connsiteX32" fmla="*/ 6994964 w 9144000"/>
              <a:gd name="connsiteY32" fmla="*/ 3492793 h 4328140"/>
              <a:gd name="connsiteX33" fmla="*/ 0 w 9144000"/>
              <a:gd name="connsiteY33" fmla="*/ 3492793 h 4328140"/>
              <a:gd name="connsiteX34" fmla="*/ 0 w 9144000"/>
              <a:gd name="connsiteY34" fmla="*/ 2425959 h 4328140"/>
              <a:gd name="connsiteX35" fmla="*/ 0 w 9144000"/>
              <a:gd name="connsiteY35" fmla="*/ 2323138 h 4328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9144000" h="4328140">
                <a:moveTo>
                  <a:pt x="653749" y="573726"/>
                </a:moveTo>
                <a:lnTo>
                  <a:pt x="457200" y="662929"/>
                </a:lnTo>
                <a:lnTo>
                  <a:pt x="457200" y="1003131"/>
                </a:lnTo>
                <a:cubicBezTo>
                  <a:pt x="457200" y="1067957"/>
                  <a:pt x="497682" y="1111620"/>
                  <a:pt x="557872" y="1111620"/>
                </a:cubicBezTo>
                <a:cubicBezTo>
                  <a:pt x="616996" y="1111352"/>
                  <a:pt x="653749" y="1067421"/>
                  <a:pt x="653749" y="992951"/>
                </a:cubicBezTo>
                <a:close/>
                <a:moveTo>
                  <a:pt x="740039" y="534884"/>
                </a:moveTo>
                <a:lnTo>
                  <a:pt x="695296" y="556314"/>
                </a:lnTo>
                <a:lnTo>
                  <a:pt x="695296" y="980897"/>
                </a:lnTo>
                <a:cubicBezTo>
                  <a:pt x="695296" y="1095548"/>
                  <a:pt x="646825" y="1138944"/>
                  <a:pt x="567459" y="1138944"/>
                </a:cubicBezTo>
                <a:cubicBezTo>
                  <a:pt x="547751" y="1138944"/>
                  <a:pt x="524847" y="1134390"/>
                  <a:pt x="500345" y="1126889"/>
                </a:cubicBezTo>
                <a:cubicBezTo>
                  <a:pt x="529108" y="1148855"/>
                  <a:pt x="562399" y="1161177"/>
                  <a:pt x="597554" y="1161177"/>
                </a:cubicBezTo>
                <a:cubicBezTo>
                  <a:pt x="681447" y="1161177"/>
                  <a:pt x="740039" y="1102780"/>
                  <a:pt x="740039" y="974200"/>
                </a:cubicBezTo>
                <a:close/>
                <a:moveTo>
                  <a:pt x="827927" y="496310"/>
                </a:moveTo>
                <a:lnTo>
                  <a:pt x="782652" y="517740"/>
                </a:lnTo>
                <a:lnTo>
                  <a:pt x="782652" y="978486"/>
                </a:lnTo>
                <a:cubicBezTo>
                  <a:pt x="782652" y="1123675"/>
                  <a:pt x="714472" y="1187965"/>
                  <a:pt x="612735" y="1187965"/>
                </a:cubicBezTo>
                <a:cubicBezTo>
                  <a:pt x="588233" y="1187965"/>
                  <a:pt x="560269" y="1181804"/>
                  <a:pt x="532304" y="1172428"/>
                </a:cubicBezTo>
                <a:cubicBezTo>
                  <a:pt x="565861" y="1197073"/>
                  <a:pt x="605811" y="1212074"/>
                  <a:pt x="644694" y="1212074"/>
                </a:cubicBezTo>
                <a:cubicBezTo>
                  <a:pt x="751225" y="1212074"/>
                  <a:pt x="827927" y="1134390"/>
                  <a:pt x="827927" y="982236"/>
                </a:cubicBezTo>
                <a:close/>
                <a:moveTo>
                  <a:pt x="917413" y="457200"/>
                </a:moveTo>
                <a:lnTo>
                  <a:pt x="871072" y="479166"/>
                </a:lnTo>
                <a:lnTo>
                  <a:pt x="871072" y="980093"/>
                </a:lnTo>
                <a:cubicBezTo>
                  <a:pt x="871072" y="1148319"/>
                  <a:pt x="786647" y="1236718"/>
                  <a:pt x="665468" y="1236718"/>
                </a:cubicBezTo>
                <a:cubicBezTo>
                  <a:pt x="636971" y="1236718"/>
                  <a:pt x="610338" y="1231896"/>
                  <a:pt x="585037" y="1223324"/>
                </a:cubicBezTo>
                <a:cubicBezTo>
                  <a:pt x="620991" y="1246897"/>
                  <a:pt x="661739" y="1260291"/>
                  <a:pt x="704884" y="1260023"/>
                </a:cubicBezTo>
                <a:cubicBezTo>
                  <a:pt x="829525" y="1260023"/>
                  <a:pt x="917413" y="1160374"/>
                  <a:pt x="917413" y="988933"/>
                </a:cubicBezTo>
                <a:close/>
                <a:moveTo>
                  <a:pt x="0" y="0"/>
                </a:moveTo>
                <a:lnTo>
                  <a:pt x="9144000" y="0"/>
                </a:lnTo>
                <a:lnTo>
                  <a:pt x="9144000" y="2323138"/>
                </a:lnTo>
                <a:lnTo>
                  <a:pt x="9144000" y="2425959"/>
                </a:lnTo>
                <a:lnTo>
                  <a:pt x="9144000" y="4328140"/>
                </a:lnTo>
                <a:lnTo>
                  <a:pt x="6537139" y="4328140"/>
                </a:lnTo>
                <a:lnTo>
                  <a:pt x="6994964" y="3492793"/>
                </a:lnTo>
                <a:lnTo>
                  <a:pt x="0" y="3492793"/>
                </a:lnTo>
                <a:lnTo>
                  <a:pt x="0" y="2425959"/>
                </a:lnTo>
                <a:lnTo>
                  <a:pt x="0" y="2323138"/>
                </a:lnTo>
                <a:close/>
              </a:path>
            </a:pathLst>
          </a:custGeom>
          <a:solidFill>
            <a:schemeClr val="tx2">
              <a:lumMod val="40000"/>
              <a:lumOff val="60000"/>
            </a:schemeClr>
          </a:solidFill>
        </p:spPr>
        <p:txBody>
          <a:bodyPr wrap="square" anchor="ctr">
            <a:noAutofit/>
          </a:bodyPr>
          <a:lstStyle>
            <a:lvl1pPr marL="0" indent="0" algn="ctr">
              <a:buNone/>
              <a:defRPr/>
            </a:lvl1pPr>
          </a:lstStyle>
          <a:p>
            <a:endParaRPr lang="en-US" dirty="0"/>
          </a:p>
        </p:txBody>
      </p:sp>
      <p:pic>
        <p:nvPicPr>
          <p:cNvPr id="17" name="Picture 16" descr="A close up of a sign&#10;&#10;Description automatically generated">
            <a:extLst>
              <a:ext uri="{FF2B5EF4-FFF2-40B4-BE49-F238E27FC236}">
                <a16:creationId xmlns:a16="http://schemas.microsoft.com/office/drawing/2014/main" id="{E928C42B-5D28-3B48-AE2E-ABA3C7CB726D}"/>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074335" y="5838127"/>
            <a:ext cx="1505515" cy="402336"/>
          </a:xfrm>
          <a:prstGeom prst="rect">
            <a:avLst/>
          </a:prstGeom>
        </p:spPr>
      </p:pic>
    </p:spTree>
    <p:extLst>
      <p:ext uri="{BB962C8B-B14F-4D97-AF65-F5344CB8AC3E}">
        <p14:creationId xmlns:p14="http://schemas.microsoft.com/office/powerpoint/2010/main" val="809168341"/>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showMasterSp="0" preserve="1" userDrawn="1">
  <p:cSld name="Title slide blue">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65152D-294A-CB4D-A24A-4F357E1ABC0D}"/>
              </a:ext>
            </a:extLst>
          </p:cNvPr>
          <p:cNvSpPr>
            <a:spLocks noGrp="1"/>
          </p:cNvSpPr>
          <p:nvPr>
            <p:ph type="ctrTitle" hasCustomPrompt="1"/>
          </p:nvPr>
        </p:nvSpPr>
        <p:spPr>
          <a:xfrm>
            <a:off x="1877842" y="2781839"/>
            <a:ext cx="8303340" cy="1796889"/>
          </a:xfrm>
        </p:spPr>
        <p:txBody>
          <a:bodyPr anchor="ctr">
            <a:noAutofit/>
          </a:bodyPr>
          <a:lstStyle>
            <a:lvl1pPr algn="l">
              <a:defRPr sz="3800" spc="0" baseline="0">
                <a:solidFill>
                  <a:schemeClr val="bg1"/>
                </a:solidFill>
              </a:defRPr>
            </a:lvl1pPr>
          </a:lstStyle>
          <a:p>
            <a:r>
              <a:rPr lang="en-US" dirty="0"/>
              <a:t>Section title</a:t>
            </a:r>
          </a:p>
        </p:txBody>
      </p:sp>
      <p:sp>
        <p:nvSpPr>
          <p:cNvPr id="4" name="Graphic 8">
            <a:extLst>
              <a:ext uri="{FF2B5EF4-FFF2-40B4-BE49-F238E27FC236}">
                <a16:creationId xmlns:a16="http://schemas.microsoft.com/office/drawing/2014/main" id="{C83D410C-51E8-7844-B905-6BEA526A594B}"/>
              </a:ext>
            </a:extLst>
          </p:cNvPr>
          <p:cNvSpPr/>
          <p:nvPr userDrawn="1"/>
        </p:nvSpPr>
        <p:spPr>
          <a:xfrm>
            <a:off x="609601" y="457201"/>
            <a:ext cx="613617" cy="802827"/>
          </a:xfrm>
          <a:custGeom>
            <a:avLst/>
            <a:gdLst>
              <a:gd name="connsiteX0" fmla="*/ 127837 w 460213"/>
              <a:gd name="connsiteY0" fmla="*/ 766124 h 802827"/>
              <a:gd name="connsiteX1" fmla="*/ 127837 w 460213"/>
              <a:gd name="connsiteY1" fmla="*/ 766124 h 802827"/>
              <a:gd name="connsiteX2" fmla="*/ 208268 w 460213"/>
              <a:gd name="connsiteY2" fmla="*/ 779518 h 802827"/>
              <a:gd name="connsiteX3" fmla="*/ 413872 w 460213"/>
              <a:gd name="connsiteY3" fmla="*/ 522893 h 802827"/>
              <a:gd name="connsiteX4" fmla="*/ 413872 w 460213"/>
              <a:gd name="connsiteY4" fmla="*/ 21966 h 802827"/>
              <a:gd name="connsiteX5" fmla="*/ 460213 w 460213"/>
              <a:gd name="connsiteY5" fmla="*/ 0 h 802827"/>
              <a:gd name="connsiteX6" fmla="*/ 460213 w 460213"/>
              <a:gd name="connsiteY6" fmla="*/ 531733 h 802827"/>
              <a:gd name="connsiteX7" fmla="*/ 247684 w 460213"/>
              <a:gd name="connsiteY7" fmla="*/ 802823 h 802827"/>
              <a:gd name="connsiteX8" fmla="*/ 127837 w 460213"/>
              <a:gd name="connsiteY8" fmla="*/ 766124 h 802827"/>
              <a:gd name="connsiteX9" fmla="*/ 75104 w 460213"/>
              <a:gd name="connsiteY9" fmla="*/ 715228 h 802827"/>
              <a:gd name="connsiteX10" fmla="*/ 75104 w 460213"/>
              <a:gd name="connsiteY10" fmla="*/ 715228 h 802827"/>
              <a:gd name="connsiteX11" fmla="*/ 155535 w 460213"/>
              <a:gd name="connsiteY11" fmla="*/ 730765 h 802827"/>
              <a:gd name="connsiteX12" fmla="*/ 325452 w 460213"/>
              <a:gd name="connsiteY12" fmla="*/ 521286 h 802827"/>
              <a:gd name="connsiteX13" fmla="*/ 325452 w 460213"/>
              <a:gd name="connsiteY13" fmla="*/ 60540 h 802827"/>
              <a:gd name="connsiteX14" fmla="*/ 370727 w 460213"/>
              <a:gd name="connsiteY14" fmla="*/ 39110 h 802827"/>
              <a:gd name="connsiteX15" fmla="*/ 370727 w 460213"/>
              <a:gd name="connsiteY15" fmla="*/ 525036 h 802827"/>
              <a:gd name="connsiteX16" fmla="*/ 187494 w 460213"/>
              <a:gd name="connsiteY16" fmla="*/ 754874 h 802827"/>
              <a:gd name="connsiteX17" fmla="*/ 75104 w 460213"/>
              <a:gd name="connsiteY17" fmla="*/ 715228 h 802827"/>
              <a:gd name="connsiteX18" fmla="*/ 43145 w 460213"/>
              <a:gd name="connsiteY18" fmla="*/ 669689 h 802827"/>
              <a:gd name="connsiteX19" fmla="*/ 43145 w 460213"/>
              <a:gd name="connsiteY19" fmla="*/ 669689 h 802827"/>
              <a:gd name="connsiteX20" fmla="*/ 110259 w 460213"/>
              <a:gd name="connsiteY20" fmla="*/ 681744 h 802827"/>
              <a:gd name="connsiteX21" fmla="*/ 238096 w 460213"/>
              <a:gd name="connsiteY21" fmla="*/ 523697 h 802827"/>
              <a:gd name="connsiteX22" fmla="*/ 238096 w 460213"/>
              <a:gd name="connsiteY22" fmla="*/ 99114 h 802827"/>
              <a:gd name="connsiteX23" fmla="*/ 282839 w 460213"/>
              <a:gd name="connsiteY23" fmla="*/ 77684 h 802827"/>
              <a:gd name="connsiteX24" fmla="*/ 282839 w 460213"/>
              <a:gd name="connsiteY24" fmla="*/ 517000 h 802827"/>
              <a:gd name="connsiteX25" fmla="*/ 140354 w 460213"/>
              <a:gd name="connsiteY25" fmla="*/ 703977 h 802827"/>
              <a:gd name="connsiteX26" fmla="*/ 43145 w 460213"/>
              <a:gd name="connsiteY26" fmla="*/ 669689 h 802827"/>
              <a:gd name="connsiteX27" fmla="*/ 196549 w 460213"/>
              <a:gd name="connsiteY27" fmla="*/ 535751 h 802827"/>
              <a:gd name="connsiteX28" fmla="*/ 196549 w 460213"/>
              <a:gd name="connsiteY28" fmla="*/ 116526 h 802827"/>
              <a:gd name="connsiteX29" fmla="*/ 0 w 460213"/>
              <a:gd name="connsiteY29" fmla="*/ 205729 h 802827"/>
              <a:gd name="connsiteX30" fmla="*/ 0 w 460213"/>
              <a:gd name="connsiteY30" fmla="*/ 545931 h 802827"/>
              <a:gd name="connsiteX31" fmla="*/ 100672 w 460213"/>
              <a:gd name="connsiteY31" fmla="*/ 654420 h 802827"/>
              <a:gd name="connsiteX32" fmla="*/ 196549 w 460213"/>
              <a:gd name="connsiteY32" fmla="*/ 535751 h 802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60213" h="802827">
                <a:moveTo>
                  <a:pt x="127837" y="766124"/>
                </a:moveTo>
                <a:lnTo>
                  <a:pt x="127837" y="766124"/>
                </a:lnTo>
                <a:cubicBezTo>
                  <a:pt x="153138" y="774696"/>
                  <a:pt x="179771" y="779518"/>
                  <a:pt x="208268" y="779518"/>
                </a:cubicBezTo>
                <a:cubicBezTo>
                  <a:pt x="329447" y="779518"/>
                  <a:pt x="413872" y="691119"/>
                  <a:pt x="413872" y="522893"/>
                </a:cubicBezTo>
                <a:lnTo>
                  <a:pt x="413872" y="21966"/>
                </a:lnTo>
                <a:lnTo>
                  <a:pt x="460213" y="0"/>
                </a:lnTo>
                <a:lnTo>
                  <a:pt x="460213" y="531733"/>
                </a:lnTo>
                <a:cubicBezTo>
                  <a:pt x="460213" y="703174"/>
                  <a:pt x="372325" y="802823"/>
                  <a:pt x="247684" y="802823"/>
                </a:cubicBezTo>
                <a:cubicBezTo>
                  <a:pt x="204539" y="803091"/>
                  <a:pt x="163791" y="789697"/>
                  <a:pt x="127837" y="766124"/>
                </a:cubicBezTo>
                <a:close/>
                <a:moveTo>
                  <a:pt x="75104" y="715228"/>
                </a:moveTo>
                <a:lnTo>
                  <a:pt x="75104" y="715228"/>
                </a:lnTo>
                <a:cubicBezTo>
                  <a:pt x="103069" y="724604"/>
                  <a:pt x="131033" y="730765"/>
                  <a:pt x="155535" y="730765"/>
                </a:cubicBezTo>
                <a:cubicBezTo>
                  <a:pt x="257272" y="730765"/>
                  <a:pt x="325452" y="666475"/>
                  <a:pt x="325452" y="521286"/>
                </a:cubicBezTo>
                <a:lnTo>
                  <a:pt x="325452" y="60540"/>
                </a:lnTo>
                <a:lnTo>
                  <a:pt x="370727" y="39110"/>
                </a:lnTo>
                <a:lnTo>
                  <a:pt x="370727" y="525036"/>
                </a:lnTo>
                <a:cubicBezTo>
                  <a:pt x="370727" y="677190"/>
                  <a:pt x="294025" y="754874"/>
                  <a:pt x="187494" y="754874"/>
                </a:cubicBezTo>
                <a:cubicBezTo>
                  <a:pt x="148611" y="754874"/>
                  <a:pt x="108661" y="739873"/>
                  <a:pt x="75104" y="715228"/>
                </a:cubicBezTo>
                <a:close/>
                <a:moveTo>
                  <a:pt x="43145" y="669689"/>
                </a:moveTo>
                <a:lnTo>
                  <a:pt x="43145" y="669689"/>
                </a:lnTo>
                <a:cubicBezTo>
                  <a:pt x="67647" y="677190"/>
                  <a:pt x="90551" y="681744"/>
                  <a:pt x="110259" y="681744"/>
                </a:cubicBezTo>
                <a:cubicBezTo>
                  <a:pt x="189625" y="681744"/>
                  <a:pt x="238096" y="638348"/>
                  <a:pt x="238096" y="523697"/>
                </a:cubicBezTo>
                <a:lnTo>
                  <a:pt x="238096" y="99114"/>
                </a:lnTo>
                <a:lnTo>
                  <a:pt x="282839" y="77684"/>
                </a:lnTo>
                <a:lnTo>
                  <a:pt x="282839" y="517000"/>
                </a:lnTo>
                <a:cubicBezTo>
                  <a:pt x="282839" y="645580"/>
                  <a:pt x="224247" y="703977"/>
                  <a:pt x="140354" y="703977"/>
                </a:cubicBezTo>
                <a:cubicBezTo>
                  <a:pt x="105199" y="703977"/>
                  <a:pt x="71908" y="691655"/>
                  <a:pt x="43145" y="669689"/>
                </a:cubicBezTo>
                <a:close/>
                <a:moveTo>
                  <a:pt x="196549" y="535751"/>
                </a:moveTo>
                <a:lnTo>
                  <a:pt x="196549" y="116526"/>
                </a:lnTo>
                <a:lnTo>
                  <a:pt x="0" y="205729"/>
                </a:lnTo>
                <a:lnTo>
                  <a:pt x="0" y="545931"/>
                </a:lnTo>
                <a:cubicBezTo>
                  <a:pt x="0" y="610757"/>
                  <a:pt x="40482" y="654420"/>
                  <a:pt x="100672" y="654420"/>
                </a:cubicBezTo>
                <a:cubicBezTo>
                  <a:pt x="159796" y="654152"/>
                  <a:pt x="196549" y="610221"/>
                  <a:pt x="196549" y="535751"/>
                </a:cubicBezTo>
                <a:close/>
              </a:path>
            </a:pathLst>
          </a:custGeom>
          <a:solidFill>
            <a:schemeClr val="bg1"/>
          </a:solidFill>
          <a:ln w="2643" cap="flat">
            <a:noFill/>
            <a:prstDash val="solid"/>
            <a:miter/>
          </a:ln>
        </p:spPr>
        <p:txBody>
          <a:bodyPr rtlCol="0" anchor="ctr"/>
          <a:lstStyle/>
          <a:p>
            <a:endParaRPr lang="en-US" sz="1800" dirty="0"/>
          </a:p>
        </p:txBody>
      </p:sp>
    </p:spTree>
    <p:extLst>
      <p:ext uri="{BB962C8B-B14F-4D97-AF65-F5344CB8AC3E}">
        <p14:creationId xmlns:p14="http://schemas.microsoft.com/office/powerpoint/2010/main" val="337958720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Insid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a:prstGeom prst="rect">
            <a:avLst/>
          </a:prstGeom>
        </p:spPr>
        <p:txBody>
          <a:bodyPr/>
          <a:lstStyle/>
          <a:p>
            <a:r>
              <a:rPr lang="en-US"/>
              <a:t>Click to edit Master title style</a:t>
            </a:r>
          </a:p>
        </p:txBody>
      </p:sp>
      <p:sp>
        <p:nvSpPr>
          <p:cNvPr id="3" name="Subtitle 2"/>
          <p:cNvSpPr>
            <a:spLocks noGrp="1"/>
          </p:cNvSpPr>
          <p:nvPr>
            <p:ph type="subTitle" idx="1" hasCustomPrompt="1"/>
          </p:nvPr>
        </p:nvSpPr>
        <p:spPr>
          <a:xfrm>
            <a:off x="1828800" y="3886200"/>
            <a:ext cx="8534400" cy="1752600"/>
          </a:xfrm>
          <a:prstGeom prst="rect">
            <a:avLst/>
          </a:prstGeom>
        </p:spPr>
        <p:txBody>
          <a:bodyPr/>
          <a:lstStyle>
            <a:lvl1pPr marL="0" indent="0" algn="ctr">
              <a:buNone/>
              <a:defRPr sz="32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a:t>
            </a:r>
            <a:r>
              <a:rPr lang="en-US" dirty="0" err="1"/>
              <a:t>style</a:t>
            </a:r>
            <a:r>
              <a:rPr lang="en-US" sz="2600" b="0" i="0" dirty="0" err="1">
                <a:solidFill>
                  <a:srgbClr val="000000"/>
                </a:solidFill>
                <a:latin typeface="Lucida Grande"/>
                <a:ea typeface="Lucida Grande"/>
                <a:cs typeface="Lucida Grande"/>
              </a:rPr>
              <a:t>Title</a:t>
            </a:r>
            <a:r>
              <a:rPr lang="en-US" sz="2600" b="0" i="0" dirty="0">
                <a:solidFill>
                  <a:srgbClr val="000000"/>
                </a:solidFill>
                <a:latin typeface="Lucida Grande"/>
                <a:ea typeface="Lucida Grande"/>
                <a:cs typeface="Lucida Grande"/>
              </a:rPr>
              <a:t> Slide</a:t>
            </a:r>
            <a:endParaRPr lang="en-US" dirty="0"/>
          </a:p>
        </p:txBody>
      </p:sp>
      <p:sp>
        <p:nvSpPr>
          <p:cNvPr id="7" name="Slide Number Placeholder 6"/>
          <p:cNvSpPr>
            <a:spLocks noGrp="1"/>
          </p:cNvSpPr>
          <p:nvPr>
            <p:ph type="sldNum" sz="quarter" idx="10"/>
          </p:nvPr>
        </p:nvSpPr>
        <p:spPr>
          <a:xfrm>
            <a:off x="8737600" y="6356351"/>
            <a:ext cx="2844800" cy="365125"/>
          </a:xfrm>
          <a:prstGeom prst="rect">
            <a:avLst/>
          </a:prstGeom>
        </p:spPr>
        <p:txBody>
          <a:bodyPr/>
          <a:lstStyle/>
          <a:p>
            <a:fld id="{BA7FD24B-88E7-C540-A93C-D4245C019150}" type="slidenum">
              <a:rPr lang="en-US" smtClean="0"/>
              <a:t>‹#›</a:t>
            </a:fld>
            <a:endParaRPr lang="en-US" dirty="0"/>
          </a:p>
        </p:txBody>
      </p:sp>
    </p:spTree>
    <p:extLst>
      <p:ext uri="{BB962C8B-B14F-4D97-AF65-F5344CB8AC3E}">
        <p14:creationId xmlns:p14="http://schemas.microsoft.com/office/powerpoint/2010/main" val="4130750066"/>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showMasterSp="0" preserve="1" userDrawn="1">
  <p:cSld name="Title slide white">
    <p:bg>
      <p:bgPr>
        <a:solidFill>
          <a:schemeClr val="bg1"/>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32768D57-8FE3-E24F-8256-1141A5B24F58}"/>
              </a:ext>
            </a:extLst>
          </p:cNvPr>
          <p:cNvSpPr>
            <a:spLocks noGrp="1"/>
          </p:cNvSpPr>
          <p:nvPr>
            <p:ph type="ctrTitle" hasCustomPrompt="1"/>
          </p:nvPr>
        </p:nvSpPr>
        <p:spPr>
          <a:xfrm>
            <a:off x="1877842" y="2781839"/>
            <a:ext cx="8303340" cy="1796889"/>
          </a:xfrm>
        </p:spPr>
        <p:txBody>
          <a:bodyPr anchor="ctr">
            <a:noAutofit/>
          </a:bodyPr>
          <a:lstStyle>
            <a:lvl1pPr algn="l">
              <a:defRPr sz="3800" spc="0" baseline="0">
                <a:solidFill>
                  <a:schemeClr val="tx1"/>
                </a:solidFill>
              </a:defRPr>
            </a:lvl1pPr>
          </a:lstStyle>
          <a:p>
            <a:r>
              <a:rPr lang="en-US" dirty="0"/>
              <a:t>Section title</a:t>
            </a:r>
          </a:p>
        </p:txBody>
      </p:sp>
      <p:sp>
        <p:nvSpPr>
          <p:cNvPr id="5" name="Graphic 8">
            <a:extLst>
              <a:ext uri="{FF2B5EF4-FFF2-40B4-BE49-F238E27FC236}">
                <a16:creationId xmlns:a16="http://schemas.microsoft.com/office/drawing/2014/main" id="{A6E43C1D-36E1-A348-8927-8354A72C21F6}"/>
              </a:ext>
            </a:extLst>
          </p:cNvPr>
          <p:cNvSpPr/>
          <p:nvPr userDrawn="1"/>
        </p:nvSpPr>
        <p:spPr>
          <a:xfrm>
            <a:off x="609601" y="457201"/>
            <a:ext cx="613617" cy="802827"/>
          </a:xfrm>
          <a:custGeom>
            <a:avLst/>
            <a:gdLst>
              <a:gd name="connsiteX0" fmla="*/ 127837 w 460213"/>
              <a:gd name="connsiteY0" fmla="*/ 766124 h 802827"/>
              <a:gd name="connsiteX1" fmla="*/ 127837 w 460213"/>
              <a:gd name="connsiteY1" fmla="*/ 766124 h 802827"/>
              <a:gd name="connsiteX2" fmla="*/ 208268 w 460213"/>
              <a:gd name="connsiteY2" fmla="*/ 779518 h 802827"/>
              <a:gd name="connsiteX3" fmla="*/ 413872 w 460213"/>
              <a:gd name="connsiteY3" fmla="*/ 522893 h 802827"/>
              <a:gd name="connsiteX4" fmla="*/ 413872 w 460213"/>
              <a:gd name="connsiteY4" fmla="*/ 21966 h 802827"/>
              <a:gd name="connsiteX5" fmla="*/ 460213 w 460213"/>
              <a:gd name="connsiteY5" fmla="*/ 0 h 802827"/>
              <a:gd name="connsiteX6" fmla="*/ 460213 w 460213"/>
              <a:gd name="connsiteY6" fmla="*/ 531733 h 802827"/>
              <a:gd name="connsiteX7" fmla="*/ 247684 w 460213"/>
              <a:gd name="connsiteY7" fmla="*/ 802823 h 802827"/>
              <a:gd name="connsiteX8" fmla="*/ 127837 w 460213"/>
              <a:gd name="connsiteY8" fmla="*/ 766124 h 802827"/>
              <a:gd name="connsiteX9" fmla="*/ 75104 w 460213"/>
              <a:gd name="connsiteY9" fmla="*/ 715228 h 802827"/>
              <a:gd name="connsiteX10" fmla="*/ 75104 w 460213"/>
              <a:gd name="connsiteY10" fmla="*/ 715228 h 802827"/>
              <a:gd name="connsiteX11" fmla="*/ 155535 w 460213"/>
              <a:gd name="connsiteY11" fmla="*/ 730765 h 802827"/>
              <a:gd name="connsiteX12" fmla="*/ 325452 w 460213"/>
              <a:gd name="connsiteY12" fmla="*/ 521286 h 802827"/>
              <a:gd name="connsiteX13" fmla="*/ 325452 w 460213"/>
              <a:gd name="connsiteY13" fmla="*/ 60540 h 802827"/>
              <a:gd name="connsiteX14" fmla="*/ 370727 w 460213"/>
              <a:gd name="connsiteY14" fmla="*/ 39110 h 802827"/>
              <a:gd name="connsiteX15" fmla="*/ 370727 w 460213"/>
              <a:gd name="connsiteY15" fmla="*/ 525036 h 802827"/>
              <a:gd name="connsiteX16" fmla="*/ 187494 w 460213"/>
              <a:gd name="connsiteY16" fmla="*/ 754874 h 802827"/>
              <a:gd name="connsiteX17" fmla="*/ 75104 w 460213"/>
              <a:gd name="connsiteY17" fmla="*/ 715228 h 802827"/>
              <a:gd name="connsiteX18" fmla="*/ 43145 w 460213"/>
              <a:gd name="connsiteY18" fmla="*/ 669689 h 802827"/>
              <a:gd name="connsiteX19" fmla="*/ 43145 w 460213"/>
              <a:gd name="connsiteY19" fmla="*/ 669689 h 802827"/>
              <a:gd name="connsiteX20" fmla="*/ 110259 w 460213"/>
              <a:gd name="connsiteY20" fmla="*/ 681744 h 802827"/>
              <a:gd name="connsiteX21" fmla="*/ 238096 w 460213"/>
              <a:gd name="connsiteY21" fmla="*/ 523697 h 802827"/>
              <a:gd name="connsiteX22" fmla="*/ 238096 w 460213"/>
              <a:gd name="connsiteY22" fmla="*/ 99114 h 802827"/>
              <a:gd name="connsiteX23" fmla="*/ 282839 w 460213"/>
              <a:gd name="connsiteY23" fmla="*/ 77684 h 802827"/>
              <a:gd name="connsiteX24" fmla="*/ 282839 w 460213"/>
              <a:gd name="connsiteY24" fmla="*/ 517000 h 802827"/>
              <a:gd name="connsiteX25" fmla="*/ 140354 w 460213"/>
              <a:gd name="connsiteY25" fmla="*/ 703977 h 802827"/>
              <a:gd name="connsiteX26" fmla="*/ 43145 w 460213"/>
              <a:gd name="connsiteY26" fmla="*/ 669689 h 802827"/>
              <a:gd name="connsiteX27" fmla="*/ 196549 w 460213"/>
              <a:gd name="connsiteY27" fmla="*/ 535751 h 802827"/>
              <a:gd name="connsiteX28" fmla="*/ 196549 w 460213"/>
              <a:gd name="connsiteY28" fmla="*/ 116526 h 802827"/>
              <a:gd name="connsiteX29" fmla="*/ 0 w 460213"/>
              <a:gd name="connsiteY29" fmla="*/ 205729 h 802827"/>
              <a:gd name="connsiteX30" fmla="*/ 0 w 460213"/>
              <a:gd name="connsiteY30" fmla="*/ 545931 h 802827"/>
              <a:gd name="connsiteX31" fmla="*/ 100672 w 460213"/>
              <a:gd name="connsiteY31" fmla="*/ 654420 h 802827"/>
              <a:gd name="connsiteX32" fmla="*/ 196549 w 460213"/>
              <a:gd name="connsiteY32" fmla="*/ 535751 h 802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60213" h="802827">
                <a:moveTo>
                  <a:pt x="127837" y="766124"/>
                </a:moveTo>
                <a:lnTo>
                  <a:pt x="127837" y="766124"/>
                </a:lnTo>
                <a:cubicBezTo>
                  <a:pt x="153138" y="774696"/>
                  <a:pt x="179771" y="779518"/>
                  <a:pt x="208268" y="779518"/>
                </a:cubicBezTo>
                <a:cubicBezTo>
                  <a:pt x="329447" y="779518"/>
                  <a:pt x="413872" y="691119"/>
                  <a:pt x="413872" y="522893"/>
                </a:cubicBezTo>
                <a:lnTo>
                  <a:pt x="413872" y="21966"/>
                </a:lnTo>
                <a:lnTo>
                  <a:pt x="460213" y="0"/>
                </a:lnTo>
                <a:lnTo>
                  <a:pt x="460213" y="531733"/>
                </a:lnTo>
                <a:cubicBezTo>
                  <a:pt x="460213" y="703174"/>
                  <a:pt x="372325" y="802823"/>
                  <a:pt x="247684" y="802823"/>
                </a:cubicBezTo>
                <a:cubicBezTo>
                  <a:pt x="204539" y="803091"/>
                  <a:pt x="163791" y="789697"/>
                  <a:pt x="127837" y="766124"/>
                </a:cubicBezTo>
                <a:close/>
                <a:moveTo>
                  <a:pt x="75104" y="715228"/>
                </a:moveTo>
                <a:lnTo>
                  <a:pt x="75104" y="715228"/>
                </a:lnTo>
                <a:cubicBezTo>
                  <a:pt x="103069" y="724604"/>
                  <a:pt x="131033" y="730765"/>
                  <a:pt x="155535" y="730765"/>
                </a:cubicBezTo>
                <a:cubicBezTo>
                  <a:pt x="257272" y="730765"/>
                  <a:pt x="325452" y="666475"/>
                  <a:pt x="325452" y="521286"/>
                </a:cubicBezTo>
                <a:lnTo>
                  <a:pt x="325452" y="60540"/>
                </a:lnTo>
                <a:lnTo>
                  <a:pt x="370727" y="39110"/>
                </a:lnTo>
                <a:lnTo>
                  <a:pt x="370727" y="525036"/>
                </a:lnTo>
                <a:cubicBezTo>
                  <a:pt x="370727" y="677190"/>
                  <a:pt x="294025" y="754874"/>
                  <a:pt x="187494" y="754874"/>
                </a:cubicBezTo>
                <a:cubicBezTo>
                  <a:pt x="148611" y="754874"/>
                  <a:pt x="108661" y="739873"/>
                  <a:pt x="75104" y="715228"/>
                </a:cubicBezTo>
                <a:close/>
                <a:moveTo>
                  <a:pt x="43145" y="669689"/>
                </a:moveTo>
                <a:lnTo>
                  <a:pt x="43145" y="669689"/>
                </a:lnTo>
                <a:cubicBezTo>
                  <a:pt x="67647" y="677190"/>
                  <a:pt x="90551" y="681744"/>
                  <a:pt x="110259" y="681744"/>
                </a:cubicBezTo>
                <a:cubicBezTo>
                  <a:pt x="189625" y="681744"/>
                  <a:pt x="238096" y="638348"/>
                  <a:pt x="238096" y="523697"/>
                </a:cubicBezTo>
                <a:lnTo>
                  <a:pt x="238096" y="99114"/>
                </a:lnTo>
                <a:lnTo>
                  <a:pt x="282839" y="77684"/>
                </a:lnTo>
                <a:lnTo>
                  <a:pt x="282839" y="517000"/>
                </a:lnTo>
                <a:cubicBezTo>
                  <a:pt x="282839" y="645580"/>
                  <a:pt x="224247" y="703977"/>
                  <a:pt x="140354" y="703977"/>
                </a:cubicBezTo>
                <a:cubicBezTo>
                  <a:pt x="105199" y="703977"/>
                  <a:pt x="71908" y="691655"/>
                  <a:pt x="43145" y="669689"/>
                </a:cubicBezTo>
                <a:close/>
                <a:moveTo>
                  <a:pt x="196549" y="535751"/>
                </a:moveTo>
                <a:lnTo>
                  <a:pt x="196549" y="116526"/>
                </a:lnTo>
                <a:lnTo>
                  <a:pt x="0" y="205729"/>
                </a:lnTo>
                <a:lnTo>
                  <a:pt x="0" y="545931"/>
                </a:lnTo>
                <a:cubicBezTo>
                  <a:pt x="0" y="610757"/>
                  <a:pt x="40482" y="654420"/>
                  <a:pt x="100672" y="654420"/>
                </a:cubicBezTo>
                <a:cubicBezTo>
                  <a:pt x="159796" y="654152"/>
                  <a:pt x="196549" y="610221"/>
                  <a:pt x="196549" y="535751"/>
                </a:cubicBezTo>
                <a:close/>
              </a:path>
            </a:pathLst>
          </a:custGeom>
          <a:solidFill>
            <a:schemeClr val="accent1"/>
          </a:solidFill>
          <a:ln w="2643" cap="flat">
            <a:noFill/>
            <a:prstDash val="solid"/>
            <a:miter/>
          </a:ln>
        </p:spPr>
        <p:txBody>
          <a:bodyPr rtlCol="0" anchor="ctr"/>
          <a:lstStyle/>
          <a:p>
            <a:endParaRPr lang="en-US" sz="1800" dirty="0"/>
          </a:p>
        </p:txBody>
      </p:sp>
    </p:spTree>
    <p:extLst>
      <p:ext uri="{BB962C8B-B14F-4D97-AF65-F5344CB8AC3E}">
        <p14:creationId xmlns:p14="http://schemas.microsoft.com/office/powerpoint/2010/main" val="2127520842"/>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Title and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99875" y="347472"/>
            <a:ext cx="9681295" cy="731520"/>
          </a:xfrm>
        </p:spPr>
        <p:txBody>
          <a:bodyPr vert="horz" lIns="91440" tIns="45720" rIns="91440" bIns="45720" rtlCol="0" anchor="t" anchorCtr="0">
            <a:noAutofit/>
          </a:bodyPr>
          <a:lstStyle>
            <a:lvl1pPr>
              <a:lnSpc>
                <a:spcPct val="100000"/>
              </a:lnSpc>
              <a:defRPr lang="en-US" sz="2800"/>
            </a:lvl1pPr>
          </a:lstStyle>
          <a:p>
            <a:pPr lvl="0"/>
            <a:r>
              <a:rPr lang="en-US" dirty="0"/>
              <a:t>Click to add title</a:t>
            </a:r>
          </a:p>
        </p:txBody>
      </p:sp>
      <p:sp>
        <p:nvSpPr>
          <p:cNvPr id="6" name="Slide Number Placeholder 5"/>
          <p:cNvSpPr>
            <a:spLocks noGrp="1"/>
          </p:cNvSpPr>
          <p:nvPr>
            <p:ph type="sldNum" sz="quarter" idx="12"/>
          </p:nvPr>
        </p:nvSpPr>
        <p:spPr/>
        <p:txBody>
          <a:bodyPr/>
          <a:lstStyle/>
          <a:p>
            <a:fld id="{90F9BDA0-AF0E-4BA8-B742-3B9C92A3E6FE}" type="slidenum">
              <a:rPr lang="en-US" smtClean="0"/>
              <a:t>‹#›</a:t>
            </a:fld>
            <a:endParaRPr lang="en-US"/>
          </a:p>
        </p:txBody>
      </p:sp>
      <p:sp>
        <p:nvSpPr>
          <p:cNvPr id="5" name="Footer Placeholder 3">
            <a:extLst>
              <a:ext uri="{FF2B5EF4-FFF2-40B4-BE49-F238E27FC236}">
                <a16:creationId xmlns:a16="http://schemas.microsoft.com/office/drawing/2014/main" id="{C6DFF85B-602D-9846-8AE0-BE3B4117F97C}"/>
              </a:ext>
            </a:extLst>
          </p:cNvPr>
          <p:cNvSpPr>
            <a:spLocks noGrp="1"/>
          </p:cNvSpPr>
          <p:nvPr>
            <p:ph type="ftr" sz="quarter" idx="3"/>
          </p:nvPr>
        </p:nvSpPr>
        <p:spPr>
          <a:xfrm>
            <a:off x="7128467" y="6241574"/>
            <a:ext cx="4114800" cy="366183"/>
          </a:xfrm>
          <a:prstGeom prst="rect">
            <a:avLst/>
          </a:prstGeom>
        </p:spPr>
        <p:txBody>
          <a:bodyPr vert="horz" lIns="91440" tIns="45720" rIns="91440" bIns="45720" rtlCol="0" anchor="ctr"/>
          <a:lstStyle>
            <a:lvl1pPr algn="r">
              <a:defRPr sz="800">
                <a:solidFill>
                  <a:schemeClr val="accent1"/>
                </a:solidFill>
              </a:defRPr>
            </a:lvl1pPr>
          </a:lstStyle>
          <a:p>
            <a:r>
              <a:rPr lang="en-US" dirty="0"/>
              <a:t>Type division name here</a:t>
            </a:r>
          </a:p>
        </p:txBody>
      </p:sp>
      <p:sp>
        <p:nvSpPr>
          <p:cNvPr id="8" name="Text Placeholder 7">
            <a:extLst>
              <a:ext uri="{FF2B5EF4-FFF2-40B4-BE49-F238E27FC236}">
                <a16:creationId xmlns:a16="http://schemas.microsoft.com/office/drawing/2014/main" id="{A6BCF2EF-1A2E-5644-AD14-82E90D22A694}"/>
              </a:ext>
            </a:extLst>
          </p:cNvPr>
          <p:cNvSpPr>
            <a:spLocks noGrp="1"/>
          </p:cNvSpPr>
          <p:nvPr>
            <p:ph type="body" sz="quarter" idx="13"/>
          </p:nvPr>
        </p:nvSpPr>
        <p:spPr>
          <a:xfrm>
            <a:off x="499873" y="1371600"/>
            <a:ext cx="9681295" cy="4105740"/>
          </a:xfrm>
        </p:spPr>
        <p:txBody>
          <a:bodyPr/>
          <a:lstStyle>
            <a:lvl1pPr marL="114292" indent="-114292">
              <a:spcBef>
                <a:spcPts val="300"/>
              </a:spcBef>
              <a:spcAft>
                <a:spcPts val="600"/>
              </a:spcAft>
              <a:buClr>
                <a:schemeClr val="accent1"/>
              </a:buClr>
              <a:tabLst/>
              <a:defRPr sz="1400"/>
            </a:lvl1pPr>
            <a:lvl2pPr marL="217473" indent="-98418">
              <a:spcBef>
                <a:spcPts val="0"/>
              </a:spcBef>
              <a:spcAft>
                <a:spcPts val="600"/>
              </a:spcAft>
              <a:buClr>
                <a:schemeClr val="accent1"/>
              </a:buClr>
              <a:tabLst/>
              <a:defRPr sz="1400"/>
            </a:lvl2pPr>
            <a:lvl3pPr marL="314303" indent="-82545">
              <a:spcBef>
                <a:spcPts val="0"/>
              </a:spcBef>
              <a:spcAft>
                <a:spcPts val="600"/>
              </a:spcAft>
              <a:buClr>
                <a:schemeClr val="accent1"/>
              </a:buClr>
              <a:tabLst/>
              <a:defRPr sz="1200"/>
            </a:lvl3pPr>
            <a:lvl4pPr marL="404783" indent="-90482">
              <a:spcBef>
                <a:spcPts val="0"/>
              </a:spcBef>
              <a:spcAft>
                <a:spcPts val="600"/>
              </a:spcAft>
              <a:buClr>
                <a:schemeClr val="accent1"/>
              </a:buClr>
              <a:tabLst/>
              <a:defRPr sz="1100"/>
            </a:lvl4pPr>
            <a:lvl5pPr marL="493677" indent="-80957">
              <a:spcBef>
                <a:spcPts val="0"/>
              </a:spcBef>
              <a:spcAft>
                <a:spcPts val="600"/>
              </a:spcAft>
              <a:buClr>
                <a:schemeClr val="accent1"/>
              </a:buClr>
              <a:tabLst/>
              <a:defRPr sz="105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68410590"/>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xmlns:p14="http://schemas.microsoft.com/office/powerpoint/2010/main">
        <p:fade/>
      </p:transition>
    </mc:Fallback>
  </mc:AlternateContent>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1_Title (2-line) and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99875" y="347472"/>
            <a:ext cx="9681295" cy="1096841"/>
          </a:xfrm>
        </p:spPr>
        <p:txBody>
          <a:bodyPr vert="horz" lIns="91440" tIns="45720" rIns="91440" bIns="45720" rtlCol="0" anchor="t" anchorCtr="0">
            <a:noAutofit/>
          </a:bodyPr>
          <a:lstStyle>
            <a:lvl1pPr>
              <a:lnSpc>
                <a:spcPct val="100000"/>
              </a:lnSpc>
              <a:defRPr lang="en-US" sz="2800"/>
            </a:lvl1pPr>
          </a:lstStyle>
          <a:p>
            <a:pPr lvl="0"/>
            <a:r>
              <a:rPr lang="en-US" dirty="0"/>
              <a:t>Click to add a title style with a </a:t>
            </a:r>
            <a:br>
              <a:rPr lang="en-US" dirty="0"/>
            </a:br>
            <a:r>
              <a:rPr lang="en-US" dirty="0"/>
              <a:t>two-line headline</a:t>
            </a:r>
          </a:p>
        </p:txBody>
      </p:sp>
      <p:sp>
        <p:nvSpPr>
          <p:cNvPr id="6" name="Slide Number Placeholder 5"/>
          <p:cNvSpPr>
            <a:spLocks noGrp="1"/>
          </p:cNvSpPr>
          <p:nvPr>
            <p:ph type="sldNum" sz="quarter" idx="12"/>
          </p:nvPr>
        </p:nvSpPr>
        <p:spPr/>
        <p:txBody>
          <a:bodyPr/>
          <a:lstStyle/>
          <a:p>
            <a:fld id="{90F9BDA0-AF0E-4BA8-B742-3B9C92A3E6FE}" type="slidenum">
              <a:rPr lang="en-US" smtClean="0"/>
              <a:t>‹#›</a:t>
            </a:fld>
            <a:endParaRPr lang="en-US"/>
          </a:p>
        </p:txBody>
      </p:sp>
      <p:sp>
        <p:nvSpPr>
          <p:cNvPr id="5" name="Footer Placeholder 3">
            <a:extLst>
              <a:ext uri="{FF2B5EF4-FFF2-40B4-BE49-F238E27FC236}">
                <a16:creationId xmlns:a16="http://schemas.microsoft.com/office/drawing/2014/main" id="{C6DFF85B-602D-9846-8AE0-BE3B4117F97C}"/>
              </a:ext>
            </a:extLst>
          </p:cNvPr>
          <p:cNvSpPr>
            <a:spLocks noGrp="1"/>
          </p:cNvSpPr>
          <p:nvPr>
            <p:ph type="ftr" sz="quarter" idx="3"/>
          </p:nvPr>
        </p:nvSpPr>
        <p:spPr>
          <a:xfrm>
            <a:off x="7128467" y="6241574"/>
            <a:ext cx="4114800" cy="366183"/>
          </a:xfrm>
          <a:prstGeom prst="rect">
            <a:avLst/>
          </a:prstGeom>
        </p:spPr>
        <p:txBody>
          <a:bodyPr vert="horz" lIns="91440" tIns="45720" rIns="91440" bIns="45720" rtlCol="0" anchor="ctr"/>
          <a:lstStyle>
            <a:lvl1pPr algn="r">
              <a:defRPr sz="800">
                <a:solidFill>
                  <a:schemeClr val="accent1"/>
                </a:solidFill>
              </a:defRPr>
            </a:lvl1pPr>
          </a:lstStyle>
          <a:p>
            <a:r>
              <a:rPr lang="en-US" dirty="0"/>
              <a:t>Type division name here</a:t>
            </a:r>
          </a:p>
        </p:txBody>
      </p:sp>
      <p:sp>
        <p:nvSpPr>
          <p:cNvPr id="8" name="Text Placeholder 7">
            <a:extLst>
              <a:ext uri="{FF2B5EF4-FFF2-40B4-BE49-F238E27FC236}">
                <a16:creationId xmlns:a16="http://schemas.microsoft.com/office/drawing/2014/main" id="{A6BCF2EF-1A2E-5644-AD14-82E90D22A694}"/>
              </a:ext>
            </a:extLst>
          </p:cNvPr>
          <p:cNvSpPr>
            <a:spLocks noGrp="1"/>
          </p:cNvSpPr>
          <p:nvPr>
            <p:ph type="body" sz="quarter" idx="13"/>
          </p:nvPr>
        </p:nvSpPr>
        <p:spPr>
          <a:xfrm>
            <a:off x="499875" y="1909238"/>
            <a:ext cx="9681295" cy="4105740"/>
          </a:xfrm>
        </p:spPr>
        <p:txBody>
          <a:bodyPr/>
          <a:lstStyle>
            <a:lvl1pPr marL="114292" indent="-114292">
              <a:spcBef>
                <a:spcPts val="300"/>
              </a:spcBef>
              <a:spcAft>
                <a:spcPts val="600"/>
              </a:spcAft>
              <a:buClr>
                <a:schemeClr val="accent1"/>
              </a:buClr>
              <a:tabLst/>
              <a:defRPr sz="1400"/>
            </a:lvl1pPr>
            <a:lvl2pPr marL="217473" indent="-98418">
              <a:spcBef>
                <a:spcPts val="0"/>
              </a:spcBef>
              <a:spcAft>
                <a:spcPts val="600"/>
              </a:spcAft>
              <a:buClr>
                <a:schemeClr val="accent1"/>
              </a:buClr>
              <a:tabLst/>
              <a:defRPr sz="1400"/>
            </a:lvl2pPr>
            <a:lvl3pPr marL="314303" indent="-82545">
              <a:spcBef>
                <a:spcPts val="0"/>
              </a:spcBef>
              <a:spcAft>
                <a:spcPts val="600"/>
              </a:spcAft>
              <a:buClr>
                <a:schemeClr val="accent1"/>
              </a:buClr>
              <a:tabLst/>
              <a:defRPr sz="1200"/>
            </a:lvl3pPr>
            <a:lvl4pPr marL="404783" indent="-90482">
              <a:spcBef>
                <a:spcPts val="0"/>
              </a:spcBef>
              <a:spcAft>
                <a:spcPts val="600"/>
              </a:spcAft>
              <a:buClr>
                <a:schemeClr val="accent1"/>
              </a:buClr>
              <a:tabLst/>
              <a:defRPr sz="1100"/>
            </a:lvl4pPr>
            <a:lvl5pPr marL="493677" indent="-80957">
              <a:spcBef>
                <a:spcPts val="0"/>
              </a:spcBef>
              <a:spcAft>
                <a:spcPts val="600"/>
              </a:spcAft>
              <a:buClr>
                <a:schemeClr val="accent1"/>
              </a:buClr>
              <a:tabLst/>
              <a:defRPr sz="105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94979012"/>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xmlns:p14="http://schemas.microsoft.com/office/powerpoint/2010/main">
        <p:fade/>
      </p:transition>
    </mc:Fallback>
  </mc:AlternateContent>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Title and 2-column text">
    <p:spTree>
      <p:nvGrpSpPr>
        <p:cNvPr id="1" name=""/>
        <p:cNvGrpSpPr/>
        <p:nvPr/>
      </p:nvGrpSpPr>
      <p:grpSpPr>
        <a:xfrm>
          <a:off x="0" y="0"/>
          <a:ext cx="0" cy="0"/>
          <a:chOff x="0" y="0"/>
          <a:chExt cx="0" cy="0"/>
        </a:xfrm>
      </p:grpSpPr>
      <p:sp>
        <p:nvSpPr>
          <p:cNvPr id="2" name="Title 1"/>
          <p:cNvSpPr>
            <a:spLocks noGrp="1"/>
          </p:cNvSpPr>
          <p:nvPr>
            <p:ph type="title"/>
          </p:nvPr>
        </p:nvSpPr>
        <p:spPr>
          <a:xfrm>
            <a:off x="499886" y="347472"/>
            <a:ext cx="11096132" cy="732508"/>
          </a:xfrm>
        </p:spPr>
        <p:txBody>
          <a:bodyPr vert="horz" lIns="91440" tIns="45720" rIns="91440" bIns="45720" rtlCol="0" anchor="t" anchorCtr="0">
            <a:noAutofit/>
          </a:bodyPr>
          <a:lstStyle>
            <a:lvl1pPr>
              <a:lnSpc>
                <a:spcPct val="100000"/>
              </a:lnSpc>
              <a:defRPr lang="en-US" sz="2800"/>
            </a:lvl1pPr>
          </a:lstStyle>
          <a:p>
            <a:pPr lvl="0"/>
            <a:r>
              <a:rPr lang="en-US" dirty="0"/>
              <a:t>Click to edit Master title style</a:t>
            </a:r>
          </a:p>
        </p:txBody>
      </p:sp>
      <p:sp>
        <p:nvSpPr>
          <p:cNvPr id="6" name="Slide Number Placeholder 5"/>
          <p:cNvSpPr>
            <a:spLocks noGrp="1"/>
          </p:cNvSpPr>
          <p:nvPr>
            <p:ph type="sldNum" sz="quarter" idx="12"/>
          </p:nvPr>
        </p:nvSpPr>
        <p:spPr/>
        <p:txBody>
          <a:bodyPr/>
          <a:lstStyle/>
          <a:p>
            <a:fld id="{90F9BDA0-AF0E-4BA8-B742-3B9C92A3E6FE}" type="slidenum">
              <a:rPr lang="en-US" smtClean="0"/>
              <a:t>‹#›</a:t>
            </a:fld>
            <a:endParaRPr lang="en-US"/>
          </a:p>
        </p:txBody>
      </p:sp>
      <p:sp>
        <p:nvSpPr>
          <p:cNvPr id="5" name="Footer Placeholder 3">
            <a:extLst>
              <a:ext uri="{FF2B5EF4-FFF2-40B4-BE49-F238E27FC236}">
                <a16:creationId xmlns:a16="http://schemas.microsoft.com/office/drawing/2014/main" id="{C6DFF85B-602D-9846-8AE0-BE3B4117F97C}"/>
              </a:ext>
            </a:extLst>
          </p:cNvPr>
          <p:cNvSpPr>
            <a:spLocks noGrp="1"/>
          </p:cNvSpPr>
          <p:nvPr>
            <p:ph type="ftr" sz="quarter" idx="3"/>
          </p:nvPr>
        </p:nvSpPr>
        <p:spPr>
          <a:xfrm>
            <a:off x="7128467" y="6241574"/>
            <a:ext cx="4114800" cy="366183"/>
          </a:xfrm>
          <a:prstGeom prst="rect">
            <a:avLst/>
          </a:prstGeom>
        </p:spPr>
        <p:txBody>
          <a:bodyPr vert="horz" lIns="91440" tIns="45720" rIns="91440" bIns="45720" rtlCol="0" anchor="ctr"/>
          <a:lstStyle>
            <a:lvl1pPr algn="r">
              <a:defRPr sz="800">
                <a:solidFill>
                  <a:schemeClr val="accent1"/>
                </a:solidFill>
              </a:defRPr>
            </a:lvl1pPr>
          </a:lstStyle>
          <a:p>
            <a:r>
              <a:rPr lang="en-US" dirty="0"/>
              <a:t>Type division name here</a:t>
            </a:r>
          </a:p>
        </p:txBody>
      </p:sp>
      <p:sp>
        <p:nvSpPr>
          <p:cNvPr id="8" name="Text Placeholder 7">
            <a:extLst>
              <a:ext uri="{FF2B5EF4-FFF2-40B4-BE49-F238E27FC236}">
                <a16:creationId xmlns:a16="http://schemas.microsoft.com/office/drawing/2014/main" id="{A6BCF2EF-1A2E-5644-AD14-82E90D22A694}"/>
              </a:ext>
            </a:extLst>
          </p:cNvPr>
          <p:cNvSpPr>
            <a:spLocks noGrp="1"/>
          </p:cNvSpPr>
          <p:nvPr>
            <p:ph type="body" sz="quarter" idx="13"/>
          </p:nvPr>
        </p:nvSpPr>
        <p:spPr>
          <a:xfrm>
            <a:off x="499872" y="1506086"/>
            <a:ext cx="5364480" cy="4527549"/>
          </a:xfrm>
        </p:spPr>
        <p:txBody>
          <a:bodyPr/>
          <a:lstStyle>
            <a:lvl1pPr marL="114292" indent="-114292">
              <a:spcBef>
                <a:spcPts val="300"/>
              </a:spcBef>
              <a:spcAft>
                <a:spcPts val="600"/>
              </a:spcAft>
              <a:buClr>
                <a:schemeClr val="accent1"/>
              </a:buClr>
              <a:tabLst/>
              <a:defRPr sz="1400"/>
            </a:lvl1pPr>
            <a:lvl2pPr marL="217473" indent="-90482">
              <a:spcBef>
                <a:spcPts val="0"/>
              </a:spcBef>
              <a:spcAft>
                <a:spcPts val="600"/>
              </a:spcAft>
              <a:buClr>
                <a:schemeClr val="accent1"/>
              </a:buClr>
              <a:tabLst/>
              <a:defRPr sz="1400"/>
            </a:lvl2pPr>
            <a:lvl3pPr marL="312715" indent="-88894">
              <a:spcBef>
                <a:spcPts val="0"/>
              </a:spcBef>
              <a:spcAft>
                <a:spcPts val="600"/>
              </a:spcAft>
              <a:buClr>
                <a:schemeClr val="accent1"/>
              </a:buClr>
              <a:tabLst/>
              <a:defRPr sz="1200"/>
            </a:lvl3pPr>
            <a:lvl4pPr marL="403195" indent="-76194">
              <a:spcBef>
                <a:spcPts val="0"/>
              </a:spcBef>
              <a:spcAft>
                <a:spcPts val="600"/>
              </a:spcAft>
              <a:buClr>
                <a:schemeClr val="accent1"/>
              </a:buClr>
              <a:tabLst/>
              <a:defRPr sz="1100"/>
            </a:lvl4pPr>
            <a:lvl5pPr marL="506374" indent="-84133">
              <a:spcBef>
                <a:spcPts val="0"/>
              </a:spcBef>
              <a:spcAft>
                <a:spcPts val="600"/>
              </a:spcAft>
              <a:buClr>
                <a:schemeClr val="accent1"/>
              </a:buClr>
              <a:tabLst/>
              <a:defRPr sz="105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7">
            <a:extLst>
              <a:ext uri="{FF2B5EF4-FFF2-40B4-BE49-F238E27FC236}">
                <a16:creationId xmlns:a16="http://schemas.microsoft.com/office/drawing/2014/main" id="{1107A685-91FA-EF46-BCA6-7D2780198A4D}"/>
              </a:ext>
            </a:extLst>
          </p:cNvPr>
          <p:cNvSpPr>
            <a:spLocks noGrp="1"/>
          </p:cNvSpPr>
          <p:nvPr>
            <p:ph type="body" sz="quarter" idx="14"/>
          </p:nvPr>
        </p:nvSpPr>
        <p:spPr>
          <a:xfrm>
            <a:off x="6217920" y="1506086"/>
            <a:ext cx="5364480" cy="4527549"/>
          </a:xfrm>
        </p:spPr>
        <p:txBody>
          <a:bodyPr/>
          <a:lstStyle>
            <a:lvl1pPr marL="114292" indent="-114292">
              <a:spcBef>
                <a:spcPts val="300"/>
              </a:spcBef>
              <a:spcAft>
                <a:spcPts val="600"/>
              </a:spcAft>
              <a:buClr>
                <a:schemeClr val="accent1"/>
              </a:buClr>
              <a:tabLst/>
              <a:defRPr sz="1400"/>
            </a:lvl1pPr>
            <a:lvl2pPr marL="217473" indent="-90482">
              <a:spcBef>
                <a:spcPts val="0"/>
              </a:spcBef>
              <a:spcAft>
                <a:spcPts val="600"/>
              </a:spcAft>
              <a:buClr>
                <a:schemeClr val="accent1"/>
              </a:buClr>
              <a:tabLst/>
              <a:defRPr sz="1400"/>
            </a:lvl2pPr>
            <a:lvl3pPr marL="312715" indent="-88894">
              <a:spcBef>
                <a:spcPts val="0"/>
              </a:spcBef>
              <a:spcAft>
                <a:spcPts val="600"/>
              </a:spcAft>
              <a:buClr>
                <a:schemeClr val="accent1"/>
              </a:buClr>
              <a:tabLst/>
              <a:defRPr sz="1200"/>
            </a:lvl3pPr>
            <a:lvl4pPr marL="403195" indent="-76194">
              <a:spcBef>
                <a:spcPts val="0"/>
              </a:spcBef>
              <a:spcAft>
                <a:spcPts val="600"/>
              </a:spcAft>
              <a:buClr>
                <a:schemeClr val="accent1"/>
              </a:buClr>
              <a:tabLst/>
              <a:defRPr sz="1100"/>
            </a:lvl4pPr>
            <a:lvl5pPr marL="506374" indent="-84133">
              <a:spcBef>
                <a:spcPts val="0"/>
              </a:spcBef>
              <a:spcAft>
                <a:spcPts val="600"/>
              </a:spcAft>
              <a:buClr>
                <a:schemeClr val="accent1"/>
              </a:buClr>
              <a:tabLst/>
              <a:defRPr sz="105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532495809"/>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xmlns:p14="http://schemas.microsoft.com/office/powerpoint/2010/main">
        <p:fade/>
      </p:transition>
    </mc:Fallback>
  </mc:AlternateContent>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Title (2-line) and 2-column tex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90F9BDA0-AF0E-4BA8-B742-3B9C92A3E6FE}" type="slidenum">
              <a:rPr lang="en-US" smtClean="0"/>
              <a:t>‹#›</a:t>
            </a:fld>
            <a:endParaRPr lang="en-US"/>
          </a:p>
        </p:txBody>
      </p:sp>
      <p:sp>
        <p:nvSpPr>
          <p:cNvPr id="5" name="Footer Placeholder 3">
            <a:extLst>
              <a:ext uri="{FF2B5EF4-FFF2-40B4-BE49-F238E27FC236}">
                <a16:creationId xmlns:a16="http://schemas.microsoft.com/office/drawing/2014/main" id="{C6DFF85B-602D-9846-8AE0-BE3B4117F97C}"/>
              </a:ext>
            </a:extLst>
          </p:cNvPr>
          <p:cNvSpPr>
            <a:spLocks noGrp="1"/>
          </p:cNvSpPr>
          <p:nvPr>
            <p:ph type="ftr" sz="quarter" idx="3"/>
          </p:nvPr>
        </p:nvSpPr>
        <p:spPr>
          <a:xfrm>
            <a:off x="7128467" y="6241574"/>
            <a:ext cx="4114800" cy="366183"/>
          </a:xfrm>
          <a:prstGeom prst="rect">
            <a:avLst/>
          </a:prstGeom>
        </p:spPr>
        <p:txBody>
          <a:bodyPr vert="horz" lIns="91440" tIns="45720" rIns="91440" bIns="45720" rtlCol="0" anchor="ctr"/>
          <a:lstStyle>
            <a:lvl1pPr algn="r">
              <a:defRPr sz="800">
                <a:solidFill>
                  <a:schemeClr val="accent1"/>
                </a:solidFill>
              </a:defRPr>
            </a:lvl1pPr>
          </a:lstStyle>
          <a:p>
            <a:r>
              <a:rPr lang="en-US" dirty="0"/>
              <a:t>Type division name here</a:t>
            </a:r>
          </a:p>
        </p:txBody>
      </p:sp>
      <p:sp>
        <p:nvSpPr>
          <p:cNvPr id="8" name="Text Placeholder 7">
            <a:extLst>
              <a:ext uri="{FF2B5EF4-FFF2-40B4-BE49-F238E27FC236}">
                <a16:creationId xmlns:a16="http://schemas.microsoft.com/office/drawing/2014/main" id="{A6BCF2EF-1A2E-5644-AD14-82E90D22A694}"/>
              </a:ext>
            </a:extLst>
          </p:cNvPr>
          <p:cNvSpPr>
            <a:spLocks noGrp="1"/>
          </p:cNvSpPr>
          <p:nvPr>
            <p:ph type="body" sz="quarter" idx="13"/>
          </p:nvPr>
        </p:nvSpPr>
        <p:spPr>
          <a:xfrm>
            <a:off x="499872" y="1909238"/>
            <a:ext cx="5364480" cy="4105740"/>
          </a:xfrm>
        </p:spPr>
        <p:txBody>
          <a:bodyPr/>
          <a:lstStyle>
            <a:lvl1pPr marL="114292" indent="-114292">
              <a:spcBef>
                <a:spcPts val="300"/>
              </a:spcBef>
              <a:spcAft>
                <a:spcPts val="600"/>
              </a:spcAft>
              <a:buClr>
                <a:schemeClr val="accent1"/>
              </a:buClr>
              <a:tabLst/>
              <a:defRPr sz="1400"/>
            </a:lvl1pPr>
            <a:lvl2pPr marL="217473" indent="-90482">
              <a:spcBef>
                <a:spcPts val="0"/>
              </a:spcBef>
              <a:spcAft>
                <a:spcPts val="600"/>
              </a:spcAft>
              <a:buClr>
                <a:schemeClr val="accent1"/>
              </a:buClr>
              <a:tabLst/>
              <a:defRPr sz="1400"/>
            </a:lvl2pPr>
            <a:lvl3pPr marL="312715" indent="-88894">
              <a:spcBef>
                <a:spcPts val="0"/>
              </a:spcBef>
              <a:spcAft>
                <a:spcPts val="600"/>
              </a:spcAft>
              <a:buClr>
                <a:schemeClr val="accent1"/>
              </a:buClr>
              <a:tabLst/>
              <a:defRPr sz="1200"/>
            </a:lvl3pPr>
            <a:lvl4pPr marL="403195" indent="-76194">
              <a:spcBef>
                <a:spcPts val="0"/>
              </a:spcBef>
              <a:spcAft>
                <a:spcPts val="600"/>
              </a:spcAft>
              <a:buClr>
                <a:schemeClr val="accent1"/>
              </a:buClr>
              <a:tabLst/>
              <a:defRPr sz="1100"/>
            </a:lvl4pPr>
            <a:lvl5pPr marL="506374" indent="-84133">
              <a:spcBef>
                <a:spcPts val="0"/>
              </a:spcBef>
              <a:spcAft>
                <a:spcPts val="600"/>
              </a:spcAft>
              <a:buClr>
                <a:schemeClr val="accent1"/>
              </a:buClr>
              <a:tabLst/>
              <a:defRPr sz="105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7">
            <a:extLst>
              <a:ext uri="{FF2B5EF4-FFF2-40B4-BE49-F238E27FC236}">
                <a16:creationId xmlns:a16="http://schemas.microsoft.com/office/drawing/2014/main" id="{1107A685-91FA-EF46-BCA6-7D2780198A4D}"/>
              </a:ext>
            </a:extLst>
          </p:cNvPr>
          <p:cNvSpPr>
            <a:spLocks noGrp="1"/>
          </p:cNvSpPr>
          <p:nvPr>
            <p:ph type="body" sz="quarter" idx="14"/>
          </p:nvPr>
        </p:nvSpPr>
        <p:spPr>
          <a:xfrm>
            <a:off x="6217920" y="1909238"/>
            <a:ext cx="5364480" cy="4105740"/>
          </a:xfrm>
        </p:spPr>
        <p:txBody>
          <a:bodyPr/>
          <a:lstStyle>
            <a:lvl1pPr marL="114292" indent="-114292">
              <a:spcBef>
                <a:spcPts val="300"/>
              </a:spcBef>
              <a:spcAft>
                <a:spcPts val="600"/>
              </a:spcAft>
              <a:buClr>
                <a:schemeClr val="accent1"/>
              </a:buClr>
              <a:tabLst/>
              <a:defRPr sz="1400"/>
            </a:lvl1pPr>
            <a:lvl2pPr marL="217473" indent="-90482">
              <a:spcBef>
                <a:spcPts val="0"/>
              </a:spcBef>
              <a:spcAft>
                <a:spcPts val="600"/>
              </a:spcAft>
              <a:buClr>
                <a:schemeClr val="accent1"/>
              </a:buClr>
              <a:tabLst/>
              <a:defRPr sz="1400"/>
            </a:lvl2pPr>
            <a:lvl3pPr marL="312715" indent="-88894">
              <a:spcBef>
                <a:spcPts val="0"/>
              </a:spcBef>
              <a:spcAft>
                <a:spcPts val="600"/>
              </a:spcAft>
              <a:buClr>
                <a:schemeClr val="accent1"/>
              </a:buClr>
              <a:tabLst/>
              <a:defRPr sz="1200"/>
            </a:lvl3pPr>
            <a:lvl4pPr marL="403195" indent="-76194">
              <a:spcBef>
                <a:spcPts val="0"/>
              </a:spcBef>
              <a:spcAft>
                <a:spcPts val="600"/>
              </a:spcAft>
              <a:buClr>
                <a:schemeClr val="accent1"/>
              </a:buClr>
              <a:tabLst/>
              <a:defRPr sz="1100"/>
            </a:lvl4pPr>
            <a:lvl5pPr marL="506374" indent="-84133">
              <a:spcBef>
                <a:spcPts val="0"/>
              </a:spcBef>
              <a:spcAft>
                <a:spcPts val="600"/>
              </a:spcAft>
              <a:buClr>
                <a:schemeClr val="accent1"/>
              </a:buClr>
              <a:tabLst/>
              <a:defRPr sz="105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1">
            <a:extLst>
              <a:ext uri="{FF2B5EF4-FFF2-40B4-BE49-F238E27FC236}">
                <a16:creationId xmlns:a16="http://schemas.microsoft.com/office/drawing/2014/main" id="{77029EA9-40C9-BA4E-A674-96547D8CB575}"/>
              </a:ext>
            </a:extLst>
          </p:cNvPr>
          <p:cNvSpPr>
            <a:spLocks noGrp="1"/>
          </p:cNvSpPr>
          <p:nvPr>
            <p:ph type="title" hasCustomPrompt="1"/>
          </p:nvPr>
        </p:nvSpPr>
        <p:spPr>
          <a:xfrm>
            <a:off x="499872" y="347473"/>
            <a:ext cx="11082528" cy="1094471"/>
          </a:xfrm>
        </p:spPr>
        <p:txBody>
          <a:bodyPr vert="horz" lIns="91440" tIns="45720" rIns="91440" bIns="45720" rtlCol="0" anchor="t" anchorCtr="0">
            <a:noAutofit/>
          </a:bodyPr>
          <a:lstStyle>
            <a:lvl1pPr>
              <a:lnSpc>
                <a:spcPct val="100000"/>
              </a:lnSpc>
              <a:defRPr lang="en-US" sz="2800"/>
            </a:lvl1pPr>
          </a:lstStyle>
          <a:p>
            <a:pPr lvl="0"/>
            <a:r>
              <a:rPr lang="en-US" dirty="0"/>
              <a:t>Click to add a title style with a </a:t>
            </a:r>
            <a:br>
              <a:rPr lang="en-US" dirty="0"/>
            </a:br>
            <a:r>
              <a:rPr lang="en-US" dirty="0"/>
              <a:t>two-line headline</a:t>
            </a:r>
          </a:p>
        </p:txBody>
      </p:sp>
    </p:spTree>
    <p:extLst>
      <p:ext uri="{BB962C8B-B14F-4D97-AF65-F5344CB8AC3E}">
        <p14:creationId xmlns:p14="http://schemas.microsoft.com/office/powerpoint/2010/main" val="1643776321"/>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xmlns:p14="http://schemas.microsoft.com/office/powerpoint/2010/main">
        <p:fade/>
      </p:transition>
    </mc:Fallback>
  </mc:AlternateContent>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Title and layout – 2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A19430-9D19-E74B-A985-0DFB9C995A6C}"/>
              </a:ext>
            </a:extLst>
          </p:cNvPr>
          <p:cNvSpPr>
            <a:spLocks noGrp="1"/>
          </p:cNvSpPr>
          <p:nvPr>
            <p:ph type="title"/>
          </p:nvPr>
        </p:nvSpPr>
        <p:spPr>
          <a:xfrm>
            <a:off x="495735" y="347472"/>
            <a:ext cx="11097749" cy="1096841"/>
          </a:xfrm>
        </p:spPr>
        <p:txBody>
          <a:bodyPr/>
          <a:lstStyle>
            <a:lvl1pPr>
              <a:lnSpc>
                <a:spcPct val="100000"/>
              </a:lnSpc>
              <a:defRPr sz="2800"/>
            </a:lvl1pPr>
          </a:lstStyle>
          <a:p>
            <a:r>
              <a:rPr lang="en-US" dirty="0"/>
              <a:t>Click to edit Master title style</a:t>
            </a:r>
          </a:p>
        </p:txBody>
      </p:sp>
      <p:sp>
        <p:nvSpPr>
          <p:cNvPr id="6" name="Slide Number Placeholder 5">
            <a:extLst>
              <a:ext uri="{FF2B5EF4-FFF2-40B4-BE49-F238E27FC236}">
                <a16:creationId xmlns:a16="http://schemas.microsoft.com/office/drawing/2014/main" id="{3B6D10EE-3796-1048-8D75-5FE9E3D92D9F}"/>
              </a:ext>
            </a:extLst>
          </p:cNvPr>
          <p:cNvSpPr>
            <a:spLocks noGrp="1"/>
          </p:cNvSpPr>
          <p:nvPr>
            <p:ph type="sldNum" sz="quarter" idx="12"/>
          </p:nvPr>
        </p:nvSpPr>
        <p:spPr>
          <a:xfrm>
            <a:off x="11242410" y="6244227"/>
            <a:ext cx="470647" cy="377952"/>
          </a:xfrm>
        </p:spPr>
        <p:txBody>
          <a:bodyPr/>
          <a:lstStyle>
            <a:lvl1pPr>
              <a:defRPr sz="800"/>
            </a:lvl1pPr>
          </a:lstStyle>
          <a:p>
            <a:fld id="{66DE20E4-D496-034F-914D-F7F15B93E95B}" type="slidenum">
              <a:rPr lang="en-US" smtClean="0"/>
              <a:pPr/>
              <a:t>‹#›</a:t>
            </a:fld>
            <a:endParaRPr lang="en-US" dirty="0"/>
          </a:p>
        </p:txBody>
      </p:sp>
      <p:sp>
        <p:nvSpPr>
          <p:cNvPr id="13" name="Text Placeholder 12">
            <a:extLst>
              <a:ext uri="{FF2B5EF4-FFF2-40B4-BE49-F238E27FC236}">
                <a16:creationId xmlns:a16="http://schemas.microsoft.com/office/drawing/2014/main" id="{6B9D6CC0-54C1-DF41-9D85-A9549CADD0CA}"/>
              </a:ext>
            </a:extLst>
          </p:cNvPr>
          <p:cNvSpPr>
            <a:spLocks noGrp="1"/>
          </p:cNvSpPr>
          <p:nvPr>
            <p:ph type="body" sz="quarter" idx="13" hasCustomPrompt="1"/>
          </p:nvPr>
        </p:nvSpPr>
        <p:spPr>
          <a:xfrm>
            <a:off x="497351" y="5693825"/>
            <a:ext cx="10766069" cy="365125"/>
          </a:xfrm>
          <a:prstGeom prst="rect">
            <a:avLst/>
          </a:prstGeom>
        </p:spPr>
        <p:txBody>
          <a:bodyPr anchor="b"/>
          <a:lstStyle>
            <a:lvl1pPr marL="0" indent="0">
              <a:lnSpc>
                <a:spcPct val="100000"/>
              </a:lnSpc>
              <a:buNone/>
              <a:defRPr sz="700">
                <a:solidFill>
                  <a:schemeClr val="tx2"/>
                </a:solidFill>
              </a:defRPr>
            </a:lvl1pPr>
          </a:lstStyle>
          <a:p>
            <a:pPr lvl="0"/>
            <a:r>
              <a:rPr lang="en-US" dirty="0"/>
              <a:t>Click to edit Footnote </a:t>
            </a:r>
          </a:p>
        </p:txBody>
      </p:sp>
      <p:sp>
        <p:nvSpPr>
          <p:cNvPr id="8" name="Text Placeholder 7">
            <a:extLst>
              <a:ext uri="{FF2B5EF4-FFF2-40B4-BE49-F238E27FC236}">
                <a16:creationId xmlns:a16="http://schemas.microsoft.com/office/drawing/2014/main" id="{0E1EA24B-5EA2-AB43-8C64-595AAF72202A}"/>
              </a:ext>
            </a:extLst>
          </p:cNvPr>
          <p:cNvSpPr>
            <a:spLocks noGrp="1"/>
          </p:cNvSpPr>
          <p:nvPr>
            <p:ph type="body" sz="quarter" idx="21"/>
          </p:nvPr>
        </p:nvSpPr>
        <p:spPr>
          <a:xfrm>
            <a:off x="1178111" y="3975025"/>
            <a:ext cx="4462272" cy="1658837"/>
          </a:xfrm>
        </p:spPr>
        <p:txBody>
          <a:bodyPr/>
          <a:lstStyle>
            <a:lvl1pPr marL="88894" marR="0" indent="-88894" algn="l" defTabSz="685750" rtl="0" eaLnBrk="1" fontAlgn="auto" latinLnBrk="0" hangingPunct="1">
              <a:lnSpc>
                <a:spcPct val="100000"/>
              </a:lnSpc>
              <a:spcBef>
                <a:spcPts val="0"/>
              </a:spcBef>
              <a:spcAft>
                <a:spcPts val="300"/>
              </a:spcAft>
              <a:buClr>
                <a:schemeClr val="accent1"/>
              </a:buClr>
              <a:buSzTx/>
              <a:buFont typeface="Arial" panose="020B0604020202020204" pitchFamily="34" charset="0"/>
              <a:buChar char="•"/>
              <a:tabLst/>
              <a:defRPr sz="1200"/>
            </a:lvl1pPr>
            <a:lvl2pPr marL="120641" indent="0">
              <a:buNone/>
              <a:defRPr/>
            </a:lvl2pPr>
          </a:lstStyle>
          <a:p>
            <a:pPr lvl="0"/>
            <a:r>
              <a:rPr lang="en-US" dirty="0"/>
              <a:t>Click to edit Master text styles</a:t>
            </a:r>
          </a:p>
          <a:p>
            <a:pPr marL="88894" marR="0" lvl="0" indent="-88894" algn="l" defTabSz="685750" rtl="0" eaLnBrk="1" fontAlgn="auto" latinLnBrk="0" hangingPunct="1">
              <a:lnSpc>
                <a:spcPct val="100000"/>
              </a:lnSpc>
              <a:spcBef>
                <a:spcPts val="0"/>
              </a:spcBef>
              <a:spcAft>
                <a:spcPts val="300"/>
              </a:spcAft>
              <a:buClr>
                <a:schemeClr val="accent1"/>
              </a:buClr>
              <a:buSzTx/>
              <a:buFont typeface="Arial" panose="020B0604020202020204" pitchFamily="34" charset="0"/>
              <a:buChar char="•"/>
              <a:tabLst/>
              <a:defRPr/>
            </a:pPr>
            <a:r>
              <a:rPr lang="en-US" dirty="0"/>
              <a:t>Click to edit Master text styles</a:t>
            </a:r>
          </a:p>
          <a:p>
            <a:pPr marL="88894" marR="0" lvl="0" indent="-88894" algn="l" defTabSz="685750" rtl="0" eaLnBrk="1" fontAlgn="auto" latinLnBrk="0" hangingPunct="1">
              <a:lnSpc>
                <a:spcPct val="100000"/>
              </a:lnSpc>
              <a:spcBef>
                <a:spcPts val="0"/>
              </a:spcBef>
              <a:spcAft>
                <a:spcPts val="300"/>
              </a:spcAft>
              <a:buClr>
                <a:schemeClr val="accent1"/>
              </a:buClr>
              <a:buSzTx/>
              <a:buFont typeface="Arial" panose="020B0604020202020204" pitchFamily="34" charset="0"/>
              <a:buChar char="•"/>
              <a:tabLst/>
              <a:defRPr/>
            </a:pPr>
            <a:r>
              <a:rPr lang="en-US" dirty="0"/>
              <a:t>Click to edit Master text styles</a:t>
            </a:r>
          </a:p>
          <a:p>
            <a:pPr marL="88894" marR="0" lvl="0" indent="-88894" algn="l" defTabSz="685750" rtl="0" eaLnBrk="1" fontAlgn="auto" latinLnBrk="0" hangingPunct="1">
              <a:lnSpc>
                <a:spcPct val="100000"/>
              </a:lnSpc>
              <a:spcBef>
                <a:spcPts val="0"/>
              </a:spcBef>
              <a:spcAft>
                <a:spcPts val="300"/>
              </a:spcAft>
              <a:buClr>
                <a:schemeClr val="accent1"/>
              </a:buClr>
              <a:buSzTx/>
              <a:buFont typeface="Arial" panose="020B0604020202020204" pitchFamily="34" charset="0"/>
              <a:buChar char="•"/>
              <a:tabLst/>
              <a:defRPr/>
            </a:pPr>
            <a:r>
              <a:rPr lang="en-US" dirty="0"/>
              <a:t>Click to edit Master text styles</a:t>
            </a:r>
          </a:p>
          <a:p>
            <a:pPr lvl="0"/>
            <a:endParaRPr lang="en-US" dirty="0"/>
          </a:p>
        </p:txBody>
      </p:sp>
      <p:sp>
        <p:nvSpPr>
          <p:cNvPr id="11" name="Text Placeholder 10">
            <a:extLst>
              <a:ext uri="{FF2B5EF4-FFF2-40B4-BE49-F238E27FC236}">
                <a16:creationId xmlns:a16="http://schemas.microsoft.com/office/drawing/2014/main" id="{678FD2D1-54D0-384D-B6C4-1ADF79A1F6B9}"/>
              </a:ext>
            </a:extLst>
          </p:cNvPr>
          <p:cNvSpPr>
            <a:spLocks noGrp="1"/>
          </p:cNvSpPr>
          <p:nvPr>
            <p:ph type="body" sz="quarter" idx="22"/>
          </p:nvPr>
        </p:nvSpPr>
        <p:spPr>
          <a:xfrm>
            <a:off x="1178111" y="3624061"/>
            <a:ext cx="4462272" cy="380953"/>
          </a:xfrm>
        </p:spPr>
        <p:txBody>
          <a:bodyPr/>
          <a:lstStyle>
            <a:lvl1pPr marL="0" indent="0" algn="l">
              <a:lnSpc>
                <a:spcPct val="100000"/>
              </a:lnSpc>
              <a:buNone/>
              <a:defRPr sz="1400" b="1" i="0">
                <a:solidFill>
                  <a:schemeClr val="accent1"/>
                </a:solidFill>
                <a:latin typeface="Arial" panose="020B0604020202020204" pitchFamily="34" charset="0"/>
                <a:cs typeface="Arial" panose="020B0604020202020204" pitchFamily="34" charset="0"/>
              </a:defRPr>
            </a:lvl1pPr>
          </a:lstStyle>
          <a:p>
            <a:pPr lvl="0"/>
            <a:r>
              <a:rPr lang="en-US" dirty="0"/>
              <a:t>Click to edit Master text styles</a:t>
            </a:r>
          </a:p>
        </p:txBody>
      </p:sp>
      <p:sp>
        <p:nvSpPr>
          <p:cNvPr id="19" name="Text Placeholder 7">
            <a:extLst>
              <a:ext uri="{FF2B5EF4-FFF2-40B4-BE49-F238E27FC236}">
                <a16:creationId xmlns:a16="http://schemas.microsoft.com/office/drawing/2014/main" id="{EA3CFA97-B918-A243-8347-81ABE5965E29}"/>
              </a:ext>
            </a:extLst>
          </p:cNvPr>
          <p:cNvSpPr>
            <a:spLocks noGrp="1"/>
          </p:cNvSpPr>
          <p:nvPr>
            <p:ph type="body" sz="quarter" idx="23"/>
          </p:nvPr>
        </p:nvSpPr>
        <p:spPr>
          <a:xfrm>
            <a:off x="6675595" y="3975025"/>
            <a:ext cx="4462272" cy="1658837"/>
          </a:xfrm>
        </p:spPr>
        <p:txBody>
          <a:bodyPr/>
          <a:lstStyle>
            <a:lvl1pPr marL="88894" marR="0" indent="-88894" algn="l" defTabSz="685750" rtl="0" eaLnBrk="1" fontAlgn="auto" latinLnBrk="0" hangingPunct="1">
              <a:lnSpc>
                <a:spcPct val="100000"/>
              </a:lnSpc>
              <a:spcBef>
                <a:spcPts val="0"/>
              </a:spcBef>
              <a:spcAft>
                <a:spcPts val="300"/>
              </a:spcAft>
              <a:buClr>
                <a:schemeClr val="accent1"/>
              </a:buClr>
              <a:buSzTx/>
              <a:buFont typeface="Arial" panose="020B0604020202020204" pitchFamily="34" charset="0"/>
              <a:buChar char="•"/>
              <a:tabLst/>
              <a:defRPr sz="1200"/>
            </a:lvl1pPr>
            <a:lvl2pPr marL="120641" indent="0">
              <a:buNone/>
              <a:defRPr/>
            </a:lvl2pPr>
          </a:lstStyle>
          <a:p>
            <a:pPr lvl="0"/>
            <a:r>
              <a:rPr lang="en-US" dirty="0"/>
              <a:t>Click to edit Master text styles</a:t>
            </a:r>
          </a:p>
          <a:p>
            <a:pPr marL="88894" marR="0" lvl="0" indent="-88894" algn="l" defTabSz="685750" rtl="0" eaLnBrk="1" fontAlgn="auto" latinLnBrk="0" hangingPunct="1">
              <a:lnSpc>
                <a:spcPct val="100000"/>
              </a:lnSpc>
              <a:spcBef>
                <a:spcPts val="0"/>
              </a:spcBef>
              <a:spcAft>
                <a:spcPts val="300"/>
              </a:spcAft>
              <a:buClr>
                <a:schemeClr val="accent1"/>
              </a:buClr>
              <a:buSzTx/>
              <a:buFont typeface="Arial" panose="020B0604020202020204" pitchFamily="34" charset="0"/>
              <a:buChar char="•"/>
              <a:tabLst/>
              <a:defRPr/>
            </a:pPr>
            <a:r>
              <a:rPr lang="en-US" dirty="0"/>
              <a:t>Click to edit Master text styles</a:t>
            </a:r>
          </a:p>
          <a:p>
            <a:pPr marL="88894" marR="0" lvl="0" indent="-88894" algn="l" defTabSz="685750" rtl="0" eaLnBrk="1" fontAlgn="auto" latinLnBrk="0" hangingPunct="1">
              <a:lnSpc>
                <a:spcPct val="100000"/>
              </a:lnSpc>
              <a:spcBef>
                <a:spcPts val="0"/>
              </a:spcBef>
              <a:spcAft>
                <a:spcPts val="300"/>
              </a:spcAft>
              <a:buClr>
                <a:schemeClr val="accent1"/>
              </a:buClr>
              <a:buSzTx/>
              <a:buFont typeface="Arial" panose="020B0604020202020204" pitchFamily="34" charset="0"/>
              <a:buChar char="•"/>
              <a:tabLst/>
              <a:defRPr/>
            </a:pPr>
            <a:r>
              <a:rPr lang="en-US" dirty="0"/>
              <a:t>Click to edit Master text styles</a:t>
            </a:r>
          </a:p>
          <a:p>
            <a:pPr marL="88894" marR="0" lvl="0" indent="-88894" algn="l" defTabSz="685750" rtl="0" eaLnBrk="1" fontAlgn="auto" latinLnBrk="0" hangingPunct="1">
              <a:lnSpc>
                <a:spcPct val="100000"/>
              </a:lnSpc>
              <a:spcBef>
                <a:spcPts val="0"/>
              </a:spcBef>
              <a:spcAft>
                <a:spcPts val="300"/>
              </a:spcAft>
              <a:buClr>
                <a:schemeClr val="accent1"/>
              </a:buClr>
              <a:buSzTx/>
              <a:buFont typeface="Arial" panose="020B0604020202020204" pitchFamily="34" charset="0"/>
              <a:buChar char="•"/>
              <a:tabLst/>
              <a:defRPr/>
            </a:pPr>
            <a:r>
              <a:rPr lang="en-US" dirty="0"/>
              <a:t>Click to edit Master text styles</a:t>
            </a:r>
          </a:p>
          <a:p>
            <a:pPr lvl="0"/>
            <a:endParaRPr lang="en-US" dirty="0"/>
          </a:p>
        </p:txBody>
      </p:sp>
      <p:sp>
        <p:nvSpPr>
          <p:cNvPr id="20" name="Text Placeholder 10">
            <a:extLst>
              <a:ext uri="{FF2B5EF4-FFF2-40B4-BE49-F238E27FC236}">
                <a16:creationId xmlns:a16="http://schemas.microsoft.com/office/drawing/2014/main" id="{71222A9A-C729-754A-AB5B-7F8262F611A3}"/>
              </a:ext>
            </a:extLst>
          </p:cNvPr>
          <p:cNvSpPr>
            <a:spLocks noGrp="1"/>
          </p:cNvSpPr>
          <p:nvPr>
            <p:ph type="body" sz="quarter" idx="24"/>
          </p:nvPr>
        </p:nvSpPr>
        <p:spPr>
          <a:xfrm>
            <a:off x="6675595" y="3624061"/>
            <a:ext cx="4462272" cy="380953"/>
          </a:xfrm>
        </p:spPr>
        <p:txBody>
          <a:bodyPr/>
          <a:lstStyle>
            <a:lvl1pPr marL="0" indent="0" algn="l">
              <a:lnSpc>
                <a:spcPct val="100000"/>
              </a:lnSpc>
              <a:buNone/>
              <a:defRPr sz="1400" b="1" i="0">
                <a:solidFill>
                  <a:schemeClr val="accent1"/>
                </a:solidFill>
                <a:latin typeface="Arial" panose="020B0604020202020204" pitchFamily="34" charset="0"/>
                <a:cs typeface="Arial" panose="020B0604020202020204" pitchFamily="34" charset="0"/>
              </a:defRPr>
            </a:lvl1pPr>
          </a:lstStyle>
          <a:p>
            <a:pPr lvl="0"/>
            <a:r>
              <a:rPr lang="en-US" dirty="0"/>
              <a:t>Click to edit Master text styles</a:t>
            </a:r>
          </a:p>
        </p:txBody>
      </p:sp>
      <p:sp>
        <p:nvSpPr>
          <p:cNvPr id="12" name="Footer Placeholder 3">
            <a:extLst>
              <a:ext uri="{FF2B5EF4-FFF2-40B4-BE49-F238E27FC236}">
                <a16:creationId xmlns:a16="http://schemas.microsoft.com/office/drawing/2014/main" id="{34801EFD-7446-8E4E-AAEF-5C8D10FA2ADF}"/>
              </a:ext>
            </a:extLst>
          </p:cNvPr>
          <p:cNvSpPr>
            <a:spLocks noGrp="1"/>
          </p:cNvSpPr>
          <p:nvPr>
            <p:ph type="ftr" sz="quarter" idx="3"/>
          </p:nvPr>
        </p:nvSpPr>
        <p:spPr>
          <a:xfrm>
            <a:off x="7132321" y="6242314"/>
            <a:ext cx="4114800" cy="366183"/>
          </a:xfrm>
          <a:prstGeom prst="rect">
            <a:avLst/>
          </a:prstGeom>
        </p:spPr>
        <p:txBody>
          <a:bodyPr vert="horz" lIns="91440" tIns="45720" rIns="91440" bIns="45720" rtlCol="0" anchor="ctr"/>
          <a:lstStyle>
            <a:lvl1pPr algn="r">
              <a:defRPr sz="800">
                <a:solidFill>
                  <a:schemeClr val="accent1"/>
                </a:solidFill>
              </a:defRPr>
            </a:lvl1pPr>
          </a:lstStyle>
          <a:p>
            <a:r>
              <a:rPr lang="en-US" dirty="0"/>
              <a:t>Type division name here</a:t>
            </a:r>
          </a:p>
        </p:txBody>
      </p:sp>
    </p:spTree>
    <p:extLst>
      <p:ext uri="{BB962C8B-B14F-4D97-AF65-F5344CB8AC3E}">
        <p14:creationId xmlns:p14="http://schemas.microsoft.com/office/powerpoint/2010/main" val="3285700667"/>
      </p:ext>
    </p:extLst>
  </p:cSld>
  <p:clrMapOvr>
    <a:masterClrMapping/>
  </p:clrMapOvr>
  <p:extLst>
    <p:ext uri="{DCECCB84-F9BA-43D5-87BE-67443E8EF086}">
      <p15:sldGuideLst xmlns:p15="http://schemas.microsoft.com/office/powerpoint/2012/main">
        <p15:guide id="2" orient="horz" pos="3504">
          <p15:clr>
            <a:srgbClr val="FBAE40"/>
          </p15:clr>
        </p15:guide>
      </p15:sldGuideLst>
    </p:ext>
  </p:extLst>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Title and table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A19430-9D19-E74B-A985-0DFB9C995A6C}"/>
              </a:ext>
            </a:extLst>
          </p:cNvPr>
          <p:cNvSpPr>
            <a:spLocks noGrp="1"/>
          </p:cNvSpPr>
          <p:nvPr>
            <p:ph type="title"/>
          </p:nvPr>
        </p:nvSpPr>
        <p:spPr>
          <a:xfrm>
            <a:off x="495735" y="347473"/>
            <a:ext cx="11097749" cy="1056387"/>
          </a:xfrm>
        </p:spPr>
        <p:txBody>
          <a:bodyPr/>
          <a:lstStyle>
            <a:lvl1pPr>
              <a:lnSpc>
                <a:spcPct val="100000"/>
              </a:lnSpc>
              <a:defRPr sz="2800"/>
            </a:lvl1pPr>
          </a:lstStyle>
          <a:p>
            <a:r>
              <a:rPr lang="en-US" dirty="0"/>
              <a:t>Click to edit Master title style</a:t>
            </a:r>
          </a:p>
        </p:txBody>
      </p:sp>
      <p:sp>
        <p:nvSpPr>
          <p:cNvPr id="6" name="Slide Number Placeholder 5">
            <a:extLst>
              <a:ext uri="{FF2B5EF4-FFF2-40B4-BE49-F238E27FC236}">
                <a16:creationId xmlns:a16="http://schemas.microsoft.com/office/drawing/2014/main" id="{3B6D10EE-3796-1048-8D75-5FE9E3D92D9F}"/>
              </a:ext>
            </a:extLst>
          </p:cNvPr>
          <p:cNvSpPr>
            <a:spLocks noGrp="1"/>
          </p:cNvSpPr>
          <p:nvPr>
            <p:ph type="sldNum" sz="quarter" idx="12"/>
          </p:nvPr>
        </p:nvSpPr>
        <p:spPr>
          <a:xfrm>
            <a:off x="11242410" y="6244227"/>
            <a:ext cx="470647" cy="377952"/>
          </a:xfrm>
        </p:spPr>
        <p:txBody>
          <a:bodyPr/>
          <a:lstStyle>
            <a:lvl1pPr>
              <a:defRPr sz="800"/>
            </a:lvl1pPr>
          </a:lstStyle>
          <a:p>
            <a:fld id="{66DE20E4-D496-034F-914D-F7F15B93E95B}" type="slidenum">
              <a:rPr lang="en-US" smtClean="0"/>
              <a:pPr/>
              <a:t>‹#›</a:t>
            </a:fld>
            <a:endParaRPr lang="en-US" dirty="0"/>
          </a:p>
        </p:txBody>
      </p:sp>
      <p:sp>
        <p:nvSpPr>
          <p:cNvPr id="13" name="Text Placeholder 12">
            <a:extLst>
              <a:ext uri="{FF2B5EF4-FFF2-40B4-BE49-F238E27FC236}">
                <a16:creationId xmlns:a16="http://schemas.microsoft.com/office/drawing/2014/main" id="{6B9D6CC0-54C1-DF41-9D85-A9549CADD0CA}"/>
              </a:ext>
            </a:extLst>
          </p:cNvPr>
          <p:cNvSpPr>
            <a:spLocks noGrp="1"/>
          </p:cNvSpPr>
          <p:nvPr>
            <p:ph type="body" sz="quarter" idx="13" hasCustomPrompt="1"/>
          </p:nvPr>
        </p:nvSpPr>
        <p:spPr>
          <a:xfrm>
            <a:off x="497351" y="5693825"/>
            <a:ext cx="10766069" cy="365125"/>
          </a:xfrm>
          <a:prstGeom prst="rect">
            <a:avLst/>
          </a:prstGeom>
        </p:spPr>
        <p:txBody>
          <a:bodyPr anchor="b"/>
          <a:lstStyle>
            <a:lvl1pPr marL="0" indent="0">
              <a:lnSpc>
                <a:spcPct val="100000"/>
              </a:lnSpc>
              <a:buNone/>
              <a:defRPr sz="700">
                <a:solidFill>
                  <a:schemeClr val="tx2"/>
                </a:solidFill>
              </a:defRPr>
            </a:lvl1pPr>
          </a:lstStyle>
          <a:p>
            <a:pPr lvl="0"/>
            <a:r>
              <a:rPr lang="en-US" dirty="0"/>
              <a:t>Click to edit Footnote </a:t>
            </a:r>
          </a:p>
        </p:txBody>
      </p:sp>
      <p:sp>
        <p:nvSpPr>
          <p:cNvPr id="14" name="Table Placeholder 13">
            <a:extLst>
              <a:ext uri="{FF2B5EF4-FFF2-40B4-BE49-F238E27FC236}">
                <a16:creationId xmlns:a16="http://schemas.microsoft.com/office/drawing/2014/main" id="{D270908A-23D5-CD43-8692-062EB0F4A7A9}"/>
              </a:ext>
            </a:extLst>
          </p:cNvPr>
          <p:cNvSpPr>
            <a:spLocks noGrp="1"/>
          </p:cNvSpPr>
          <p:nvPr>
            <p:ph type="tbl" sz="quarter" idx="17"/>
          </p:nvPr>
        </p:nvSpPr>
        <p:spPr>
          <a:xfrm>
            <a:off x="503349" y="2999233"/>
            <a:ext cx="11230900" cy="2680157"/>
          </a:xfrm>
          <a:noFill/>
        </p:spPr>
        <p:txBody>
          <a:bodyPr lIns="228600" tIns="54864" rIns="228600" bIns="0" anchor="ctr"/>
          <a:lstStyle>
            <a:lvl1pPr marL="0" indent="0" algn="ctr">
              <a:buNone/>
              <a:defRPr>
                <a:solidFill>
                  <a:schemeClr val="accent1"/>
                </a:solidFill>
              </a:defRPr>
            </a:lvl1pPr>
          </a:lstStyle>
          <a:p>
            <a:endParaRPr lang="en-US" dirty="0"/>
          </a:p>
        </p:txBody>
      </p:sp>
      <p:sp>
        <p:nvSpPr>
          <p:cNvPr id="10" name="Footer Placeholder 3">
            <a:extLst>
              <a:ext uri="{FF2B5EF4-FFF2-40B4-BE49-F238E27FC236}">
                <a16:creationId xmlns:a16="http://schemas.microsoft.com/office/drawing/2014/main" id="{A91CB174-5B4E-3040-9C32-90B63AD71B46}"/>
              </a:ext>
            </a:extLst>
          </p:cNvPr>
          <p:cNvSpPr>
            <a:spLocks noGrp="1"/>
          </p:cNvSpPr>
          <p:nvPr>
            <p:ph type="ftr" sz="quarter" idx="3"/>
          </p:nvPr>
        </p:nvSpPr>
        <p:spPr>
          <a:xfrm>
            <a:off x="7127597" y="6241574"/>
            <a:ext cx="4114800" cy="366183"/>
          </a:xfrm>
          <a:prstGeom prst="rect">
            <a:avLst/>
          </a:prstGeom>
        </p:spPr>
        <p:txBody>
          <a:bodyPr vert="horz" lIns="91440" tIns="45720" rIns="91440" bIns="45720" rtlCol="0" anchor="ctr"/>
          <a:lstStyle>
            <a:lvl1pPr algn="r">
              <a:defRPr sz="800">
                <a:solidFill>
                  <a:schemeClr val="accent1"/>
                </a:solidFill>
              </a:defRPr>
            </a:lvl1pPr>
          </a:lstStyle>
          <a:p>
            <a:r>
              <a:rPr lang="en-US" dirty="0"/>
              <a:t>Type division name here</a:t>
            </a:r>
          </a:p>
        </p:txBody>
      </p:sp>
    </p:spTree>
    <p:extLst>
      <p:ext uri="{BB962C8B-B14F-4D97-AF65-F5344CB8AC3E}">
        <p14:creationId xmlns:p14="http://schemas.microsoft.com/office/powerpoint/2010/main" val="395133695"/>
      </p:ext>
    </p:extLst>
  </p:cSld>
  <p:clrMapOvr>
    <a:masterClrMapping/>
  </p:clrMapOvr>
  <p:extLst>
    <p:ext uri="{DCECCB84-F9BA-43D5-87BE-67443E8EF086}">
      <p15:sldGuideLst xmlns:p15="http://schemas.microsoft.com/office/powerpoint/2012/main">
        <p15:guide id="2" orient="horz" pos="3504">
          <p15:clr>
            <a:srgbClr val="FBAE40"/>
          </p15:clr>
        </p15:guide>
      </p15:sldGuideLst>
    </p:ext>
  </p:extLst>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Title and tabl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A19430-9D19-E74B-A985-0DFB9C995A6C}"/>
              </a:ext>
            </a:extLst>
          </p:cNvPr>
          <p:cNvSpPr>
            <a:spLocks noGrp="1"/>
          </p:cNvSpPr>
          <p:nvPr>
            <p:ph type="title"/>
          </p:nvPr>
        </p:nvSpPr>
        <p:spPr>
          <a:xfrm>
            <a:off x="499886" y="347473"/>
            <a:ext cx="11096132" cy="633457"/>
          </a:xfrm>
        </p:spPr>
        <p:txBody>
          <a:bodyPr/>
          <a:lstStyle>
            <a:lvl1pPr>
              <a:lnSpc>
                <a:spcPct val="100000"/>
              </a:lnSpc>
              <a:defRPr sz="2800"/>
            </a:lvl1pPr>
          </a:lstStyle>
          <a:p>
            <a:r>
              <a:rPr lang="en-US" dirty="0"/>
              <a:t>Click to edit Master title style</a:t>
            </a:r>
          </a:p>
        </p:txBody>
      </p:sp>
      <p:sp>
        <p:nvSpPr>
          <p:cNvPr id="6" name="Slide Number Placeholder 5">
            <a:extLst>
              <a:ext uri="{FF2B5EF4-FFF2-40B4-BE49-F238E27FC236}">
                <a16:creationId xmlns:a16="http://schemas.microsoft.com/office/drawing/2014/main" id="{3B6D10EE-3796-1048-8D75-5FE9E3D92D9F}"/>
              </a:ext>
            </a:extLst>
          </p:cNvPr>
          <p:cNvSpPr>
            <a:spLocks noGrp="1"/>
          </p:cNvSpPr>
          <p:nvPr>
            <p:ph type="sldNum" sz="quarter" idx="12"/>
          </p:nvPr>
        </p:nvSpPr>
        <p:spPr>
          <a:xfrm>
            <a:off x="11242410" y="6244227"/>
            <a:ext cx="470647" cy="377952"/>
          </a:xfrm>
        </p:spPr>
        <p:txBody>
          <a:bodyPr/>
          <a:lstStyle>
            <a:lvl1pPr>
              <a:defRPr sz="800"/>
            </a:lvl1pPr>
          </a:lstStyle>
          <a:p>
            <a:fld id="{66DE20E4-D496-034F-914D-F7F15B93E95B}" type="slidenum">
              <a:rPr lang="en-US" smtClean="0"/>
              <a:pPr/>
              <a:t>‹#›</a:t>
            </a:fld>
            <a:endParaRPr lang="en-US" dirty="0"/>
          </a:p>
        </p:txBody>
      </p:sp>
      <p:sp>
        <p:nvSpPr>
          <p:cNvPr id="8" name="Text Placeholder 12">
            <a:extLst>
              <a:ext uri="{FF2B5EF4-FFF2-40B4-BE49-F238E27FC236}">
                <a16:creationId xmlns:a16="http://schemas.microsoft.com/office/drawing/2014/main" id="{548785B2-1A75-0248-A02D-593644343089}"/>
              </a:ext>
            </a:extLst>
          </p:cNvPr>
          <p:cNvSpPr>
            <a:spLocks noGrp="1"/>
          </p:cNvSpPr>
          <p:nvPr>
            <p:ph type="body" sz="quarter" idx="13" hasCustomPrompt="1"/>
          </p:nvPr>
        </p:nvSpPr>
        <p:spPr>
          <a:xfrm>
            <a:off x="497362" y="5693825"/>
            <a:ext cx="11072348" cy="365125"/>
          </a:xfrm>
          <a:prstGeom prst="rect">
            <a:avLst/>
          </a:prstGeom>
        </p:spPr>
        <p:txBody>
          <a:bodyPr anchor="b"/>
          <a:lstStyle>
            <a:lvl1pPr marL="0" indent="0">
              <a:lnSpc>
                <a:spcPct val="100000"/>
              </a:lnSpc>
              <a:buNone/>
              <a:defRPr sz="700">
                <a:solidFill>
                  <a:schemeClr val="tx2"/>
                </a:solidFill>
              </a:defRPr>
            </a:lvl1pPr>
          </a:lstStyle>
          <a:p>
            <a:pPr lvl="0"/>
            <a:r>
              <a:rPr lang="en-US" dirty="0"/>
              <a:t>Click to edit Footnote </a:t>
            </a:r>
          </a:p>
        </p:txBody>
      </p:sp>
      <p:sp>
        <p:nvSpPr>
          <p:cNvPr id="4" name="Table Placeholder 3">
            <a:extLst>
              <a:ext uri="{FF2B5EF4-FFF2-40B4-BE49-F238E27FC236}">
                <a16:creationId xmlns:a16="http://schemas.microsoft.com/office/drawing/2014/main" id="{18412AE7-14E8-314D-8735-18215A59D225}"/>
              </a:ext>
            </a:extLst>
          </p:cNvPr>
          <p:cNvSpPr>
            <a:spLocks noGrp="1"/>
          </p:cNvSpPr>
          <p:nvPr>
            <p:ph type="tbl" sz="quarter" idx="14"/>
          </p:nvPr>
        </p:nvSpPr>
        <p:spPr>
          <a:xfrm>
            <a:off x="609600" y="1658112"/>
            <a:ext cx="10972800" cy="4035552"/>
          </a:xfrm>
        </p:spPr>
        <p:txBody>
          <a:bodyPr anchor="ctr"/>
          <a:lstStyle>
            <a:lvl1pPr marL="0" indent="0" algn="ctr">
              <a:buNone/>
              <a:defRPr sz="900">
                <a:solidFill>
                  <a:schemeClr val="accent1"/>
                </a:solidFill>
              </a:defRPr>
            </a:lvl1pPr>
          </a:lstStyle>
          <a:p>
            <a:endParaRPr lang="en-US"/>
          </a:p>
        </p:txBody>
      </p:sp>
      <p:sp>
        <p:nvSpPr>
          <p:cNvPr id="7" name="Footer Placeholder 3">
            <a:extLst>
              <a:ext uri="{FF2B5EF4-FFF2-40B4-BE49-F238E27FC236}">
                <a16:creationId xmlns:a16="http://schemas.microsoft.com/office/drawing/2014/main" id="{0757D4EE-7E0C-E842-839C-0E9231F5BB1B}"/>
              </a:ext>
            </a:extLst>
          </p:cNvPr>
          <p:cNvSpPr>
            <a:spLocks noGrp="1"/>
          </p:cNvSpPr>
          <p:nvPr>
            <p:ph type="ftr" sz="quarter" idx="3"/>
          </p:nvPr>
        </p:nvSpPr>
        <p:spPr>
          <a:xfrm>
            <a:off x="7129663" y="6241574"/>
            <a:ext cx="4114800" cy="366183"/>
          </a:xfrm>
          <a:prstGeom prst="rect">
            <a:avLst/>
          </a:prstGeom>
        </p:spPr>
        <p:txBody>
          <a:bodyPr vert="horz" lIns="91440" tIns="45720" rIns="91440" bIns="45720" rtlCol="0" anchor="ctr"/>
          <a:lstStyle>
            <a:lvl1pPr algn="r">
              <a:defRPr sz="800">
                <a:solidFill>
                  <a:schemeClr val="accent1"/>
                </a:solidFill>
              </a:defRPr>
            </a:lvl1pPr>
          </a:lstStyle>
          <a:p>
            <a:r>
              <a:rPr lang="en-US" dirty="0"/>
              <a:t>Type division name here</a:t>
            </a:r>
          </a:p>
        </p:txBody>
      </p:sp>
    </p:spTree>
    <p:extLst>
      <p:ext uri="{BB962C8B-B14F-4D97-AF65-F5344CB8AC3E}">
        <p14:creationId xmlns:p14="http://schemas.microsoft.com/office/powerpoint/2010/main" val="3490239335"/>
      </p:ext>
    </p:extLst>
  </p:cSld>
  <p:clrMapOvr>
    <a:masterClrMapping/>
  </p:clrMapOvr>
  <p:extLst>
    <p:ext uri="{DCECCB84-F9BA-43D5-87BE-67443E8EF086}">
      <p15:sldGuideLst xmlns:p15="http://schemas.microsoft.com/office/powerpoint/2012/main"/>
    </p:ext>
  </p:extLst>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Title, content, and large pic">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A19430-9D19-E74B-A985-0DFB9C995A6C}"/>
              </a:ext>
            </a:extLst>
          </p:cNvPr>
          <p:cNvSpPr>
            <a:spLocks noGrp="1"/>
          </p:cNvSpPr>
          <p:nvPr>
            <p:ph type="title"/>
          </p:nvPr>
        </p:nvSpPr>
        <p:spPr>
          <a:xfrm>
            <a:off x="499872" y="347472"/>
            <a:ext cx="5364480" cy="1096841"/>
          </a:xfrm>
        </p:spPr>
        <p:txBody>
          <a:bodyPr/>
          <a:lstStyle>
            <a:lvl1pPr>
              <a:lnSpc>
                <a:spcPct val="100000"/>
              </a:lnSpc>
              <a:defRPr sz="2800">
                <a:solidFill>
                  <a:srgbClr val="002677"/>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6FFA7B42-D455-1E4D-9ED5-D09FA229AD73}"/>
              </a:ext>
            </a:extLst>
          </p:cNvPr>
          <p:cNvSpPr>
            <a:spLocks noGrp="1"/>
          </p:cNvSpPr>
          <p:nvPr>
            <p:ph idx="1"/>
          </p:nvPr>
        </p:nvSpPr>
        <p:spPr>
          <a:xfrm>
            <a:off x="499872" y="1823499"/>
            <a:ext cx="5364480" cy="3864696"/>
          </a:xfrm>
        </p:spPr>
        <p:txBody>
          <a:bodyPr/>
          <a:lstStyle>
            <a:lvl1pPr marL="92068" indent="-92068">
              <a:lnSpc>
                <a:spcPct val="100000"/>
              </a:lnSpc>
              <a:spcBef>
                <a:spcPts val="300"/>
              </a:spcBef>
              <a:spcAft>
                <a:spcPts val="600"/>
              </a:spcAft>
              <a:buClr>
                <a:schemeClr val="accent1"/>
              </a:buClr>
              <a:tabLst/>
              <a:defRPr sz="1400">
                <a:solidFill>
                  <a:srgbClr val="002677"/>
                </a:solidFill>
              </a:defRPr>
            </a:lvl1pPr>
            <a:lvl2pPr marL="201598" indent="-82545">
              <a:lnSpc>
                <a:spcPct val="100000"/>
              </a:lnSpc>
              <a:spcBef>
                <a:spcPts val="0"/>
              </a:spcBef>
              <a:spcAft>
                <a:spcPts val="600"/>
              </a:spcAft>
              <a:buClr>
                <a:schemeClr val="accent1"/>
              </a:buClr>
              <a:buFont typeface="System Font Regular"/>
              <a:buChar char="-"/>
              <a:tabLst/>
              <a:defRPr sz="1400">
                <a:solidFill>
                  <a:schemeClr val="accent1"/>
                </a:solidFill>
              </a:defRPr>
            </a:lvl2pPr>
            <a:lvl3pPr marL="306364" indent="-88894">
              <a:lnSpc>
                <a:spcPct val="100000"/>
              </a:lnSpc>
              <a:spcBef>
                <a:spcPts val="0"/>
              </a:spcBef>
              <a:spcAft>
                <a:spcPts val="600"/>
              </a:spcAft>
              <a:buClr>
                <a:schemeClr val="accent1"/>
              </a:buClr>
              <a:tabLst/>
              <a:defRPr sz="1200">
                <a:solidFill>
                  <a:schemeClr val="accent1"/>
                </a:solidFill>
              </a:defRPr>
            </a:lvl3pPr>
            <a:lvl4pPr marL="395258" indent="-80957">
              <a:lnSpc>
                <a:spcPct val="100000"/>
              </a:lnSpc>
              <a:spcBef>
                <a:spcPts val="0"/>
              </a:spcBef>
              <a:spcAft>
                <a:spcPts val="600"/>
              </a:spcAft>
              <a:buClr>
                <a:schemeClr val="accent1"/>
              </a:buClr>
              <a:buFont typeface="System Font Regular"/>
              <a:buChar char="-"/>
              <a:tabLst/>
              <a:defRPr sz="1100">
                <a:solidFill>
                  <a:schemeClr val="accent1"/>
                </a:solidFill>
              </a:defRPr>
            </a:lvl4pPr>
            <a:lvl5pPr marL="500026" indent="-88894">
              <a:lnSpc>
                <a:spcPct val="100000"/>
              </a:lnSpc>
              <a:spcBef>
                <a:spcPts val="0"/>
              </a:spcBef>
              <a:spcAft>
                <a:spcPts val="600"/>
              </a:spcAft>
              <a:buClr>
                <a:schemeClr val="accent1"/>
              </a:buClr>
              <a:tabLst/>
              <a:defRPr sz="1051">
                <a:solidFill>
                  <a:schemeClr val="accent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3B6D10EE-3796-1048-8D75-5FE9E3D92D9F}"/>
              </a:ext>
            </a:extLst>
          </p:cNvPr>
          <p:cNvSpPr>
            <a:spLocks noGrp="1"/>
          </p:cNvSpPr>
          <p:nvPr>
            <p:ph type="sldNum" sz="quarter" idx="12"/>
          </p:nvPr>
        </p:nvSpPr>
        <p:spPr>
          <a:xfrm>
            <a:off x="11242410" y="6244227"/>
            <a:ext cx="470647" cy="377952"/>
          </a:xfrm>
        </p:spPr>
        <p:txBody>
          <a:bodyPr/>
          <a:lstStyle>
            <a:lvl1pPr>
              <a:defRPr sz="800">
                <a:solidFill>
                  <a:schemeClr val="bg2"/>
                </a:solidFill>
              </a:defRPr>
            </a:lvl1pPr>
          </a:lstStyle>
          <a:p>
            <a:fld id="{66DE20E4-D496-034F-914D-F7F15B93E95B}" type="slidenum">
              <a:rPr lang="en-US" smtClean="0"/>
              <a:pPr/>
              <a:t>‹#›</a:t>
            </a:fld>
            <a:endParaRPr lang="en-US" dirty="0"/>
          </a:p>
        </p:txBody>
      </p:sp>
      <p:sp>
        <p:nvSpPr>
          <p:cNvPr id="8" name="Text Placeholder 12">
            <a:extLst>
              <a:ext uri="{FF2B5EF4-FFF2-40B4-BE49-F238E27FC236}">
                <a16:creationId xmlns:a16="http://schemas.microsoft.com/office/drawing/2014/main" id="{548785B2-1A75-0248-A02D-593644343089}"/>
              </a:ext>
            </a:extLst>
          </p:cNvPr>
          <p:cNvSpPr>
            <a:spLocks noGrp="1"/>
          </p:cNvSpPr>
          <p:nvPr>
            <p:ph type="body" sz="quarter" idx="13" hasCustomPrompt="1"/>
          </p:nvPr>
        </p:nvSpPr>
        <p:spPr>
          <a:xfrm>
            <a:off x="497351" y="5693825"/>
            <a:ext cx="5364480" cy="365125"/>
          </a:xfrm>
          <a:prstGeom prst="rect">
            <a:avLst/>
          </a:prstGeom>
        </p:spPr>
        <p:txBody>
          <a:bodyPr anchor="b"/>
          <a:lstStyle>
            <a:lvl1pPr marL="0" indent="0">
              <a:lnSpc>
                <a:spcPct val="100000"/>
              </a:lnSpc>
              <a:buNone/>
              <a:defRPr sz="700">
                <a:solidFill>
                  <a:schemeClr val="tx2"/>
                </a:solidFill>
              </a:defRPr>
            </a:lvl1pPr>
          </a:lstStyle>
          <a:p>
            <a:pPr lvl="0"/>
            <a:r>
              <a:rPr lang="en-US" dirty="0"/>
              <a:t>Click to edit Footnote </a:t>
            </a:r>
          </a:p>
        </p:txBody>
      </p:sp>
      <p:sp>
        <p:nvSpPr>
          <p:cNvPr id="5" name="Picture Placeholder 4">
            <a:extLst>
              <a:ext uri="{FF2B5EF4-FFF2-40B4-BE49-F238E27FC236}">
                <a16:creationId xmlns:a16="http://schemas.microsoft.com/office/drawing/2014/main" id="{C345672C-A430-2248-88EB-1CB311F352A6}"/>
              </a:ext>
            </a:extLst>
          </p:cNvPr>
          <p:cNvSpPr>
            <a:spLocks noGrp="1"/>
          </p:cNvSpPr>
          <p:nvPr>
            <p:ph type="pic" sz="quarter" idx="14"/>
          </p:nvPr>
        </p:nvSpPr>
        <p:spPr>
          <a:xfrm>
            <a:off x="6212619" y="10"/>
            <a:ext cx="5979381" cy="6857999"/>
          </a:xfrm>
          <a:solidFill>
            <a:schemeClr val="tx2"/>
          </a:solidFill>
        </p:spPr>
        <p:txBody>
          <a:bodyPr anchor="ctr"/>
          <a:lstStyle>
            <a:lvl1pPr marL="0" indent="0" algn="ctr">
              <a:buNone/>
              <a:defRPr sz="1200"/>
            </a:lvl1pPr>
          </a:lstStyle>
          <a:p>
            <a:endParaRPr lang="en-US"/>
          </a:p>
        </p:txBody>
      </p:sp>
      <p:sp>
        <p:nvSpPr>
          <p:cNvPr id="9" name="Footer Placeholder 3">
            <a:extLst>
              <a:ext uri="{FF2B5EF4-FFF2-40B4-BE49-F238E27FC236}">
                <a16:creationId xmlns:a16="http://schemas.microsoft.com/office/drawing/2014/main" id="{AA237B01-3300-A94F-955A-022A5B7FCC2D}"/>
              </a:ext>
            </a:extLst>
          </p:cNvPr>
          <p:cNvSpPr>
            <a:spLocks noGrp="1"/>
          </p:cNvSpPr>
          <p:nvPr>
            <p:ph type="ftr" sz="quarter" idx="3"/>
          </p:nvPr>
        </p:nvSpPr>
        <p:spPr>
          <a:xfrm>
            <a:off x="7127597" y="6241574"/>
            <a:ext cx="4114800" cy="366183"/>
          </a:xfrm>
          <a:prstGeom prst="rect">
            <a:avLst/>
          </a:prstGeom>
        </p:spPr>
        <p:txBody>
          <a:bodyPr vert="horz" lIns="91440" tIns="45720" rIns="91440" bIns="45720" rtlCol="0" anchor="ctr"/>
          <a:lstStyle>
            <a:lvl1pPr algn="r">
              <a:defRPr sz="800">
                <a:solidFill>
                  <a:schemeClr val="accent1"/>
                </a:solidFill>
              </a:defRPr>
            </a:lvl1pPr>
          </a:lstStyle>
          <a:p>
            <a:r>
              <a:rPr lang="en-US" dirty="0"/>
              <a:t>Type division name here</a:t>
            </a:r>
          </a:p>
        </p:txBody>
      </p:sp>
    </p:spTree>
    <p:extLst>
      <p:ext uri="{BB962C8B-B14F-4D97-AF65-F5344CB8AC3E}">
        <p14:creationId xmlns:p14="http://schemas.microsoft.com/office/powerpoint/2010/main" val="3253437857"/>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Title, content, and small pic">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A19430-9D19-E74B-A985-0DFB9C995A6C}"/>
              </a:ext>
            </a:extLst>
          </p:cNvPr>
          <p:cNvSpPr>
            <a:spLocks noGrp="1"/>
          </p:cNvSpPr>
          <p:nvPr>
            <p:ph type="title"/>
          </p:nvPr>
        </p:nvSpPr>
        <p:spPr>
          <a:xfrm>
            <a:off x="499886" y="347473"/>
            <a:ext cx="11096132" cy="633457"/>
          </a:xfrm>
        </p:spPr>
        <p:txBody>
          <a:bodyPr/>
          <a:lstStyle>
            <a:lvl1pPr>
              <a:lnSpc>
                <a:spcPct val="100000"/>
              </a:lnSpc>
              <a:defRPr sz="2800"/>
            </a:lvl1pPr>
          </a:lstStyle>
          <a:p>
            <a:r>
              <a:rPr lang="en-US" dirty="0"/>
              <a:t>Click to edit Master title style</a:t>
            </a:r>
          </a:p>
        </p:txBody>
      </p:sp>
      <p:sp>
        <p:nvSpPr>
          <p:cNvPr id="6" name="Slide Number Placeholder 5">
            <a:extLst>
              <a:ext uri="{FF2B5EF4-FFF2-40B4-BE49-F238E27FC236}">
                <a16:creationId xmlns:a16="http://schemas.microsoft.com/office/drawing/2014/main" id="{3B6D10EE-3796-1048-8D75-5FE9E3D92D9F}"/>
              </a:ext>
            </a:extLst>
          </p:cNvPr>
          <p:cNvSpPr>
            <a:spLocks noGrp="1"/>
          </p:cNvSpPr>
          <p:nvPr>
            <p:ph type="sldNum" sz="quarter" idx="12"/>
          </p:nvPr>
        </p:nvSpPr>
        <p:spPr>
          <a:xfrm>
            <a:off x="11242410" y="6244227"/>
            <a:ext cx="470647" cy="377952"/>
          </a:xfrm>
        </p:spPr>
        <p:txBody>
          <a:bodyPr/>
          <a:lstStyle>
            <a:lvl1pPr>
              <a:defRPr sz="800"/>
            </a:lvl1pPr>
          </a:lstStyle>
          <a:p>
            <a:fld id="{66DE20E4-D496-034F-914D-F7F15B93E95B}" type="slidenum">
              <a:rPr lang="en-US" smtClean="0"/>
              <a:pPr/>
              <a:t>‹#›</a:t>
            </a:fld>
            <a:endParaRPr lang="en-US" dirty="0"/>
          </a:p>
        </p:txBody>
      </p:sp>
      <p:sp>
        <p:nvSpPr>
          <p:cNvPr id="8" name="Text Placeholder 12">
            <a:extLst>
              <a:ext uri="{FF2B5EF4-FFF2-40B4-BE49-F238E27FC236}">
                <a16:creationId xmlns:a16="http://schemas.microsoft.com/office/drawing/2014/main" id="{548785B2-1A75-0248-A02D-593644343089}"/>
              </a:ext>
            </a:extLst>
          </p:cNvPr>
          <p:cNvSpPr>
            <a:spLocks noGrp="1"/>
          </p:cNvSpPr>
          <p:nvPr>
            <p:ph type="body" sz="quarter" idx="13" hasCustomPrompt="1"/>
          </p:nvPr>
        </p:nvSpPr>
        <p:spPr>
          <a:xfrm>
            <a:off x="497351" y="5693825"/>
            <a:ext cx="5364480" cy="365125"/>
          </a:xfrm>
          <a:prstGeom prst="rect">
            <a:avLst/>
          </a:prstGeom>
        </p:spPr>
        <p:txBody>
          <a:bodyPr anchor="b"/>
          <a:lstStyle>
            <a:lvl1pPr marL="0" indent="0">
              <a:lnSpc>
                <a:spcPct val="100000"/>
              </a:lnSpc>
              <a:buNone/>
              <a:defRPr sz="700">
                <a:solidFill>
                  <a:schemeClr val="tx2"/>
                </a:solidFill>
              </a:defRPr>
            </a:lvl1pPr>
          </a:lstStyle>
          <a:p>
            <a:pPr lvl="0"/>
            <a:r>
              <a:rPr lang="en-US" dirty="0"/>
              <a:t>Click to edit Footnote </a:t>
            </a:r>
          </a:p>
        </p:txBody>
      </p:sp>
      <p:sp>
        <p:nvSpPr>
          <p:cNvPr id="5" name="Picture Placeholder 4">
            <a:extLst>
              <a:ext uri="{FF2B5EF4-FFF2-40B4-BE49-F238E27FC236}">
                <a16:creationId xmlns:a16="http://schemas.microsoft.com/office/drawing/2014/main" id="{C345672C-A430-2248-88EB-1CB311F352A6}"/>
              </a:ext>
            </a:extLst>
          </p:cNvPr>
          <p:cNvSpPr>
            <a:spLocks noGrp="1"/>
          </p:cNvSpPr>
          <p:nvPr>
            <p:ph type="pic" sz="quarter" idx="14"/>
          </p:nvPr>
        </p:nvSpPr>
        <p:spPr>
          <a:xfrm>
            <a:off x="6212619" y="1462627"/>
            <a:ext cx="5369781" cy="4596329"/>
          </a:xfrm>
          <a:solidFill>
            <a:schemeClr val="tx2"/>
          </a:solidFill>
        </p:spPr>
        <p:txBody>
          <a:bodyPr anchor="ctr"/>
          <a:lstStyle>
            <a:lvl1pPr marL="0" indent="0" algn="ctr">
              <a:buNone/>
              <a:defRPr sz="1200"/>
            </a:lvl1pPr>
          </a:lstStyle>
          <a:p>
            <a:endParaRPr lang="en-US"/>
          </a:p>
        </p:txBody>
      </p:sp>
      <p:sp>
        <p:nvSpPr>
          <p:cNvPr id="7" name="Content Placeholder 2">
            <a:extLst>
              <a:ext uri="{FF2B5EF4-FFF2-40B4-BE49-F238E27FC236}">
                <a16:creationId xmlns:a16="http://schemas.microsoft.com/office/drawing/2014/main" id="{2B3F8211-32E1-A14E-9058-DC9702739171}"/>
              </a:ext>
            </a:extLst>
          </p:cNvPr>
          <p:cNvSpPr>
            <a:spLocks noGrp="1"/>
          </p:cNvSpPr>
          <p:nvPr>
            <p:ph idx="15"/>
          </p:nvPr>
        </p:nvSpPr>
        <p:spPr>
          <a:xfrm>
            <a:off x="499872" y="1481283"/>
            <a:ext cx="5364480" cy="4231204"/>
          </a:xfrm>
        </p:spPr>
        <p:txBody>
          <a:bodyPr/>
          <a:lstStyle>
            <a:lvl1pPr marL="92068" indent="-92068">
              <a:lnSpc>
                <a:spcPct val="100000"/>
              </a:lnSpc>
              <a:spcBef>
                <a:spcPts val="300"/>
              </a:spcBef>
              <a:spcAft>
                <a:spcPts val="600"/>
              </a:spcAft>
              <a:buClr>
                <a:schemeClr val="accent1"/>
              </a:buClr>
              <a:tabLst/>
              <a:defRPr sz="1400">
                <a:solidFill>
                  <a:schemeClr val="accent1"/>
                </a:solidFill>
              </a:defRPr>
            </a:lvl1pPr>
            <a:lvl2pPr marL="201598" indent="-92068">
              <a:lnSpc>
                <a:spcPct val="100000"/>
              </a:lnSpc>
              <a:spcBef>
                <a:spcPts val="0"/>
              </a:spcBef>
              <a:spcAft>
                <a:spcPts val="600"/>
              </a:spcAft>
              <a:buClr>
                <a:schemeClr val="accent1"/>
              </a:buClr>
              <a:buFont typeface="System Font Regular"/>
              <a:buChar char="-"/>
              <a:tabLst/>
              <a:defRPr sz="1400">
                <a:solidFill>
                  <a:schemeClr val="accent1"/>
                </a:solidFill>
              </a:defRPr>
            </a:lvl2pPr>
            <a:lvl3pPr marL="290491" indent="-80957">
              <a:lnSpc>
                <a:spcPct val="100000"/>
              </a:lnSpc>
              <a:spcBef>
                <a:spcPts val="0"/>
              </a:spcBef>
              <a:spcAft>
                <a:spcPts val="600"/>
              </a:spcAft>
              <a:buClr>
                <a:schemeClr val="accent1"/>
              </a:buClr>
              <a:tabLst/>
              <a:defRPr sz="1200">
                <a:solidFill>
                  <a:schemeClr val="accent1"/>
                </a:solidFill>
              </a:defRPr>
            </a:lvl3pPr>
            <a:lvl4pPr marL="379385" indent="-88894">
              <a:lnSpc>
                <a:spcPct val="100000"/>
              </a:lnSpc>
              <a:spcBef>
                <a:spcPts val="0"/>
              </a:spcBef>
              <a:spcAft>
                <a:spcPts val="600"/>
              </a:spcAft>
              <a:buClr>
                <a:schemeClr val="accent1"/>
              </a:buClr>
              <a:buFont typeface="System Font Regular"/>
              <a:buChar char="-"/>
              <a:tabLst/>
              <a:defRPr sz="1100">
                <a:solidFill>
                  <a:schemeClr val="accent1"/>
                </a:solidFill>
              </a:defRPr>
            </a:lvl4pPr>
            <a:lvl5pPr marL="460340" indent="-73021">
              <a:lnSpc>
                <a:spcPct val="100000"/>
              </a:lnSpc>
              <a:spcBef>
                <a:spcPts val="0"/>
              </a:spcBef>
              <a:spcAft>
                <a:spcPts val="600"/>
              </a:spcAft>
              <a:buClr>
                <a:schemeClr val="accent1"/>
              </a:buClr>
              <a:tabLst/>
              <a:defRPr sz="1051">
                <a:solidFill>
                  <a:schemeClr val="accent1"/>
                </a:solidFill>
              </a:defRPr>
            </a:lvl5pPr>
          </a:lstStyle>
          <a:p>
            <a:pPr marL="92068" marR="0" lvl="0" indent="-92068" algn="l" defTabSz="685750" rtl="0" eaLnBrk="1" fontAlgn="auto" latinLnBrk="0" hangingPunct="1">
              <a:lnSpc>
                <a:spcPct val="100000"/>
              </a:lnSpc>
              <a:spcBef>
                <a:spcPts val="300"/>
              </a:spcBef>
              <a:spcAft>
                <a:spcPts val="300"/>
              </a:spcAft>
              <a:buClr>
                <a:schemeClr val="accent1"/>
              </a:buClr>
              <a:buSzTx/>
              <a:buFont typeface="Arial" panose="020B0604020202020204" pitchFamily="34" charset="0"/>
              <a:buChar char="•"/>
              <a:tabLst/>
              <a:defRPr/>
            </a:pPr>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Footer Placeholder 3">
            <a:extLst>
              <a:ext uri="{FF2B5EF4-FFF2-40B4-BE49-F238E27FC236}">
                <a16:creationId xmlns:a16="http://schemas.microsoft.com/office/drawing/2014/main" id="{D1101829-B714-6E46-BE01-D5626AC189B8}"/>
              </a:ext>
            </a:extLst>
          </p:cNvPr>
          <p:cNvSpPr>
            <a:spLocks noGrp="1"/>
          </p:cNvSpPr>
          <p:nvPr>
            <p:ph type="ftr" sz="quarter" idx="3"/>
          </p:nvPr>
        </p:nvSpPr>
        <p:spPr>
          <a:xfrm>
            <a:off x="7127597" y="6241574"/>
            <a:ext cx="4114800" cy="366183"/>
          </a:xfrm>
          <a:prstGeom prst="rect">
            <a:avLst/>
          </a:prstGeom>
        </p:spPr>
        <p:txBody>
          <a:bodyPr vert="horz" lIns="91440" tIns="45720" rIns="91440" bIns="45720" rtlCol="0" anchor="ctr"/>
          <a:lstStyle>
            <a:lvl1pPr algn="r">
              <a:defRPr sz="800">
                <a:solidFill>
                  <a:schemeClr val="accent1"/>
                </a:solidFill>
              </a:defRPr>
            </a:lvl1pPr>
          </a:lstStyle>
          <a:p>
            <a:r>
              <a:rPr lang="en-US" dirty="0"/>
              <a:t>Type division name here</a:t>
            </a:r>
          </a:p>
        </p:txBody>
      </p:sp>
    </p:spTree>
    <p:extLst>
      <p:ext uri="{BB962C8B-B14F-4D97-AF65-F5344CB8AC3E}">
        <p14:creationId xmlns:p14="http://schemas.microsoft.com/office/powerpoint/2010/main" val="211496791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r>
              <a:rPr lang="en-US" dirty="0"/>
              <a:t>1</a:t>
            </a:r>
          </a:p>
        </p:txBody>
      </p:sp>
      <p:sp>
        <p:nvSpPr>
          <p:cNvPr id="6" name="Slide Number Placeholder 5"/>
          <p:cNvSpPr>
            <a:spLocks noGrp="1"/>
          </p:cNvSpPr>
          <p:nvPr>
            <p:ph type="sldNum" sz="quarter" idx="12"/>
          </p:nvPr>
        </p:nvSpPr>
        <p:spPr/>
        <p:txBody>
          <a:bodyPr/>
          <a:lstStyle/>
          <a:p>
            <a:fld id="{0EFC8155-ABBF-42BB-BCF7-654662A13EEA}" type="slidenum">
              <a:rPr lang="en-US" smtClean="0"/>
              <a:t>‹#›</a:t>
            </a:fld>
            <a:endParaRPr lang="en-US" dirty="0"/>
          </a:p>
        </p:txBody>
      </p:sp>
    </p:spTree>
    <p:extLst>
      <p:ext uri="{BB962C8B-B14F-4D97-AF65-F5344CB8AC3E}">
        <p14:creationId xmlns:p14="http://schemas.microsoft.com/office/powerpoint/2010/main" val="3665967816"/>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Title (2-line), content, and small pic">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3B6D10EE-3796-1048-8D75-5FE9E3D92D9F}"/>
              </a:ext>
            </a:extLst>
          </p:cNvPr>
          <p:cNvSpPr>
            <a:spLocks noGrp="1"/>
          </p:cNvSpPr>
          <p:nvPr>
            <p:ph type="sldNum" sz="quarter" idx="12"/>
          </p:nvPr>
        </p:nvSpPr>
        <p:spPr>
          <a:xfrm>
            <a:off x="11242410" y="6244227"/>
            <a:ext cx="470647" cy="377952"/>
          </a:xfrm>
        </p:spPr>
        <p:txBody>
          <a:bodyPr/>
          <a:lstStyle>
            <a:lvl1pPr>
              <a:defRPr sz="800"/>
            </a:lvl1pPr>
          </a:lstStyle>
          <a:p>
            <a:fld id="{66DE20E4-D496-034F-914D-F7F15B93E95B}" type="slidenum">
              <a:rPr lang="en-US" smtClean="0"/>
              <a:pPr/>
              <a:t>‹#›</a:t>
            </a:fld>
            <a:endParaRPr lang="en-US" dirty="0"/>
          </a:p>
        </p:txBody>
      </p:sp>
      <p:sp>
        <p:nvSpPr>
          <p:cNvPr id="8" name="Text Placeholder 12">
            <a:extLst>
              <a:ext uri="{FF2B5EF4-FFF2-40B4-BE49-F238E27FC236}">
                <a16:creationId xmlns:a16="http://schemas.microsoft.com/office/drawing/2014/main" id="{548785B2-1A75-0248-A02D-593644343089}"/>
              </a:ext>
            </a:extLst>
          </p:cNvPr>
          <p:cNvSpPr>
            <a:spLocks noGrp="1"/>
          </p:cNvSpPr>
          <p:nvPr>
            <p:ph type="body" sz="quarter" idx="13" hasCustomPrompt="1"/>
          </p:nvPr>
        </p:nvSpPr>
        <p:spPr>
          <a:xfrm>
            <a:off x="497351" y="5693825"/>
            <a:ext cx="5364480" cy="365125"/>
          </a:xfrm>
          <a:prstGeom prst="rect">
            <a:avLst/>
          </a:prstGeom>
        </p:spPr>
        <p:txBody>
          <a:bodyPr anchor="b"/>
          <a:lstStyle>
            <a:lvl1pPr marL="0" indent="0">
              <a:lnSpc>
                <a:spcPct val="100000"/>
              </a:lnSpc>
              <a:buNone/>
              <a:defRPr sz="700">
                <a:solidFill>
                  <a:schemeClr val="tx2"/>
                </a:solidFill>
              </a:defRPr>
            </a:lvl1pPr>
          </a:lstStyle>
          <a:p>
            <a:pPr lvl="0"/>
            <a:r>
              <a:rPr lang="en-US" dirty="0"/>
              <a:t>Click to edit Footnote </a:t>
            </a:r>
          </a:p>
        </p:txBody>
      </p:sp>
      <p:sp>
        <p:nvSpPr>
          <p:cNvPr id="5" name="Picture Placeholder 4">
            <a:extLst>
              <a:ext uri="{FF2B5EF4-FFF2-40B4-BE49-F238E27FC236}">
                <a16:creationId xmlns:a16="http://schemas.microsoft.com/office/drawing/2014/main" id="{C345672C-A430-2248-88EB-1CB311F352A6}"/>
              </a:ext>
            </a:extLst>
          </p:cNvPr>
          <p:cNvSpPr>
            <a:spLocks noGrp="1"/>
          </p:cNvSpPr>
          <p:nvPr>
            <p:ph type="pic" sz="quarter" idx="14"/>
          </p:nvPr>
        </p:nvSpPr>
        <p:spPr>
          <a:xfrm>
            <a:off x="6212619" y="1827746"/>
            <a:ext cx="5369781" cy="4231204"/>
          </a:xfrm>
          <a:solidFill>
            <a:schemeClr val="tx2"/>
          </a:solidFill>
        </p:spPr>
        <p:txBody>
          <a:bodyPr anchor="ctr"/>
          <a:lstStyle>
            <a:lvl1pPr marL="0" indent="0" algn="ctr">
              <a:buNone/>
              <a:defRPr sz="1200"/>
            </a:lvl1pPr>
          </a:lstStyle>
          <a:p>
            <a:endParaRPr lang="en-US"/>
          </a:p>
        </p:txBody>
      </p:sp>
      <p:sp>
        <p:nvSpPr>
          <p:cNvPr id="7" name="Content Placeholder 2">
            <a:extLst>
              <a:ext uri="{FF2B5EF4-FFF2-40B4-BE49-F238E27FC236}">
                <a16:creationId xmlns:a16="http://schemas.microsoft.com/office/drawing/2014/main" id="{2B3F8211-32E1-A14E-9058-DC9702739171}"/>
              </a:ext>
            </a:extLst>
          </p:cNvPr>
          <p:cNvSpPr>
            <a:spLocks noGrp="1"/>
          </p:cNvSpPr>
          <p:nvPr>
            <p:ph idx="15"/>
          </p:nvPr>
        </p:nvSpPr>
        <p:spPr>
          <a:xfrm>
            <a:off x="499872" y="1828805"/>
            <a:ext cx="5364480" cy="3865021"/>
          </a:xfrm>
        </p:spPr>
        <p:txBody>
          <a:bodyPr/>
          <a:lstStyle>
            <a:lvl1pPr marL="92068" indent="-92068">
              <a:lnSpc>
                <a:spcPct val="100000"/>
              </a:lnSpc>
              <a:spcBef>
                <a:spcPts val="300"/>
              </a:spcBef>
              <a:spcAft>
                <a:spcPts val="600"/>
              </a:spcAft>
              <a:buClr>
                <a:schemeClr val="accent1"/>
              </a:buClr>
              <a:tabLst/>
              <a:defRPr sz="1400">
                <a:solidFill>
                  <a:schemeClr val="accent1"/>
                </a:solidFill>
              </a:defRPr>
            </a:lvl1pPr>
            <a:lvl2pPr marL="201598" indent="-92068">
              <a:lnSpc>
                <a:spcPct val="100000"/>
              </a:lnSpc>
              <a:spcBef>
                <a:spcPts val="0"/>
              </a:spcBef>
              <a:spcAft>
                <a:spcPts val="600"/>
              </a:spcAft>
              <a:buClr>
                <a:schemeClr val="accent1"/>
              </a:buClr>
              <a:buFont typeface="System Font Regular"/>
              <a:buChar char="-"/>
              <a:tabLst/>
              <a:defRPr sz="1400">
                <a:solidFill>
                  <a:schemeClr val="accent1"/>
                </a:solidFill>
              </a:defRPr>
            </a:lvl2pPr>
            <a:lvl3pPr marL="290491" indent="-80957">
              <a:lnSpc>
                <a:spcPct val="100000"/>
              </a:lnSpc>
              <a:spcBef>
                <a:spcPts val="0"/>
              </a:spcBef>
              <a:spcAft>
                <a:spcPts val="600"/>
              </a:spcAft>
              <a:buClr>
                <a:schemeClr val="accent1"/>
              </a:buClr>
              <a:tabLst/>
              <a:defRPr sz="1200">
                <a:solidFill>
                  <a:schemeClr val="accent1"/>
                </a:solidFill>
              </a:defRPr>
            </a:lvl3pPr>
            <a:lvl4pPr marL="379385" indent="-88894">
              <a:lnSpc>
                <a:spcPct val="100000"/>
              </a:lnSpc>
              <a:spcBef>
                <a:spcPts val="0"/>
              </a:spcBef>
              <a:spcAft>
                <a:spcPts val="600"/>
              </a:spcAft>
              <a:buClr>
                <a:schemeClr val="accent1"/>
              </a:buClr>
              <a:buFont typeface="System Font Regular"/>
              <a:buChar char="-"/>
              <a:tabLst/>
              <a:defRPr sz="1100">
                <a:solidFill>
                  <a:schemeClr val="accent1"/>
                </a:solidFill>
              </a:defRPr>
            </a:lvl4pPr>
            <a:lvl5pPr marL="460340" indent="-73021">
              <a:lnSpc>
                <a:spcPct val="100000"/>
              </a:lnSpc>
              <a:spcBef>
                <a:spcPts val="0"/>
              </a:spcBef>
              <a:spcAft>
                <a:spcPts val="600"/>
              </a:spcAft>
              <a:buClr>
                <a:schemeClr val="accent1"/>
              </a:buClr>
              <a:tabLst/>
              <a:defRPr sz="1051">
                <a:solidFill>
                  <a:schemeClr val="accent1"/>
                </a:solidFill>
              </a:defRPr>
            </a:lvl5pPr>
          </a:lstStyle>
          <a:p>
            <a:pPr marL="92068" marR="0" lvl="0" indent="-92068" algn="l" defTabSz="685750" rtl="0" eaLnBrk="1" fontAlgn="auto" latinLnBrk="0" hangingPunct="1">
              <a:lnSpc>
                <a:spcPct val="100000"/>
              </a:lnSpc>
              <a:spcBef>
                <a:spcPts val="300"/>
              </a:spcBef>
              <a:spcAft>
                <a:spcPts val="300"/>
              </a:spcAft>
              <a:buClr>
                <a:schemeClr val="accent1"/>
              </a:buClr>
              <a:buSzTx/>
              <a:buFont typeface="Arial" panose="020B0604020202020204" pitchFamily="34" charset="0"/>
              <a:buChar char="•"/>
              <a:tabLst/>
              <a:defRPr/>
            </a:pPr>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Footer Placeholder 3">
            <a:extLst>
              <a:ext uri="{FF2B5EF4-FFF2-40B4-BE49-F238E27FC236}">
                <a16:creationId xmlns:a16="http://schemas.microsoft.com/office/drawing/2014/main" id="{D1101829-B714-6E46-BE01-D5626AC189B8}"/>
              </a:ext>
            </a:extLst>
          </p:cNvPr>
          <p:cNvSpPr>
            <a:spLocks noGrp="1"/>
          </p:cNvSpPr>
          <p:nvPr>
            <p:ph type="ftr" sz="quarter" idx="3"/>
          </p:nvPr>
        </p:nvSpPr>
        <p:spPr>
          <a:xfrm>
            <a:off x="7127597" y="6241574"/>
            <a:ext cx="4114800" cy="366183"/>
          </a:xfrm>
          <a:prstGeom prst="rect">
            <a:avLst/>
          </a:prstGeom>
        </p:spPr>
        <p:txBody>
          <a:bodyPr vert="horz" lIns="91440" tIns="45720" rIns="91440" bIns="45720" rtlCol="0" anchor="ctr"/>
          <a:lstStyle>
            <a:lvl1pPr algn="r">
              <a:defRPr sz="800">
                <a:solidFill>
                  <a:schemeClr val="accent1"/>
                </a:solidFill>
              </a:defRPr>
            </a:lvl1pPr>
          </a:lstStyle>
          <a:p>
            <a:r>
              <a:rPr lang="en-US" dirty="0"/>
              <a:t>Type division name here</a:t>
            </a:r>
          </a:p>
        </p:txBody>
      </p:sp>
      <p:sp>
        <p:nvSpPr>
          <p:cNvPr id="9" name="Title 1">
            <a:extLst>
              <a:ext uri="{FF2B5EF4-FFF2-40B4-BE49-F238E27FC236}">
                <a16:creationId xmlns:a16="http://schemas.microsoft.com/office/drawing/2014/main" id="{FD556004-769B-824A-A347-C2C035D1BBE6}"/>
              </a:ext>
            </a:extLst>
          </p:cNvPr>
          <p:cNvSpPr>
            <a:spLocks noGrp="1"/>
          </p:cNvSpPr>
          <p:nvPr>
            <p:ph type="title" hasCustomPrompt="1"/>
          </p:nvPr>
        </p:nvSpPr>
        <p:spPr>
          <a:xfrm>
            <a:off x="499872" y="347472"/>
            <a:ext cx="11082528" cy="1096841"/>
          </a:xfrm>
        </p:spPr>
        <p:txBody>
          <a:bodyPr/>
          <a:lstStyle>
            <a:lvl1pPr>
              <a:lnSpc>
                <a:spcPct val="100000"/>
              </a:lnSpc>
              <a:defRPr sz="2800"/>
            </a:lvl1pPr>
          </a:lstStyle>
          <a:p>
            <a:r>
              <a:rPr lang="en-US" dirty="0"/>
              <a:t>Click to add a title style with a </a:t>
            </a:r>
            <a:br>
              <a:rPr lang="en-US" dirty="0"/>
            </a:br>
            <a:r>
              <a:rPr lang="en-US" dirty="0"/>
              <a:t>two-line headline</a:t>
            </a:r>
          </a:p>
        </p:txBody>
      </p:sp>
    </p:spTree>
    <p:extLst>
      <p:ext uri="{BB962C8B-B14F-4D97-AF65-F5344CB8AC3E}">
        <p14:creationId xmlns:p14="http://schemas.microsoft.com/office/powerpoint/2010/main" val="1930608758"/>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Title, content, and quot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57AF59D-8535-1140-B29B-79BC2486FF7B}"/>
              </a:ext>
            </a:extLst>
          </p:cNvPr>
          <p:cNvSpPr/>
          <p:nvPr userDrawn="1"/>
        </p:nvSpPr>
        <p:spPr>
          <a:xfrm>
            <a:off x="6989244" y="1570955"/>
            <a:ext cx="4604249" cy="262457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
        <p:nvSpPr>
          <p:cNvPr id="2" name="Title 1">
            <a:extLst>
              <a:ext uri="{FF2B5EF4-FFF2-40B4-BE49-F238E27FC236}">
                <a16:creationId xmlns:a16="http://schemas.microsoft.com/office/drawing/2014/main" id="{1DA19430-9D19-E74B-A985-0DFB9C995A6C}"/>
              </a:ext>
            </a:extLst>
          </p:cNvPr>
          <p:cNvSpPr>
            <a:spLocks noGrp="1"/>
          </p:cNvSpPr>
          <p:nvPr>
            <p:ph type="title"/>
          </p:nvPr>
        </p:nvSpPr>
        <p:spPr>
          <a:xfrm>
            <a:off x="499886" y="347473"/>
            <a:ext cx="11096132" cy="633457"/>
          </a:xfrm>
        </p:spPr>
        <p:txBody>
          <a:bodyPr/>
          <a:lstStyle>
            <a:lvl1pPr>
              <a:lnSpc>
                <a:spcPct val="100000"/>
              </a:lnSpc>
              <a:defRPr sz="2800"/>
            </a:lvl1pPr>
          </a:lstStyle>
          <a:p>
            <a:r>
              <a:rPr lang="en-US" dirty="0"/>
              <a:t>Click to edit Master title style</a:t>
            </a:r>
          </a:p>
        </p:txBody>
      </p:sp>
      <p:sp>
        <p:nvSpPr>
          <p:cNvPr id="3" name="Content Placeholder 2">
            <a:extLst>
              <a:ext uri="{FF2B5EF4-FFF2-40B4-BE49-F238E27FC236}">
                <a16:creationId xmlns:a16="http://schemas.microsoft.com/office/drawing/2014/main" id="{6FFA7B42-D455-1E4D-9ED5-D09FA229AD73}"/>
              </a:ext>
            </a:extLst>
          </p:cNvPr>
          <p:cNvSpPr>
            <a:spLocks noGrp="1"/>
          </p:cNvSpPr>
          <p:nvPr>
            <p:ph idx="1"/>
          </p:nvPr>
        </p:nvSpPr>
        <p:spPr>
          <a:xfrm>
            <a:off x="499872" y="1481289"/>
            <a:ext cx="5364480" cy="4225577"/>
          </a:xfrm>
        </p:spPr>
        <p:txBody>
          <a:bodyPr/>
          <a:lstStyle>
            <a:lvl1pPr marL="92068" indent="-92068">
              <a:lnSpc>
                <a:spcPct val="100000"/>
              </a:lnSpc>
              <a:spcBef>
                <a:spcPts val="300"/>
              </a:spcBef>
              <a:spcAft>
                <a:spcPts val="600"/>
              </a:spcAft>
              <a:buClr>
                <a:schemeClr val="accent1"/>
              </a:buClr>
              <a:tabLst/>
              <a:defRPr sz="1400">
                <a:solidFill>
                  <a:schemeClr val="accent1"/>
                </a:solidFill>
                <a:latin typeface="+mn-lt"/>
              </a:defRPr>
            </a:lvl1pPr>
            <a:lvl2pPr marL="201598" indent="-96831">
              <a:lnSpc>
                <a:spcPct val="100000"/>
              </a:lnSpc>
              <a:spcBef>
                <a:spcPts val="0"/>
              </a:spcBef>
              <a:spcAft>
                <a:spcPts val="600"/>
              </a:spcAft>
              <a:buClr>
                <a:schemeClr val="accent1"/>
              </a:buClr>
              <a:buFont typeface="System Font Regular"/>
              <a:buChar char="-"/>
              <a:tabLst/>
              <a:defRPr sz="1400">
                <a:solidFill>
                  <a:schemeClr val="accent1"/>
                </a:solidFill>
                <a:latin typeface="+mn-lt"/>
              </a:defRPr>
            </a:lvl2pPr>
            <a:lvl3pPr marL="298427" indent="-88894">
              <a:lnSpc>
                <a:spcPct val="100000"/>
              </a:lnSpc>
              <a:spcBef>
                <a:spcPts val="0"/>
              </a:spcBef>
              <a:spcAft>
                <a:spcPts val="600"/>
              </a:spcAft>
              <a:buClr>
                <a:schemeClr val="accent1"/>
              </a:buClr>
              <a:tabLst/>
              <a:defRPr sz="1200">
                <a:solidFill>
                  <a:schemeClr val="accent1"/>
                </a:solidFill>
                <a:latin typeface="+mn-lt"/>
              </a:defRPr>
            </a:lvl3pPr>
            <a:lvl4pPr marL="395258" indent="-96831">
              <a:lnSpc>
                <a:spcPct val="100000"/>
              </a:lnSpc>
              <a:spcBef>
                <a:spcPts val="0"/>
              </a:spcBef>
              <a:spcAft>
                <a:spcPts val="600"/>
              </a:spcAft>
              <a:buClr>
                <a:schemeClr val="accent1"/>
              </a:buClr>
              <a:buFont typeface="System Font Regular"/>
              <a:buChar char="-"/>
              <a:tabLst/>
              <a:defRPr sz="1100">
                <a:solidFill>
                  <a:schemeClr val="accent1"/>
                </a:solidFill>
                <a:latin typeface="+mn-lt"/>
              </a:defRPr>
            </a:lvl4pPr>
            <a:lvl5pPr marL="500026" indent="-96831">
              <a:lnSpc>
                <a:spcPct val="100000"/>
              </a:lnSpc>
              <a:spcBef>
                <a:spcPts val="0"/>
              </a:spcBef>
              <a:spcAft>
                <a:spcPts val="600"/>
              </a:spcAft>
              <a:buClr>
                <a:schemeClr val="accent1"/>
              </a:buClr>
              <a:tabLst/>
              <a:defRPr sz="1051">
                <a:solidFill>
                  <a:schemeClr val="accent1"/>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3B6D10EE-3796-1048-8D75-5FE9E3D92D9F}"/>
              </a:ext>
            </a:extLst>
          </p:cNvPr>
          <p:cNvSpPr>
            <a:spLocks noGrp="1"/>
          </p:cNvSpPr>
          <p:nvPr>
            <p:ph type="sldNum" sz="quarter" idx="12"/>
          </p:nvPr>
        </p:nvSpPr>
        <p:spPr>
          <a:xfrm>
            <a:off x="11242410" y="6244227"/>
            <a:ext cx="470647" cy="377952"/>
          </a:xfrm>
        </p:spPr>
        <p:txBody>
          <a:bodyPr/>
          <a:lstStyle>
            <a:lvl1pPr>
              <a:defRPr sz="800"/>
            </a:lvl1pPr>
          </a:lstStyle>
          <a:p>
            <a:fld id="{66DE20E4-D496-034F-914D-F7F15B93E95B}" type="slidenum">
              <a:rPr lang="en-US" smtClean="0"/>
              <a:pPr/>
              <a:t>‹#›</a:t>
            </a:fld>
            <a:endParaRPr lang="en-US" dirty="0"/>
          </a:p>
        </p:txBody>
      </p:sp>
      <p:sp>
        <p:nvSpPr>
          <p:cNvPr id="8" name="Text Placeholder 12">
            <a:extLst>
              <a:ext uri="{FF2B5EF4-FFF2-40B4-BE49-F238E27FC236}">
                <a16:creationId xmlns:a16="http://schemas.microsoft.com/office/drawing/2014/main" id="{548785B2-1A75-0248-A02D-593644343089}"/>
              </a:ext>
            </a:extLst>
          </p:cNvPr>
          <p:cNvSpPr>
            <a:spLocks noGrp="1"/>
          </p:cNvSpPr>
          <p:nvPr>
            <p:ph type="body" sz="quarter" idx="13" hasCustomPrompt="1"/>
          </p:nvPr>
        </p:nvSpPr>
        <p:spPr>
          <a:xfrm>
            <a:off x="497349" y="5693825"/>
            <a:ext cx="5364480" cy="365125"/>
          </a:xfrm>
          <a:prstGeom prst="rect">
            <a:avLst/>
          </a:prstGeom>
        </p:spPr>
        <p:txBody>
          <a:bodyPr anchor="b"/>
          <a:lstStyle>
            <a:lvl1pPr marL="0" indent="0">
              <a:lnSpc>
                <a:spcPct val="100000"/>
              </a:lnSpc>
              <a:buNone/>
              <a:defRPr sz="700">
                <a:solidFill>
                  <a:schemeClr val="tx2"/>
                </a:solidFill>
              </a:defRPr>
            </a:lvl1pPr>
          </a:lstStyle>
          <a:p>
            <a:pPr lvl="0"/>
            <a:r>
              <a:rPr lang="en-US" dirty="0"/>
              <a:t>Click to edit Footnote </a:t>
            </a:r>
          </a:p>
        </p:txBody>
      </p:sp>
      <p:sp>
        <p:nvSpPr>
          <p:cNvPr id="7" name="Text Placeholder 28">
            <a:extLst>
              <a:ext uri="{FF2B5EF4-FFF2-40B4-BE49-F238E27FC236}">
                <a16:creationId xmlns:a16="http://schemas.microsoft.com/office/drawing/2014/main" id="{8FF7021F-BE12-C345-B1FB-F328D09E0C8F}"/>
              </a:ext>
            </a:extLst>
          </p:cNvPr>
          <p:cNvSpPr>
            <a:spLocks noGrp="1"/>
          </p:cNvSpPr>
          <p:nvPr>
            <p:ph type="body" sz="quarter" idx="19"/>
          </p:nvPr>
        </p:nvSpPr>
        <p:spPr>
          <a:xfrm>
            <a:off x="7126516" y="1740100"/>
            <a:ext cx="4325259" cy="2477338"/>
          </a:xfrm>
        </p:spPr>
        <p:txBody>
          <a:bodyPr/>
          <a:lstStyle>
            <a:lvl1pPr marL="0" indent="0" algn="l">
              <a:buNone/>
              <a:defRPr sz="2000" b="1" spc="0" baseline="0">
                <a:solidFill>
                  <a:schemeClr val="accent1"/>
                </a:solidFill>
                <a:latin typeface="Georgia" panose="02040502050405020303" pitchFamily="18" charset="0"/>
              </a:defRPr>
            </a:lvl1pPr>
            <a:lvl2pPr marL="120641" indent="0">
              <a:buNone/>
              <a:defRPr sz="7200">
                <a:latin typeface="Georgia" panose="02040502050405020303" pitchFamily="18" charset="0"/>
              </a:defRPr>
            </a:lvl2pPr>
            <a:lvl3pPr marL="293667" indent="0">
              <a:buNone/>
              <a:defRPr sz="7200">
                <a:latin typeface="Georgia" panose="02040502050405020303" pitchFamily="18" charset="0"/>
              </a:defRPr>
            </a:lvl3pPr>
            <a:lvl4pPr marL="404782" indent="0">
              <a:buNone/>
              <a:defRPr sz="7200">
                <a:latin typeface="Georgia" panose="02040502050405020303" pitchFamily="18" charset="0"/>
              </a:defRPr>
            </a:lvl4pPr>
            <a:lvl5pPr marL="577806" indent="0">
              <a:buNone/>
              <a:defRPr sz="7200">
                <a:latin typeface="Georgia" panose="02040502050405020303" pitchFamily="18" charset="0"/>
              </a:defRPr>
            </a:lvl5pPr>
          </a:lstStyle>
          <a:p>
            <a:pPr lvl="0"/>
            <a:r>
              <a:rPr lang="en-US" dirty="0"/>
              <a:t>Click</a:t>
            </a:r>
          </a:p>
        </p:txBody>
      </p:sp>
      <p:sp>
        <p:nvSpPr>
          <p:cNvPr id="11" name="Footer Placeholder 3">
            <a:extLst>
              <a:ext uri="{FF2B5EF4-FFF2-40B4-BE49-F238E27FC236}">
                <a16:creationId xmlns:a16="http://schemas.microsoft.com/office/drawing/2014/main" id="{9D672EDB-2656-3845-AED8-A0E11A74F037}"/>
              </a:ext>
            </a:extLst>
          </p:cNvPr>
          <p:cNvSpPr>
            <a:spLocks noGrp="1"/>
          </p:cNvSpPr>
          <p:nvPr>
            <p:ph type="ftr" sz="quarter" idx="3"/>
          </p:nvPr>
        </p:nvSpPr>
        <p:spPr>
          <a:xfrm>
            <a:off x="7126516" y="6241574"/>
            <a:ext cx="4114800" cy="366183"/>
          </a:xfrm>
          <a:prstGeom prst="rect">
            <a:avLst/>
          </a:prstGeom>
        </p:spPr>
        <p:txBody>
          <a:bodyPr vert="horz" lIns="91440" tIns="45720" rIns="91440" bIns="45720" rtlCol="0" anchor="ctr"/>
          <a:lstStyle>
            <a:lvl1pPr algn="r">
              <a:defRPr sz="800">
                <a:solidFill>
                  <a:schemeClr val="accent1"/>
                </a:solidFill>
              </a:defRPr>
            </a:lvl1pPr>
          </a:lstStyle>
          <a:p>
            <a:r>
              <a:rPr lang="en-US" dirty="0"/>
              <a:t>Type division name here</a:t>
            </a:r>
          </a:p>
        </p:txBody>
      </p:sp>
    </p:spTree>
    <p:extLst>
      <p:ext uri="{BB962C8B-B14F-4D97-AF65-F5344CB8AC3E}">
        <p14:creationId xmlns:p14="http://schemas.microsoft.com/office/powerpoint/2010/main" val="1686152168"/>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Title (2 line), content, and quot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57AF59D-8535-1140-B29B-79BC2486FF7B}"/>
              </a:ext>
            </a:extLst>
          </p:cNvPr>
          <p:cNvSpPr/>
          <p:nvPr userDrawn="1"/>
        </p:nvSpPr>
        <p:spPr>
          <a:xfrm>
            <a:off x="6989244" y="1922288"/>
            <a:ext cx="4604249" cy="243029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
        <p:nvSpPr>
          <p:cNvPr id="6" name="Slide Number Placeholder 5">
            <a:extLst>
              <a:ext uri="{FF2B5EF4-FFF2-40B4-BE49-F238E27FC236}">
                <a16:creationId xmlns:a16="http://schemas.microsoft.com/office/drawing/2014/main" id="{3B6D10EE-3796-1048-8D75-5FE9E3D92D9F}"/>
              </a:ext>
            </a:extLst>
          </p:cNvPr>
          <p:cNvSpPr>
            <a:spLocks noGrp="1"/>
          </p:cNvSpPr>
          <p:nvPr>
            <p:ph type="sldNum" sz="quarter" idx="12"/>
          </p:nvPr>
        </p:nvSpPr>
        <p:spPr>
          <a:xfrm>
            <a:off x="11242410" y="6244227"/>
            <a:ext cx="470647" cy="377952"/>
          </a:xfrm>
        </p:spPr>
        <p:txBody>
          <a:bodyPr/>
          <a:lstStyle>
            <a:lvl1pPr>
              <a:defRPr sz="800"/>
            </a:lvl1pPr>
          </a:lstStyle>
          <a:p>
            <a:fld id="{66DE20E4-D496-034F-914D-F7F15B93E95B}" type="slidenum">
              <a:rPr lang="en-US" smtClean="0"/>
              <a:pPr/>
              <a:t>‹#›</a:t>
            </a:fld>
            <a:endParaRPr lang="en-US" dirty="0"/>
          </a:p>
        </p:txBody>
      </p:sp>
      <p:sp>
        <p:nvSpPr>
          <p:cNvPr id="8" name="Text Placeholder 12">
            <a:extLst>
              <a:ext uri="{FF2B5EF4-FFF2-40B4-BE49-F238E27FC236}">
                <a16:creationId xmlns:a16="http://schemas.microsoft.com/office/drawing/2014/main" id="{548785B2-1A75-0248-A02D-593644343089}"/>
              </a:ext>
            </a:extLst>
          </p:cNvPr>
          <p:cNvSpPr>
            <a:spLocks noGrp="1"/>
          </p:cNvSpPr>
          <p:nvPr>
            <p:ph type="body" sz="quarter" idx="13" hasCustomPrompt="1"/>
          </p:nvPr>
        </p:nvSpPr>
        <p:spPr>
          <a:xfrm>
            <a:off x="497349" y="5693825"/>
            <a:ext cx="5364480" cy="365125"/>
          </a:xfrm>
          <a:prstGeom prst="rect">
            <a:avLst/>
          </a:prstGeom>
        </p:spPr>
        <p:txBody>
          <a:bodyPr anchor="b"/>
          <a:lstStyle>
            <a:lvl1pPr marL="0" indent="0">
              <a:lnSpc>
                <a:spcPct val="100000"/>
              </a:lnSpc>
              <a:buNone/>
              <a:defRPr sz="700">
                <a:solidFill>
                  <a:schemeClr val="tx2"/>
                </a:solidFill>
              </a:defRPr>
            </a:lvl1pPr>
          </a:lstStyle>
          <a:p>
            <a:pPr lvl="0"/>
            <a:r>
              <a:rPr lang="en-US" dirty="0"/>
              <a:t>Click to edit Footnote </a:t>
            </a:r>
          </a:p>
        </p:txBody>
      </p:sp>
      <p:sp>
        <p:nvSpPr>
          <p:cNvPr id="7" name="Text Placeholder 28">
            <a:extLst>
              <a:ext uri="{FF2B5EF4-FFF2-40B4-BE49-F238E27FC236}">
                <a16:creationId xmlns:a16="http://schemas.microsoft.com/office/drawing/2014/main" id="{8FF7021F-BE12-C345-B1FB-F328D09E0C8F}"/>
              </a:ext>
            </a:extLst>
          </p:cNvPr>
          <p:cNvSpPr>
            <a:spLocks noGrp="1"/>
          </p:cNvSpPr>
          <p:nvPr>
            <p:ph type="body" sz="quarter" idx="19"/>
          </p:nvPr>
        </p:nvSpPr>
        <p:spPr>
          <a:xfrm>
            <a:off x="7126516" y="2091432"/>
            <a:ext cx="4325259" cy="2261155"/>
          </a:xfrm>
        </p:spPr>
        <p:txBody>
          <a:bodyPr/>
          <a:lstStyle>
            <a:lvl1pPr marL="0" indent="0" algn="l">
              <a:buNone/>
              <a:defRPr sz="2000" b="1" spc="0" baseline="0">
                <a:solidFill>
                  <a:schemeClr val="accent1"/>
                </a:solidFill>
                <a:latin typeface="Georgia" panose="02040502050405020303" pitchFamily="18" charset="0"/>
              </a:defRPr>
            </a:lvl1pPr>
            <a:lvl2pPr marL="120641" indent="0">
              <a:buNone/>
              <a:defRPr sz="7200">
                <a:latin typeface="Georgia" panose="02040502050405020303" pitchFamily="18" charset="0"/>
              </a:defRPr>
            </a:lvl2pPr>
            <a:lvl3pPr marL="293667" indent="0">
              <a:buNone/>
              <a:defRPr sz="7200">
                <a:latin typeface="Georgia" panose="02040502050405020303" pitchFamily="18" charset="0"/>
              </a:defRPr>
            </a:lvl3pPr>
            <a:lvl4pPr marL="404782" indent="0">
              <a:buNone/>
              <a:defRPr sz="7200">
                <a:latin typeface="Georgia" panose="02040502050405020303" pitchFamily="18" charset="0"/>
              </a:defRPr>
            </a:lvl4pPr>
            <a:lvl5pPr marL="577806" indent="0">
              <a:buNone/>
              <a:defRPr sz="7200">
                <a:latin typeface="Georgia" panose="02040502050405020303" pitchFamily="18" charset="0"/>
              </a:defRPr>
            </a:lvl5pPr>
          </a:lstStyle>
          <a:p>
            <a:pPr lvl="0"/>
            <a:r>
              <a:rPr lang="en-US" dirty="0"/>
              <a:t>Click</a:t>
            </a:r>
          </a:p>
        </p:txBody>
      </p:sp>
      <p:sp>
        <p:nvSpPr>
          <p:cNvPr id="11" name="Footer Placeholder 3">
            <a:extLst>
              <a:ext uri="{FF2B5EF4-FFF2-40B4-BE49-F238E27FC236}">
                <a16:creationId xmlns:a16="http://schemas.microsoft.com/office/drawing/2014/main" id="{9D672EDB-2656-3845-AED8-A0E11A74F037}"/>
              </a:ext>
            </a:extLst>
          </p:cNvPr>
          <p:cNvSpPr>
            <a:spLocks noGrp="1"/>
          </p:cNvSpPr>
          <p:nvPr>
            <p:ph type="ftr" sz="quarter" idx="3"/>
          </p:nvPr>
        </p:nvSpPr>
        <p:spPr>
          <a:xfrm>
            <a:off x="7126516" y="6241574"/>
            <a:ext cx="4114800" cy="366183"/>
          </a:xfrm>
          <a:prstGeom prst="rect">
            <a:avLst/>
          </a:prstGeom>
        </p:spPr>
        <p:txBody>
          <a:bodyPr vert="horz" lIns="91440" tIns="45720" rIns="91440" bIns="45720" rtlCol="0" anchor="ctr"/>
          <a:lstStyle>
            <a:lvl1pPr algn="r">
              <a:defRPr sz="800">
                <a:solidFill>
                  <a:schemeClr val="accent1"/>
                </a:solidFill>
              </a:defRPr>
            </a:lvl1pPr>
          </a:lstStyle>
          <a:p>
            <a:r>
              <a:rPr lang="en-US" dirty="0"/>
              <a:t>Type division name here</a:t>
            </a:r>
          </a:p>
        </p:txBody>
      </p:sp>
      <p:sp>
        <p:nvSpPr>
          <p:cNvPr id="9" name="Content Placeholder 2">
            <a:extLst>
              <a:ext uri="{FF2B5EF4-FFF2-40B4-BE49-F238E27FC236}">
                <a16:creationId xmlns:a16="http://schemas.microsoft.com/office/drawing/2014/main" id="{6D16490D-0665-6F4D-9A29-A4051903B1F7}"/>
              </a:ext>
            </a:extLst>
          </p:cNvPr>
          <p:cNvSpPr>
            <a:spLocks noGrp="1"/>
          </p:cNvSpPr>
          <p:nvPr>
            <p:ph idx="15"/>
          </p:nvPr>
        </p:nvSpPr>
        <p:spPr>
          <a:xfrm>
            <a:off x="499872" y="1828805"/>
            <a:ext cx="5364480" cy="3865021"/>
          </a:xfrm>
        </p:spPr>
        <p:txBody>
          <a:bodyPr/>
          <a:lstStyle>
            <a:lvl1pPr marL="92068" indent="-92068">
              <a:lnSpc>
                <a:spcPct val="100000"/>
              </a:lnSpc>
              <a:spcBef>
                <a:spcPts val="300"/>
              </a:spcBef>
              <a:spcAft>
                <a:spcPts val="600"/>
              </a:spcAft>
              <a:buClr>
                <a:schemeClr val="accent1"/>
              </a:buClr>
              <a:tabLst/>
              <a:defRPr sz="1400">
                <a:solidFill>
                  <a:schemeClr val="accent1"/>
                </a:solidFill>
              </a:defRPr>
            </a:lvl1pPr>
            <a:lvl2pPr marL="201598" indent="-92068">
              <a:lnSpc>
                <a:spcPct val="100000"/>
              </a:lnSpc>
              <a:spcBef>
                <a:spcPts val="0"/>
              </a:spcBef>
              <a:spcAft>
                <a:spcPts val="600"/>
              </a:spcAft>
              <a:buClr>
                <a:schemeClr val="accent1"/>
              </a:buClr>
              <a:buFont typeface="System Font Regular"/>
              <a:buChar char="-"/>
              <a:tabLst/>
              <a:defRPr sz="1400">
                <a:solidFill>
                  <a:schemeClr val="accent1"/>
                </a:solidFill>
              </a:defRPr>
            </a:lvl2pPr>
            <a:lvl3pPr marL="290491" indent="-80957">
              <a:lnSpc>
                <a:spcPct val="100000"/>
              </a:lnSpc>
              <a:spcBef>
                <a:spcPts val="0"/>
              </a:spcBef>
              <a:spcAft>
                <a:spcPts val="600"/>
              </a:spcAft>
              <a:buClr>
                <a:schemeClr val="accent1"/>
              </a:buClr>
              <a:tabLst/>
              <a:defRPr sz="1200">
                <a:solidFill>
                  <a:schemeClr val="accent1"/>
                </a:solidFill>
              </a:defRPr>
            </a:lvl3pPr>
            <a:lvl4pPr marL="379385" indent="-88894">
              <a:lnSpc>
                <a:spcPct val="100000"/>
              </a:lnSpc>
              <a:spcBef>
                <a:spcPts val="0"/>
              </a:spcBef>
              <a:spcAft>
                <a:spcPts val="600"/>
              </a:spcAft>
              <a:buClr>
                <a:schemeClr val="accent1"/>
              </a:buClr>
              <a:buFont typeface="System Font Regular"/>
              <a:buChar char="-"/>
              <a:tabLst/>
              <a:defRPr sz="1100">
                <a:solidFill>
                  <a:schemeClr val="accent1"/>
                </a:solidFill>
              </a:defRPr>
            </a:lvl4pPr>
            <a:lvl5pPr marL="460340" indent="-73021">
              <a:lnSpc>
                <a:spcPct val="100000"/>
              </a:lnSpc>
              <a:spcBef>
                <a:spcPts val="0"/>
              </a:spcBef>
              <a:spcAft>
                <a:spcPts val="600"/>
              </a:spcAft>
              <a:buClr>
                <a:schemeClr val="accent1"/>
              </a:buClr>
              <a:tabLst/>
              <a:defRPr sz="1051">
                <a:solidFill>
                  <a:schemeClr val="accent1"/>
                </a:solidFill>
              </a:defRPr>
            </a:lvl5pPr>
          </a:lstStyle>
          <a:p>
            <a:pPr marL="92068" marR="0" lvl="0" indent="-92068" algn="l" defTabSz="685750" rtl="0" eaLnBrk="1" fontAlgn="auto" latinLnBrk="0" hangingPunct="1">
              <a:lnSpc>
                <a:spcPct val="100000"/>
              </a:lnSpc>
              <a:spcBef>
                <a:spcPts val="300"/>
              </a:spcBef>
              <a:spcAft>
                <a:spcPts val="300"/>
              </a:spcAft>
              <a:buClr>
                <a:schemeClr val="accent1"/>
              </a:buClr>
              <a:buSzTx/>
              <a:buFont typeface="Arial" panose="020B0604020202020204" pitchFamily="34" charset="0"/>
              <a:buChar char="•"/>
              <a:tabLst/>
              <a:defRPr/>
            </a:pPr>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itle 1">
            <a:extLst>
              <a:ext uri="{FF2B5EF4-FFF2-40B4-BE49-F238E27FC236}">
                <a16:creationId xmlns:a16="http://schemas.microsoft.com/office/drawing/2014/main" id="{43AA5499-0B30-3845-8F4C-708EA873253C}"/>
              </a:ext>
            </a:extLst>
          </p:cNvPr>
          <p:cNvSpPr>
            <a:spLocks noGrp="1"/>
          </p:cNvSpPr>
          <p:nvPr>
            <p:ph type="title" hasCustomPrompt="1"/>
          </p:nvPr>
        </p:nvSpPr>
        <p:spPr>
          <a:xfrm>
            <a:off x="499872" y="347472"/>
            <a:ext cx="11082528" cy="1096841"/>
          </a:xfrm>
        </p:spPr>
        <p:txBody>
          <a:bodyPr/>
          <a:lstStyle>
            <a:lvl1pPr>
              <a:lnSpc>
                <a:spcPct val="100000"/>
              </a:lnSpc>
              <a:defRPr sz="2800"/>
            </a:lvl1pPr>
          </a:lstStyle>
          <a:p>
            <a:r>
              <a:rPr lang="en-US" dirty="0"/>
              <a:t>Click to add a title style with a </a:t>
            </a:r>
            <a:br>
              <a:rPr lang="en-US" dirty="0"/>
            </a:br>
            <a:r>
              <a:rPr lang="en-US" dirty="0"/>
              <a:t>two-line headline</a:t>
            </a:r>
          </a:p>
        </p:txBody>
      </p:sp>
    </p:spTree>
    <p:extLst>
      <p:ext uri="{BB962C8B-B14F-4D97-AF65-F5344CB8AC3E}">
        <p14:creationId xmlns:p14="http://schemas.microsoft.com/office/powerpoint/2010/main" val="2792464000"/>
      </p:ext>
    </p:extLst>
  </p:cSld>
  <p:clrMapOvr>
    <a:masterClrMapping/>
  </p:clrMapOvr>
  <p:extLst>
    <p:ext uri="{DCECCB84-F9BA-43D5-87BE-67443E8EF086}">
      <p15:sldGuideLst xmlns:p15="http://schemas.microsoft.com/office/powerpoint/2012/main">
        <p15:guide id="1" orient="horz" pos="1205">
          <p15:clr>
            <a:srgbClr val="FBAE40"/>
          </p15:clr>
        </p15:guide>
      </p15:sldGuideLst>
    </p:ext>
  </p:extLst>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Title, content and chart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A19430-9D19-E74B-A985-0DFB9C995A6C}"/>
              </a:ext>
            </a:extLst>
          </p:cNvPr>
          <p:cNvSpPr>
            <a:spLocks noGrp="1"/>
          </p:cNvSpPr>
          <p:nvPr>
            <p:ph type="title"/>
          </p:nvPr>
        </p:nvSpPr>
        <p:spPr>
          <a:xfrm>
            <a:off x="499886" y="347473"/>
            <a:ext cx="11096132" cy="633457"/>
          </a:xfrm>
        </p:spPr>
        <p:txBody>
          <a:bodyPr/>
          <a:lstStyle>
            <a:lvl1pPr>
              <a:lnSpc>
                <a:spcPct val="100000"/>
              </a:lnSpc>
              <a:defRPr sz="2800"/>
            </a:lvl1pPr>
          </a:lstStyle>
          <a:p>
            <a:r>
              <a:rPr lang="en-US" dirty="0"/>
              <a:t>Click to edit Master title style</a:t>
            </a:r>
          </a:p>
        </p:txBody>
      </p:sp>
      <p:sp>
        <p:nvSpPr>
          <p:cNvPr id="6" name="Slide Number Placeholder 5">
            <a:extLst>
              <a:ext uri="{FF2B5EF4-FFF2-40B4-BE49-F238E27FC236}">
                <a16:creationId xmlns:a16="http://schemas.microsoft.com/office/drawing/2014/main" id="{3B6D10EE-3796-1048-8D75-5FE9E3D92D9F}"/>
              </a:ext>
            </a:extLst>
          </p:cNvPr>
          <p:cNvSpPr>
            <a:spLocks noGrp="1"/>
          </p:cNvSpPr>
          <p:nvPr>
            <p:ph type="sldNum" sz="quarter" idx="12"/>
          </p:nvPr>
        </p:nvSpPr>
        <p:spPr>
          <a:xfrm>
            <a:off x="11242410" y="6244227"/>
            <a:ext cx="470647" cy="377952"/>
          </a:xfrm>
        </p:spPr>
        <p:txBody>
          <a:bodyPr/>
          <a:lstStyle>
            <a:lvl1pPr>
              <a:defRPr sz="800"/>
            </a:lvl1pPr>
          </a:lstStyle>
          <a:p>
            <a:fld id="{66DE20E4-D496-034F-914D-F7F15B93E95B}" type="slidenum">
              <a:rPr lang="en-US" smtClean="0"/>
              <a:pPr/>
              <a:t>‹#›</a:t>
            </a:fld>
            <a:endParaRPr lang="en-US" dirty="0"/>
          </a:p>
        </p:txBody>
      </p:sp>
      <p:sp>
        <p:nvSpPr>
          <p:cNvPr id="8" name="Text Placeholder 12">
            <a:extLst>
              <a:ext uri="{FF2B5EF4-FFF2-40B4-BE49-F238E27FC236}">
                <a16:creationId xmlns:a16="http://schemas.microsoft.com/office/drawing/2014/main" id="{548785B2-1A75-0248-A02D-593644343089}"/>
              </a:ext>
            </a:extLst>
          </p:cNvPr>
          <p:cNvSpPr>
            <a:spLocks noGrp="1"/>
          </p:cNvSpPr>
          <p:nvPr>
            <p:ph type="body" sz="quarter" idx="13" hasCustomPrompt="1"/>
          </p:nvPr>
        </p:nvSpPr>
        <p:spPr>
          <a:xfrm>
            <a:off x="497362" y="5693825"/>
            <a:ext cx="11072348" cy="365125"/>
          </a:xfrm>
          <a:prstGeom prst="rect">
            <a:avLst/>
          </a:prstGeom>
        </p:spPr>
        <p:txBody>
          <a:bodyPr anchor="b"/>
          <a:lstStyle>
            <a:lvl1pPr marL="0" indent="0">
              <a:lnSpc>
                <a:spcPct val="100000"/>
              </a:lnSpc>
              <a:buNone/>
              <a:defRPr sz="700">
                <a:solidFill>
                  <a:schemeClr val="tx2"/>
                </a:solidFill>
              </a:defRPr>
            </a:lvl1pPr>
          </a:lstStyle>
          <a:p>
            <a:pPr lvl="0"/>
            <a:r>
              <a:rPr lang="en-US" dirty="0"/>
              <a:t>Click to edit Footnote </a:t>
            </a:r>
          </a:p>
        </p:txBody>
      </p:sp>
      <p:sp>
        <p:nvSpPr>
          <p:cNvPr id="7" name="Chart Placeholder 6">
            <a:extLst>
              <a:ext uri="{FF2B5EF4-FFF2-40B4-BE49-F238E27FC236}">
                <a16:creationId xmlns:a16="http://schemas.microsoft.com/office/drawing/2014/main" id="{209DBF36-B503-F44A-A373-FAF2B64AFCFF}"/>
              </a:ext>
            </a:extLst>
          </p:cNvPr>
          <p:cNvSpPr>
            <a:spLocks noGrp="1"/>
          </p:cNvSpPr>
          <p:nvPr>
            <p:ph type="chart" sz="quarter" idx="14"/>
          </p:nvPr>
        </p:nvSpPr>
        <p:spPr>
          <a:xfrm>
            <a:off x="6400800" y="1454457"/>
            <a:ext cx="5181600" cy="3877056"/>
          </a:xfrm>
        </p:spPr>
        <p:txBody>
          <a:bodyPr anchor="ctr"/>
          <a:lstStyle>
            <a:lvl1pPr marL="0" indent="0" algn="ctr">
              <a:buNone/>
              <a:defRPr sz="900">
                <a:solidFill>
                  <a:schemeClr val="accent1"/>
                </a:solidFill>
              </a:defRPr>
            </a:lvl1pPr>
          </a:lstStyle>
          <a:p>
            <a:endParaRPr lang="en-US"/>
          </a:p>
        </p:txBody>
      </p:sp>
      <p:sp>
        <p:nvSpPr>
          <p:cNvPr id="21" name="Content Placeholder 2">
            <a:extLst>
              <a:ext uri="{FF2B5EF4-FFF2-40B4-BE49-F238E27FC236}">
                <a16:creationId xmlns:a16="http://schemas.microsoft.com/office/drawing/2014/main" id="{7584C915-AEBA-9E46-B545-D476DC3D7F89}"/>
              </a:ext>
            </a:extLst>
          </p:cNvPr>
          <p:cNvSpPr>
            <a:spLocks noGrp="1"/>
          </p:cNvSpPr>
          <p:nvPr>
            <p:ph idx="15"/>
          </p:nvPr>
        </p:nvSpPr>
        <p:spPr>
          <a:xfrm>
            <a:off x="499872" y="1481283"/>
            <a:ext cx="5364480" cy="4231204"/>
          </a:xfrm>
        </p:spPr>
        <p:txBody>
          <a:bodyPr/>
          <a:lstStyle>
            <a:lvl1pPr marL="92068" indent="-92068">
              <a:lnSpc>
                <a:spcPct val="100000"/>
              </a:lnSpc>
              <a:spcBef>
                <a:spcPts val="300"/>
              </a:spcBef>
              <a:spcAft>
                <a:spcPts val="600"/>
              </a:spcAft>
              <a:buClr>
                <a:schemeClr val="accent1"/>
              </a:buClr>
              <a:tabLst/>
              <a:defRPr sz="1400">
                <a:solidFill>
                  <a:schemeClr val="accent1"/>
                </a:solidFill>
              </a:defRPr>
            </a:lvl1pPr>
            <a:lvl2pPr marL="201598" indent="-92068">
              <a:lnSpc>
                <a:spcPct val="100000"/>
              </a:lnSpc>
              <a:spcBef>
                <a:spcPts val="0"/>
              </a:spcBef>
              <a:spcAft>
                <a:spcPts val="600"/>
              </a:spcAft>
              <a:buClr>
                <a:schemeClr val="accent1"/>
              </a:buClr>
              <a:buFont typeface="System Font Regular"/>
              <a:buChar char="-"/>
              <a:tabLst/>
              <a:defRPr sz="1400">
                <a:solidFill>
                  <a:schemeClr val="accent1"/>
                </a:solidFill>
              </a:defRPr>
            </a:lvl2pPr>
            <a:lvl3pPr marL="290491" indent="-80957">
              <a:lnSpc>
                <a:spcPct val="100000"/>
              </a:lnSpc>
              <a:spcBef>
                <a:spcPts val="0"/>
              </a:spcBef>
              <a:spcAft>
                <a:spcPts val="600"/>
              </a:spcAft>
              <a:buClr>
                <a:schemeClr val="accent1"/>
              </a:buClr>
              <a:tabLst/>
              <a:defRPr sz="1200">
                <a:solidFill>
                  <a:schemeClr val="accent1"/>
                </a:solidFill>
              </a:defRPr>
            </a:lvl3pPr>
            <a:lvl4pPr marL="379385" indent="-88894">
              <a:lnSpc>
                <a:spcPct val="100000"/>
              </a:lnSpc>
              <a:spcBef>
                <a:spcPts val="0"/>
              </a:spcBef>
              <a:spcAft>
                <a:spcPts val="600"/>
              </a:spcAft>
              <a:buClr>
                <a:schemeClr val="accent1"/>
              </a:buClr>
              <a:buFont typeface="System Font Regular"/>
              <a:buChar char="-"/>
              <a:tabLst/>
              <a:defRPr sz="1100">
                <a:solidFill>
                  <a:schemeClr val="accent1"/>
                </a:solidFill>
              </a:defRPr>
            </a:lvl4pPr>
            <a:lvl5pPr marL="460340" indent="-73021">
              <a:lnSpc>
                <a:spcPct val="100000"/>
              </a:lnSpc>
              <a:spcBef>
                <a:spcPts val="0"/>
              </a:spcBef>
              <a:spcAft>
                <a:spcPts val="600"/>
              </a:spcAft>
              <a:buClr>
                <a:schemeClr val="accent1"/>
              </a:buClr>
              <a:tabLst/>
              <a:defRPr sz="1051">
                <a:solidFill>
                  <a:schemeClr val="accent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Footer Placeholder 3">
            <a:extLst>
              <a:ext uri="{FF2B5EF4-FFF2-40B4-BE49-F238E27FC236}">
                <a16:creationId xmlns:a16="http://schemas.microsoft.com/office/drawing/2014/main" id="{593C8B9C-2327-2A43-9C91-A40CC38C2125}"/>
              </a:ext>
            </a:extLst>
          </p:cNvPr>
          <p:cNvSpPr>
            <a:spLocks noGrp="1"/>
          </p:cNvSpPr>
          <p:nvPr>
            <p:ph type="ftr" sz="quarter" idx="3"/>
          </p:nvPr>
        </p:nvSpPr>
        <p:spPr>
          <a:xfrm>
            <a:off x="7127597" y="6241574"/>
            <a:ext cx="4114800" cy="366183"/>
          </a:xfrm>
          <a:prstGeom prst="rect">
            <a:avLst/>
          </a:prstGeom>
        </p:spPr>
        <p:txBody>
          <a:bodyPr vert="horz" lIns="91440" tIns="45720" rIns="91440" bIns="45720" rtlCol="0" anchor="ctr"/>
          <a:lstStyle>
            <a:lvl1pPr algn="r">
              <a:defRPr sz="800">
                <a:solidFill>
                  <a:schemeClr val="accent1"/>
                </a:solidFill>
              </a:defRPr>
            </a:lvl1pPr>
          </a:lstStyle>
          <a:p>
            <a:r>
              <a:rPr lang="en-US" dirty="0"/>
              <a:t>Type division name here</a:t>
            </a:r>
          </a:p>
        </p:txBody>
      </p:sp>
    </p:spTree>
    <p:extLst>
      <p:ext uri="{BB962C8B-B14F-4D97-AF65-F5344CB8AC3E}">
        <p14:creationId xmlns:p14="http://schemas.microsoft.com/office/powerpoint/2010/main" val="3773213571"/>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Title (2-line), content and chart #1">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3B6D10EE-3796-1048-8D75-5FE9E3D92D9F}"/>
              </a:ext>
            </a:extLst>
          </p:cNvPr>
          <p:cNvSpPr>
            <a:spLocks noGrp="1"/>
          </p:cNvSpPr>
          <p:nvPr>
            <p:ph type="sldNum" sz="quarter" idx="12"/>
          </p:nvPr>
        </p:nvSpPr>
        <p:spPr>
          <a:xfrm>
            <a:off x="11242410" y="6244227"/>
            <a:ext cx="470647" cy="377952"/>
          </a:xfrm>
        </p:spPr>
        <p:txBody>
          <a:bodyPr/>
          <a:lstStyle>
            <a:lvl1pPr>
              <a:defRPr sz="800"/>
            </a:lvl1pPr>
          </a:lstStyle>
          <a:p>
            <a:fld id="{66DE20E4-D496-034F-914D-F7F15B93E95B}" type="slidenum">
              <a:rPr lang="en-US" smtClean="0"/>
              <a:pPr/>
              <a:t>‹#›</a:t>
            </a:fld>
            <a:endParaRPr lang="en-US" dirty="0"/>
          </a:p>
        </p:txBody>
      </p:sp>
      <p:sp>
        <p:nvSpPr>
          <p:cNvPr id="8" name="Text Placeholder 12">
            <a:extLst>
              <a:ext uri="{FF2B5EF4-FFF2-40B4-BE49-F238E27FC236}">
                <a16:creationId xmlns:a16="http://schemas.microsoft.com/office/drawing/2014/main" id="{548785B2-1A75-0248-A02D-593644343089}"/>
              </a:ext>
            </a:extLst>
          </p:cNvPr>
          <p:cNvSpPr>
            <a:spLocks noGrp="1"/>
          </p:cNvSpPr>
          <p:nvPr>
            <p:ph type="body" sz="quarter" idx="13" hasCustomPrompt="1"/>
          </p:nvPr>
        </p:nvSpPr>
        <p:spPr>
          <a:xfrm>
            <a:off x="497362" y="5693825"/>
            <a:ext cx="11072348" cy="365125"/>
          </a:xfrm>
          <a:prstGeom prst="rect">
            <a:avLst/>
          </a:prstGeom>
        </p:spPr>
        <p:txBody>
          <a:bodyPr anchor="b"/>
          <a:lstStyle>
            <a:lvl1pPr marL="0" indent="0">
              <a:lnSpc>
                <a:spcPct val="100000"/>
              </a:lnSpc>
              <a:buNone/>
              <a:defRPr sz="700">
                <a:solidFill>
                  <a:schemeClr val="tx2"/>
                </a:solidFill>
              </a:defRPr>
            </a:lvl1pPr>
          </a:lstStyle>
          <a:p>
            <a:pPr lvl="0"/>
            <a:r>
              <a:rPr lang="en-US" dirty="0"/>
              <a:t>Click to edit Footnote </a:t>
            </a:r>
          </a:p>
        </p:txBody>
      </p:sp>
      <p:sp>
        <p:nvSpPr>
          <p:cNvPr id="7" name="Chart Placeholder 6">
            <a:extLst>
              <a:ext uri="{FF2B5EF4-FFF2-40B4-BE49-F238E27FC236}">
                <a16:creationId xmlns:a16="http://schemas.microsoft.com/office/drawing/2014/main" id="{209DBF36-B503-F44A-A373-FAF2B64AFCFF}"/>
              </a:ext>
            </a:extLst>
          </p:cNvPr>
          <p:cNvSpPr>
            <a:spLocks noGrp="1"/>
          </p:cNvSpPr>
          <p:nvPr>
            <p:ph type="chart" sz="quarter" idx="14"/>
          </p:nvPr>
        </p:nvSpPr>
        <p:spPr>
          <a:xfrm>
            <a:off x="6400800" y="1792224"/>
            <a:ext cx="5181600" cy="3901440"/>
          </a:xfrm>
        </p:spPr>
        <p:txBody>
          <a:bodyPr anchor="ctr"/>
          <a:lstStyle>
            <a:lvl1pPr marL="0" indent="0" algn="ctr">
              <a:buNone/>
              <a:defRPr sz="900">
                <a:solidFill>
                  <a:schemeClr val="accent1"/>
                </a:solidFill>
              </a:defRPr>
            </a:lvl1pPr>
          </a:lstStyle>
          <a:p>
            <a:endParaRPr lang="en-US"/>
          </a:p>
        </p:txBody>
      </p:sp>
      <p:sp>
        <p:nvSpPr>
          <p:cNvPr id="20" name="Footer Placeholder 3">
            <a:extLst>
              <a:ext uri="{FF2B5EF4-FFF2-40B4-BE49-F238E27FC236}">
                <a16:creationId xmlns:a16="http://schemas.microsoft.com/office/drawing/2014/main" id="{593C8B9C-2327-2A43-9C91-A40CC38C2125}"/>
              </a:ext>
            </a:extLst>
          </p:cNvPr>
          <p:cNvSpPr>
            <a:spLocks noGrp="1"/>
          </p:cNvSpPr>
          <p:nvPr>
            <p:ph type="ftr" sz="quarter" idx="3"/>
          </p:nvPr>
        </p:nvSpPr>
        <p:spPr>
          <a:xfrm>
            <a:off x="7127597" y="6241574"/>
            <a:ext cx="4114800" cy="366183"/>
          </a:xfrm>
          <a:prstGeom prst="rect">
            <a:avLst/>
          </a:prstGeom>
        </p:spPr>
        <p:txBody>
          <a:bodyPr vert="horz" lIns="91440" tIns="45720" rIns="91440" bIns="45720" rtlCol="0" anchor="ctr"/>
          <a:lstStyle>
            <a:lvl1pPr algn="r">
              <a:defRPr sz="800">
                <a:solidFill>
                  <a:schemeClr val="accent1"/>
                </a:solidFill>
              </a:defRPr>
            </a:lvl1pPr>
          </a:lstStyle>
          <a:p>
            <a:r>
              <a:rPr lang="en-US" dirty="0"/>
              <a:t>Type division name here</a:t>
            </a:r>
          </a:p>
        </p:txBody>
      </p:sp>
      <p:sp>
        <p:nvSpPr>
          <p:cNvPr id="50" name="Content Placeholder 2">
            <a:extLst>
              <a:ext uri="{FF2B5EF4-FFF2-40B4-BE49-F238E27FC236}">
                <a16:creationId xmlns:a16="http://schemas.microsoft.com/office/drawing/2014/main" id="{254BAD4D-A958-A440-B45A-D94955E74A05}"/>
              </a:ext>
            </a:extLst>
          </p:cNvPr>
          <p:cNvSpPr>
            <a:spLocks noGrp="1"/>
          </p:cNvSpPr>
          <p:nvPr>
            <p:ph idx="15"/>
          </p:nvPr>
        </p:nvSpPr>
        <p:spPr>
          <a:xfrm>
            <a:off x="499872" y="1828805"/>
            <a:ext cx="5364480" cy="3865021"/>
          </a:xfrm>
        </p:spPr>
        <p:txBody>
          <a:bodyPr/>
          <a:lstStyle>
            <a:lvl1pPr marL="92068" indent="-92068">
              <a:lnSpc>
                <a:spcPct val="100000"/>
              </a:lnSpc>
              <a:spcBef>
                <a:spcPts val="300"/>
              </a:spcBef>
              <a:spcAft>
                <a:spcPts val="600"/>
              </a:spcAft>
              <a:buClr>
                <a:schemeClr val="accent1"/>
              </a:buClr>
              <a:tabLst/>
              <a:defRPr sz="1400">
                <a:solidFill>
                  <a:schemeClr val="accent1"/>
                </a:solidFill>
              </a:defRPr>
            </a:lvl1pPr>
            <a:lvl2pPr marL="201598" indent="-92068">
              <a:lnSpc>
                <a:spcPct val="100000"/>
              </a:lnSpc>
              <a:spcBef>
                <a:spcPts val="0"/>
              </a:spcBef>
              <a:spcAft>
                <a:spcPts val="600"/>
              </a:spcAft>
              <a:buClr>
                <a:schemeClr val="accent1"/>
              </a:buClr>
              <a:buFont typeface="System Font Regular"/>
              <a:buChar char="-"/>
              <a:tabLst/>
              <a:defRPr sz="1400">
                <a:solidFill>
                  <a:schemeClr val="accent1"/>
                </a:solidFill>
              </a:defRPr>
            </a:lvl2pPr>
            <a:lvl3pPr marL="290491" indent="-80957">
              <a:lnSpc>
                <a:spcPct val="100000"/>
              </a:lnSpc>
              <a:spcBef>
                <a:spcPts val="0"/>
              </a:spcBef>
              <a:spcAft>
                <a:spcPts val="600"/>
              </a:spcAft>
              <a:buClr>
                <a:schemeClr val="accent1"/>
              </a:buClr>
              <a:tabLst/>
              <a:defRPr sz="1200">
                <a:solidFill>
                  <a:schemeClr val="accent1"/>
                </a:solidFill>
              </a:defRPr>
            </a:lvl3pPr>
            <a:lvl4pPr marL="379385" indent="-88894">
              <a:lnSpc>
                <a:spcPct val="100000"/>
              </a:lnSpc>
              <a:spcBef>
                <a:spcPts val="0"/>
              </a:spcBef>
              <a:spcAft>
                <a:spcPts val="600"/>
              </a:spcAft>
              <a:buClr>
                <a:schemeClr val="accent1"/>
              </a:buClr>
              <a:buFont typeface="System Font Regular"/>
              <a:buChar char="-"/>
              <a:tabLst/>
              <a:defRPr sz="1100">
                <a:solidFill>
                  <a:schemeClr val="accent1"/>
                </a:solidFill>
              </a:defRPr>
            </a:lvl4pPr>
            <a:lvl5pPr marL="460340" indent="-73021">
              <a:lnSpc>
                <a:spcPct val="100000"/>
              </a:lnSpc>
              <a:spcBef>
                <a:spcPts val="0"/>
              </a:spcBef>
              <a:spcAft>
                <a:spcPts val="600"/>
              </a:spcAft>
              <a:buClr>
                <a:schemeClr val="accent1"/>
              </a:buClr>
              <a:tabLst/>
              <a:defRPr sz="1051">
                <a:solidFill>
                  <a:schemeClr val="accent1"/>
                </a:solidFill>
              </a:defRPr>
            </a:lvl5pPr>
          </a:lstStyle>
          <a:p>
            <a:pPr marL="92068" marR="0" lvl="0" indent="-92068" algn="l" defTabSz="685750" rtl="0" eaLnBrk="1" fontAlgn="auto" latinLnBrk="0" hangingPunct="1">
              <a:lnSpc>
                <a:spcPct val="100000"/>
              </a:lnSpc>
              <a:spcBef>
                <a:spcPts val="300"/>
              </a:spcBef>
              <a:spcAft>
                <a:spcPts val="300"/>
              </a:spcAft>
              <a:buClr>
                <a:schemeClr val="accent1"/>
              </a:buClr>
              <a:buSzTx/>
              <a:buFont typeface="Arial" panose="020B0604020202020204" pitchFamily="34" charset="0"/>
              <a:buChar char="•"/>
              <a:tabLst/>
              <a:defRPr/>
            </a:pPr>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1" name="Title 1">
            <a:extLst>
              <a:ext uri="{FF2B5EF4-FFF2-40B4-BE49-F238E27FC236}">
                <a16:creationId xmlns:a16="http://schemas.microsoft.com/office/drawing/2014/main" id="{30378E39-EE63-5F43-BA84-E27BA0E2F43D}"/>
              </a:ext>
            </a:extLst>
          </p:cNvPr>
          <p:cNvSpPr>
            <a:spLocks noGrp="1"/>
          </p:cNvSpPr>
          <p:nvPr>
            <p:ph type="title" hasCustomPrompt="1"/>
          </p:nvPr>
        </p:nvSpPr>
        <p:spPr>
          <a:xfrm>
            <a:off x="499872" y="347472"/>
            <a:ext cx="11082528" cy="1096841"/>
          </a:xfrm>
        </p:spPr>
        <p:txBody>
          <a:bodyPr/>
          <a:lstStyle>
            <a:lvl1pPr>
              <a:lnSpc>
                <a:spcPct val="100000"/>
              </a:lnSpc>
              <a:defRPr sz="2800"/>
            </a:lvl1pPr>
          </a:lstStyle>
          <a:p>
            <a:r>
              <a:rPr lang="en-US" dirty="0"/>
              <a:t>Click to add a title style with a </a:t>
            </a:r>
            <a:br>
              <a:rPr lang="en-US" dirty="0"/>
            </a:br>
            <a:r>
              <a:rPr lang="en-US" dirty="0"/>
              <a:t>two-line headline</a:t>
            </a:r>
          </a:p>
        </p:txBody>
      </p:sp>
    </p:spTree>
    <p:extLst>
      <p:ext uri="{BB962C8B-B14F-4D97-AF65-F5344CB8AC3E}">
        <p14:creationId xmlns:p14="http://schemas.microsoft.com/office/powerpoint/2010/main" val="2610346076"/>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Title, content and char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A19430-9D19-E74B-A985-0DFB9C995A6C}"/>
              </a:ext>
            </a:extLst>
          </p:cNvPr>
          <p:cNvSpPr>
            <a:spLocks noGrp="1"/>
          </p:cNvSpPr>
          <p:nvPr>
            <p:ph type="title"/>
          </p:nvPr>
        </p:nvSpPr>
        <p:spPr>
          <a:xfrm>
            <a:off x="499886" y="347473"/>
            <a:ext cx="11096132" cy="633457"/>
          </a:xfrm>
        </p:spPr>
        <p:txBody>
          <a:bodyPr/>
          <a:lstStyle>
            <a:lvl1pPr>
              <a:lnSpc>
                <a:spcPct val="100000"/>
              </a:lnSpc>
              <a:defRPr sz="2800"/>
            </a:lvl1pPr>
          </a:lstStyle>
          <a:p>
            <a:r>
              <a:rPr lang="en-US" dirty="0"/>
              <a:t>Click to edit Master title style</a:t>
            </a:r>
          </a:p>
        </p:txBody>
      </p:sp>
      <p:sp>
        <p:nvSpPr>
          <p:cNvPr id="3" name="Content Placeholder 2">
            <a:extLst>
              <a:ext uri="{FF2B5EF4-FFF2-40B4-BE49-F238E27FC236}">
                <a16:creationId xmlns:a16="http://schemas.microsoft.com/office/drawing/2014/main" id="{6FFA7B42-D455-1E4D-9ED5-D09FA229AD73}"/>
              </a:ext>
            </a:extLst>
          </p:cNvPr>
          <p:cNvSpPr>
            <a:spLocks noGrp="1"/>
          </p:cNvSpPr>
          <p:nvPr>
            <p:ph idx="1"/>
          </p:nvPr>
        </p:nvSpPr>
        <p:spPr>
          <a:xfrm>
            <a:off x="499886" y="1481712"/>
            <a:ext cx="4702895" cy="4225577"/>
          </a:xfrm>
        </p:spPr>
        <p:txBody>
          <a:bodyPr/>
          <a:lstStyle>
            <a:lvl1pPr marL="92068" indent="-92068">
              <a:lnSpc>
                <a:spcPct val="100000"/>
              </a:lnSpc>
              <a:spcBef>
                <a:spcPts val="300"/>
              </a:spcBef>
              <a:spcAft>
                <a:spcPts val="600"/>
              </a:spcAft>
              <a:buClr>
                <a:schemeClr val="accent1"/>
              </a:buClr>
              <a:tabLst/>
              <a:defRPr sz="1400">
                <a:solidFill>
                  <a:schemeClr val="accent1"/>
                </a:solidFill>
              </a:defRPr>
            </a:lvl1pPr>
            <a:lvl2pPr marL="193660" indent="-84133">
              <a:lnSpc>
                <a:spcPct val="100000"/>
              </a:lnSpc>
              <a:spcBef>
                <a:spcPts val="0"/>
              </a:spcBef>
              <a:spcAft>
                <a:spcPts val="600"/>
              </a:spcAft>
              <a:buClr>
                <a:schemeClr val="accent1"/>
              </a:buClr>
              <a:buFont typeface="System Font Regular"/>
              <a:buChar char="-"/>
              <a:tabLst/>
              <a:defRPr sz="1400">
                <a:solidFill>
                  <a:schemeClr val="accent1"/>
                </a:solidFill>
              </a:defRPr>
            </a:lvl2pPr>
            <a:lvl3pPr marL="282554" indent="-80957">
              <a:lnSpc>
                <a:spcPct val="100000"/>
              </a:lnSpc>
              <a:spcBef>
                <a:spcPts val="0"/>
              </a:spcBef>
              <a:spcAft>
                <a:spcPts val="600"/>
              </a:spcAft>
              <a:buClr>
                <a:schemeClr val="accent1"/>
              </a:buClr>
              <a:tabLst/>
              <a:defRPr sz="1200">
                <a:solidFill>
                  <a:schemeClr val="accent1"/>
                </a:solidFill>
              </a:defRPr>
            </a:lvl3pPr>
            <a:lvl4pPr marL="363511" indent="-80957">
              <a:lnSpc>
                <a:spcPct val="100000"/>
              </a:lnSpc>
              <a:spcBef>
                <a:spcPts val="0"/>
              </a:spcBef>
              <a:spcAft>
                <a:spcPts val="600"/>
              </a:spcAft>
              <a:buClr>
                <a:schemeClr val="accent1"/>
              </a:buClr>
              <a:buFont typeface="System Font Regular"/>
              <a:buChar char="-"/>
              <a:tabLst/>
              <a:defRPr sz="1100">
                <a:solidFill>
                  <a:schemeClr val="accent1"/>
                </a:solidFill>
              </a:defRPr>
            </a:lvl4pPr>
            <a:lvl5pPr marL="460340" indent="-88894">
              <a:lnSpc>
                <a:spcPct val="100000"/>
              </a:lnSpc>
              <a:spcBef>
                <a:spcPts val="0"/>
              </a:spcBef>
              <a:spcAft>
                <a:spcPts val="600"/>
              </a:spcAft>
              <a:buClr>
                <a:schemeClr val="accent1"/>
              </a:buClr>
              <a:tabLst/>
              <a:defRPr sz="1051">
                <a:solidFill>
                  <a:schemeClr val="accent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3B6D10EE-3796-1048-8D75-5FE9E3D92D9F}"/>
              </a:ext>
            </a:extLst>
          </p:cNvPr>
          <p:cNvSpPr>
            <a:spLocks noGrp="1"/>
          </p:cNvSpPr>
          <p:nvPr>
            <p:ph type="sldNum" sz="quarter" idx="12"/>
          </p:nvPr>
        </p:nvSpPr>
        <p:spPr>
          <a:xfrm>
            <a:off x="11242410" y="6244227"/>
            <a:ext cx="470647" cy="377952"/>
          </a:xfrm>
        </p:spPr>
        <p:txBody>
          <a:bodyPr/>
          <a:lstStyle>
            <a:lvl1pPr>
              <a:defRPr sz="800"/>
            </a:lvl1pPr>
          </a:lstStyle>
          <a:p>
            <a:fld id="{66DE20E4-D496-034F-914D-F7F15B93E95B}" type="slidenum">
              <a:rPr lang="en-US" smtClean="0"/>
              <a:pPr/>
              <a:t>‹#›</a:t>
            </a:fld>
            <a:endParaRPr lang="en-US" dirty="0"/>
          </a:p>
        </p:txBody>
      </p:sp>
      <p:sp>
        <p:nvSpPr>
          <p:cNvPr id="8" name="Text Placeholder 12">
            <a:extLst>
              <a:ext uri="{FF2B5EF4-FFF2-40B4-BE49-F238E27FC236}">
                <a16:creationId xmlns:a16="http://schemas.microsoft.com/office/drawing/2014/main" id="{548785B2-1A75-0248-A02D-593644343089}"/>
              </a:ext>
            </a:extLst>
          </p:cNvPr>
          <p:cNvSpPr>
            <a:spLocks noGrp="1"/>
          </p:cNvSpPr>
          <p:nvPr>
            <p:ph type="body" sz="quarter" idx="13" hasCustomPrompt="1"/>
          </p:nvPr>
        </p:nvSpPr>
        <p:spPr>
          <a:xfrm>
            <a:off x="497362" y="5693825"/>
            <a:ext cx="11072348" cy="365125"/>
          </a:xfrm>
          <a:prstGeom prst="rect">
            <a:avLst/>
          </a:prstGeom>
        </p:spPr>
        <p:txBody>
          <a:bodyPr anchor="b"/>
          <a:lstStyle>
            <a:lvl1pPr marL="0" indent="0">
              <a:lnSpc>
                <a:spcPct val="100000"/>
              </a:lnSpc>
              <a:buNone/>
              <a:defRPr sz="700">
                <a:solidFill>
                  <a:schemeClr val="tx2"/>
                </a:solidFill>
              </a:defRPr>
            </a:lvl1pPr>
          </a:lstStyle>
          <a:p>
            <a:pPr lvl="0"/>
            <a:r>
              <a:rPr lang="en-US" dirty="0"/>
              <a:t>Click to edit Footnote </a:t>
            </a:r>
          </a:p>
        </p:txBody>
      </p:sp>
      <p:sp>
        <p:nvSpPr>
          <p:cNvPr id="7" name="Chart Placeholder 6">
            <a:extLst>
              <a:ext uri="{FF2B5EF4-FFF2-40B4-BE49-F238E27FC236}">
                <a16:creationId xmlns:a16="http://schemas.microsoft.com/office/drawing/2014/main" id="{209DBF36-B503-F44A-A373-FAF2B64AFCFF}"/>
              </a:ext>
            </a:extLst>
          </p:cNvPr>
          <p:cNvSpPr>
            <a:spLocks noGrp="1"/>
          </p:cNvSpPr>
          <p:nvPr>
            <p:ph type="chart" sz="quarter" idx="14"/>
          </p:nvPr>
        </p:nvSpPr>
        <p:spPr>
          <a:xfrm>
            <a:off x="5393268" y="1461449"/>
            <a:ext cx="6278880" cy="3877056"/>
          </a:xfrm>
        </p:spPr>
        <p:txBody>
          <a:bodyPr anchor="ctr"/>
          <a:lstStyle>
            <a:lvl1pPr marL="0" indent="0" algn="ctr">
              <a:buNone/>
              <a:defRPr sz="900">
                <a:solidFill>
                  <a:schemeClr val="accent1"/>
                </a:solidFill>
              </a:defRPr>
            </a:lvl1pPr>
          </a:lstStyle>
          <a:p>
            <a:endParaRPr lang="en-US" dirty="0"/>
          </a:p>
        </p:txBody>
      </p:sp>
      <p:sp>
        <p:nvSpPr>
          <p:cNvPr id="28" name="Footer Placeholder 3">
            <a:extLst>
              <a:ext uri="{FF2B5EF4-FFF2-40B4-BE49-F238E27FC236}">
                <a16:creationId xmlns:a16="http://schemas.microsoft.com/office/drawing/2014/main" id="{73CCDD9D-AE73-5B4E-8E6D-1B5B9FA6A313}"/>
              </a:ext>
            </a:extLst>
          </p:cNvPr>
          <p:cNvSpPr>
            <a:spLocks noGrp="1"/>
          </p:cNvSpPr>
          <p:nvPr>
            <p:ph type="ftr" sz="quarter" idx="3"/>
          </p:nvPr>
        </p:nvSpPr>
        <p:spPr>
          <a:xfrm>
            <a:off x="7127597" y="6241574"/>
            <a:ext cx="4114800" cy="366183"/>
          </a:xfrm>
          <a:prstGeom prst="rect">
            <a:avLst/>
          </a:prstGeom>
        </p:spPr>
        <p:txBody>
          <a:bodyPr vert="horz" lIns="91440" tIns="45720" rIns="91440" bIns="45720" rtlCol="0" anchor="ctr"/>
          <a:lstStyle>
            <a:lvl1pPr algn="r">
              <a:defRPr sz="800">
                <a:solidFill>
                  <a:schemeClr val="accent1"/>
                </a:solidFill>
              </a:defRPr>
            </a:lvl1pPr>
          </a:lstStyle>
          <a:p>
            <a:r>
              <a:rPr lang="en-US" dirty="0"/>
              <a:t>Type division name here</a:t>
            </a:r>
          </a:p>
        </p:txBody>
      </p:sp>
    </p:spTree>
    <p:extLst>
      <p:ext uri="{BB962C8B-B14F-4D97-AF65-F5344CB8AC3E}">
        <p14:creationId xmlns:p14="http://schemas.microsoft.com/office/powerpoint/2010/main" val="2399937643"/>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Title (2-line), content and chart #2">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3B6D10EE-3796-1048-8D75-5FE9E3D92D9F}"/>
              </a:ext>
            </a:extLst>
          </p:cNvPr>
          <p:cNvSpPr>
            <a:spLocks noGrp="1"/>
          </p:cNvSpPr>
          <p:nvPr>
            <p:ph type="sldNum" sz="quarter" idx="12"/>
          </p:nvPr>
        </p:nvSpPr>
        <p:spPr>
          <a:xfrm>
            <a:off x="11242410" y="6244227"/>
            <a:ext cx="470647" cy="377952"/>
          </a:xfrm>
        </p:spPr>
        <p:txBody>
          <a:bodyPr/>
          <a:lstStyle>
            <a:lvl1pPr>
              <a:defRPr sz="800"/>
            </a:lvl1pPr>
          </a:lstStyle>
          <a:p>
            <a:fld id="{66DE20E4-D496-034F-914D-F7F15B93E95B}" type="slidenum">
              <a:rPr lang="en-US" smtClean="0"/>
              <a:pPr/>
              <a:t>‹#›</a:t>
            </a:fld>
            <a:endParaRPr lang="en-US" dirty="0"/>
          </a:p>
        </p:txBody>
      </p:sp>
      <p:sp>
        <p:nvSpPr>
          <p:cNvPr id="8" name="Text Placeholder 12">
            <a:extLst>
              <a:ext uri="{FF2B5EF4-FFF2-40B4-BE49-F238E27FC236}">
                <a16:creationId xmlns:a16="http://schemas.microsoft.com/office/drawing/2014/main" id="{548785B2-1A75-0248-A02D-593644343089}"/>
              </a:ext>
            </a:extLst>
          </p:cNvPr>
          <p:cNvSpPr>
            <a:spLocks noGrp="1"/>
          </p:cNvSpPr>
          <p:nvPr>
            <p:ph type="body" sz="quarter" idx="13" hasCustomPrompt="1"/>
          </p:nvPr>
        </p:nvSpPr>
        <p:spPr>
          <a:xfrm>
            <a:off x="497362" y="5693825"/>
            <a:ext cx="11072348" cy="365125"/>
          </a:xfrm>
          <a:prstGeom prst="rect">
            <a:avLst/>
          </a:prstGeom>
        </p:spPr>
        <p:txBody>
          <a:bodyPr anchor="b"/>
          <a:lstStyle>
            <a:lvl1pPr marL="0" indent="0">
              <a:lnSpc>
                <a:spcPct val="100000"/>
              </a:lnSpc>
              <a:buNone/>
              <a:defRPr sz="700">
                <a:solidFill>
                  <a:schemeClr val="tx2"/>
                </a:solidFill>
              </a:defRPr>
            </a:lvl1pPr>
          </a:lstStyle>
          <a:p>
            <a:pPr lvl="0"/>
            <a:r>
              <a:rPr lang="en-US" dirty="0"/>
              <a:t>Click to edit Footnote </a:t>
            </a:r>
          </a:p>
        </p:txBody>
      </p:sp>
      <p:sp>
        <p:nvSpPr>
          <p:cNvPr id="7" name="Chart Placeholder 6">
            <a:extLst>
              <a:ext uri="{FF2B5EF4-FFF2-40B4-BE49-F238E27FC236}">
                <a16:creationId xmlns:a16="http://schemas.microsoft.com/office/drawing/2014/main" id="{209DBF36-B503-F44A-A373-FAF2B64AFCFF}"/>
              </a:ext>
            </a:extLst>
          </p:cNvPr>
          <p:cNvSpPr>
            <a:spLocks noGrp="1"/>
          </p:cNvSpPr>
          <p:nvPr>
            <p:ph type="chart" sz="quarter" idx="14"/>
          </p:nvPr>
        </p:nvSpPr>
        <p:spPr>
          <a:xfrm>
            <a:off x="5388864" y="1828801"/>
            <a:ext cx="6278880" cy="3864864"/>
          </a:xfrm>
        </p:spPr>
        <p:txBody>
          <a:bodyPr anchor="ctr"/>
          <a:lstStyle>
            <a:lvl1pPr marL="0" indent="0" algn="ctr">
              <a:buNone/>
              <a:defRPr sz="900">
                <a:solidFill>
                  <a:schemeClr val="accent1"/>
                </a:solidFill>
              </a:defRPr>
            </a:lvl1pPr>
          </a:lstStyle>
          <a:p>
            <a:endParaRPr lang="en-US" dirty="0"/>
          </a:p>
        </p:txBody>
      </p:sp>
      <p:sp>
        <p:nvSpPr>
          <p:cNvPr id="28" name="Footer Placeholder 3">
            <a:extLst>
              <a:ext uri="{FF2B5EF4-FFF2-40B4-BE49-F238E27FC236}">
                <a16:creationId xmlns:a16="http://schemas.microsoft.com/office/drawing/2014/main" id="{73CCDD9D-AE73-5B4E-8E6D-1B5B9FA6A313}"/>
              </a:ext>
            </a:extLst>
          </p:cNvPr>
          <p:cNvSpPr>
            <a:spLocks noGrp="1"/>
          </p:cNvSpPr>
          <p:nvPr>
            <p:ph type="ftr" sz="quarter" idx="3"/>
          </p:nvPr>
        </p:nvSpPr>
        <p:spPr>
          <a:xfrm>
            <a:off x="7127597" y="6241574"/>
            <a:ext cx="4114800" cy="366183"/>
          </a:xfrm>
          <a:prstGeom prst="rect">
            <a:avLst/>
          </a:prstGeom>
        </p:spPr>
        <p:txBody>
          <a:bodyPr vert="horz" lIns="91440" tIns="45720" rIns="91440" bIns="45720" rtlCol="0" anchor="ctr"/>
          <a:lstStyle>
            <a:lvl1pPr algn="r">
              <a:defRPr sz="800">
                <a:solidFill>
                  <a:schemeClr val="accent1"/>
                </a:solidFill>
              </a:defRPr>
            </a:lvl1pPr>
          </a:lstStyle>
          <a:p>
            <a:r>
              <a:rPr lang="en-US" dirty="0"/>
              <a:t>Type division name here</a:t>
            </a:r>
          </a:p>
        </p:txBody>
      </p:sp>
      <p:sp>
        <p:nvSpPr>
          <p:cNvPr id="63" name="Content Placeholder 2">
            <a:extLst>
              <a:ext uri="{FF2B5EF4-FFF2-40B4-BE49-F238E27FC236}">
                <a16:creationId xmlns:a16="http://schemas.microsoft.com/office/drawing/2014/main" id="{1EF2830B-505D-3247-9562-60314ACE4164}"/>
              </a:ext>
            </a:extLst>
          </p:cNvPr>
          <p:cNvSpPr>
            <a:spLocks noGrp="1"/>
          </p:cNvSpPr>
          <p:nvPr>
            <p:ph idx="15"/>
          </p:nvPr>
        </p:nvSpPr>
        <p:spPr>
          <a:xfrm>
            <a:off x="499886" y="1828805"/>
            <a:ext cx="4702895" cy="3865021"/>
          </a:xfrm>
        </p:spPr>
        <p:txBody>
          <a:bodyPr/>
          <a:lstStyle>
            <a:lvl1pPr marL="92068" indent="-92068">
              <a:lnSpc>
                <a:spcPct val="100000"/>
              </a:lnSpc>
              <a:spcBef>
                <a:spcPts val="300"/>
              </a:spcBef>
              <a:spcAft>
                <a:spcPts val="600"/>
              </a:spcAft>
              <a:buClr>
                <a:schemeClr val="accent1"/>
              </a:buClr>
              <a:tabLst/>
              <a:defRPr sz="1400">
                <a:solidFill>
                  <a:schemeClr val="accent1"/>
                </a:solidFill>
              </a:defRPr>
            </a:lvl1pPr>
            <a:lvl2pPr marL="201598" indent="-92068">
              <a:lnSpc>
                <a:spcPct val="100000"/>
              </a:lnSpc>
              <a:spcBef>
                <a:spcPts val="0"/>
              </a:spcBef>
              <a:spcAft>
                <a:spcPts val="600"/>
              </a:spcAft>
              <a:buClr>
                <a:schemeClr val="accent1"/>
              </a:buClr>
              <a:buFont typeface="System Font Regular"/>
              <a:buChar char="-"/>
              <a:tabLst/>
              <a:defRPr sz="1400">
                <a:solidFill>
                  <a:schemeClr val="accent1"/>
                </a:solidFill>
              </a:defRPr>
            </a:lvl2pPr>
            <a:lvl3pPr marL="290491" indent="-80957">
              <a:lnSpc>
                <a:spcPct val="100000"/>
              </a:lnSpc>
              <a:spcBef>
                <a:spcPts val="0"/>
              </a:spcBef>
              <a:spcAft>
                <a:spcPts val="600"/>
              </a:spcAft>
              <a:buClr>
                <a:schemeClr val="accent1"/>
              </a:buClr>
              <a:tabLst/>
              <a:defRPr sz="1200">
                <a:solidFill>
                  <a:schemeClr val="accent1"/>
                </a:solidFill>
              </a:defRPr>
            </a:lvl3pPr>
            <a:lvl4pPr marL="379385" indent="-88894">
              <a:lnSpc>
                <a:spcPct val="100000"/>
              </a:lnSpc>
              <a:spcBef>
                <a:spcPts val="0"/>
              </a:spcBef>
              <a:spcAft>
                <a:spcPts val="600"/>
              </a:spcAft>
              <a:buClr>
                <a:schemeClr val="accent1"/>
              </a:buClr>
              <a:buFont typeface="System Font Regular"/>
              <a:buChar char="-"/>
              <a:tabLst/>
              <a:defRPr sz="1100">
                <a:solidFill>
                  <a:schemeClr val="accent1"/>
                </a:solidFill>
              </a:defRPr>
            </a:lvl4pPr>
            <a:lvl5pPr marL="460340" indent="-73021">
              <a:lnSpc>
                <a:spcPct val="100000"/>
              </a:lnSpc>
              <a:spcBef>
                <a:spcPts val="0"/>
              </a:spcBef>
              <a:spcAft>
                <a:spcPts val="600"/>
              </a:spcAft>
              <a:buClr>
                <a:schemeClr val="accent1"/>
              </a:buClr>
              <a:tabLst/>
              <a:defRPr sz="1051">
                <a:solidFill>
                  <a:schemeClr val="accent1"/>
                </a:solidFill>
              </a:defRPr>
            </a:lvl5pPr>
          </a:lstStyle>
          <a:p>
            <a:pPr marL="92068" marR="0" lvl="0" indent="-92068" algn="l" defTabSz="685750" rtl="0" eaLnBrk="1" fontAlgn="auto" latinLnBrk="0" hangingPunct="1">
              <a:lnSpc>
                <a:spcPct val="100000"/>
              </a:lnSpc>
              <a:spcBef>
                <a:spcPts val="300"/>
              </a:spcBef>
              <a:spcAft>
                <a:spcPts val="300"/>
              </a:spcAft>
              <a:buClr>
                <a:schemeClr val="accent1"/>
              </a:buClr>
              <a:buSzTx/>
              <a:buFont typeface="Arial" panose="020B0604020202020204" pitchFamily="34" charset="0"/>
              <a:buChar char="•"/>
              <a:tabLst/>
              <a:defRPr/>
            </a:pPr>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4" name="Title 1">
            <a:extLst>
              <a:ext uri="{FF2B5EF4-FFF2-40B4-BE49-F238E27FC236}">
                <a16:creationId xmlns:a16="http://schemas.microsoft.com/office/drawing/2014/main" id="{961B6958-FC02-3943-AAE0-C24A8AD0B6BB}"/>
              </a:ext>
            </a:extLst>
          </p:cNvPr>
          <p:cNvSpPr>
            <a:spLocks noGrp="1"/>
          </p:cNvSpPr>
          <p:nvPr>
            <p:ph type="title" hasCustomPrompt="1"/>
          </p:nvPr>
        </p:nvSpPr>
        <p:spPr>
          <a:xfrm>
            <a:off x="499872" y="347472"/>
            <a:ext cx="11082528" cy="1096841"/>
          </a:xfrm>
        </p:spPr>
        <p:txBody>
          <a:bodyPr/>
          <a:lstStyle>
            <a:lvl1pPr>
              <a:lnSpc>
                <a:spcPct val="100000"/>
              </a:lnSpc>
              <a:defRPr sz="2800"/>
            </a:lvl1pPr>
          </a:lstStyle>
          <a:p>
            <a:r>
              <a:rPr lang="en-US" dirty="0"/>
              <a:t>Click to add a title style with a </a:t>
            </a:r>
            <a:br>
              <a:rPr lang="en-US" dirty="0"/>
            </a:br>
            <a:r>
              <a:rPr lang="en-US" dirty="0"/>
              <a:t>two-line headline</a:t>
            </a:r>
          </a:p>
        </p:txBody>
      </p:sp>
    </p:spTree>
    <p:extLst>
      <p:ext uri="{BB962C8B-B14F-4D97-AF65-F5344CB8AC3E}">
        <p14:creationId xmlns:p14="http://schemas.microsoft.com/office/powerpoint/2010/main" val="83952454"/>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Title, content and chart #3">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3B6D10EE-3796-1048-8D75-5FE9E3D92D9F}"/>
              </a:ext>
            </a:extLst>
          </p:cNvPr>
          <p:cNvSpPr>
            <a:spLocks noGrp="1"/>
          </p:cNvSpPr>
          <p:nvPr>
            <p:ph type="sldNum" sz="quarter" idx="12"/>
          </p:nvPr>
        </p:nvSpPr>
        <p:spPr>
          <a:xfrm>
            <a:off x="11242410" y="6244227"/>
            <a:ext cx="470647" cy="377952"/>
          </a:xfrm>
        </p:spPr>
        <p:txBody>
          <a:bodyPr/>
          <a:lstStyle>
            <a:lvl1pPr>
              <a:defRPr sz="800"/>
            </a:lvl1pPr>
          </a:lstStyle>
          <a:p>
            <a:fld id="{66DE20E4-D496-034F-914D-F7F15B93E95B}" type="slidenum">
              <a:rPr lang="en-US" smtClean="0"/>
              <a:pPr/>
              <a:t>‹#›</a:t>
            </a:fld>
            <a:endParaRPr lang="en-US" dirty="0"/>
          </a:p>
        </p:txBody>
      </p:sp>
      <p:sp>
        <p:nvSpPr>
          <p:cNvPr id="8" name="Text Placeholder 12">
            <a:extLst>
              <a:ext uri="{FF2B5EF4-FFF2-40B4-BE49-F238E27FC236}">
                <a16:creationId xmlns:a16="http://schemas.microsoft.com/office/drawing/2014/main" id="{548785B2-1A75-0248-A02D-593644343089}"/>
              </a:ext>
            </a:extLst>
          </p:cNvPr>
          <p:cNvSpPr>
            <a:spLocks noGrp="1"/>
          </p:cNvSpPr>
          <p:nvPr>
            <p:ph type="body" sz="quarter" idx="13" hasCustomPrompt="1"/>
          </p:nvPr>
        </p:nvSpPr>
        <p:spPr>
          <a:xfrm>
            <a:off x="497362" y="5693825"/>
            <a:ext cx="11072348" cy="365125"/>
          </a:xfrm>
          <a:prstGeom prst="rect">
            <a:avLst/>
          </a:prstGeom>
        </p:spPr>
        <p:txBody>
          <a:bodyPr anchor="b"/>
          <a:lstStyle>
            <a:lvl1pPr marL="0" indent="0">
              <a:lnSpc>
                <a:spcPct val="100000"/>
              </a:lnSpc>
              <a:buNone/>
              <a:defRPr sz="700">
                <a:solidFill>
                  <a:schemeClr val="tx2"/>
                </a:solidFill>
              </a:defRPr>
            </a:lvl1pPr>
          </a:lstStyle>
          <a:p>
            <a:pPr lvl="0"/>
            <a:r>
              <a:rPr lang="en-US" dirty="0"/>
              <a:t>Click to edit Footnote </a:t>
            </a:r>
          </a:p>
        </p:txBody>
      </p:sp>
      <p:sp>
        <p:nvSpPr>
          <p:cNvPr id="7" name="Chart Placeholder 6">
            <a:extLst>
              <a:ext uri="{FF2B5EF4-FFF2-40B4-BE49-F238E27FC236}">
                <a16:creationId xmlns:a16="http://schemas.microsoft.com/office/drawing/2014/main" id="{209DBF36-B503-F44A-A373-FAF2B64AFCFF}"/>
              </a:ext>
            </a:extLst>
          </p:cNvPr>
          <p:cNvSpPr>
            <a:spLocks noGrp="1"/>
          </p:cNvSpPr>
          <p:nvPr>
            <p:ph type="chart" sz="quarter" idx="14"/>
          </p:nvPr>
        </p:nvSpPr>
        <p:spPr>
          <a:xfrm>
            <a:off x="512064" y="1280160"/>
            <a:ext cx="11192256" cy="4413504"/>
          </a:xfrm>
        </p:spPr>
        <p:txBody>
          <a:bodyPr anchor="ctr"/>
          <a:lstStyle>
            <a:lvl1pPr marL="0" indent="0" algn="ctr">
              <a:buFont typeface="Arial" panose="020B0604020202020204" pitchFamily="34" charset="0"/>
              <a:buNone/>
              <a:defRPr sz="900">
                <a:solidFill>
                  <a:schemeClr val="accent1"/>
                </a:solidFill>
              </a:defRPr>
            </a:lvl1pPr>
          </a:lstStyle>
          <a:p>
            <a:endParaRPr lang="en-US"/>
          </a:p>
        </p:txBody>
      </p:sp>
      <p:sp>
        <p:nvSpPr>
          <p:cNvPr id="16" name="Footer Placeholder 3">
            <a:extLst>
              <a:ext uri="{FF2B5EF4-FFF2-40B4-BE49-F238E27FC236}">
                <a16:creationId xmlns:a16="http://schemas.microsoft.com/office/drawing/2014/main" id="{5219E52D-E660-1842-9FA4-3E9C0B97A407}"/>
              </a:ext>
            </a:extLst>
          </p:cNvPr>
          <p:cNvSpPr>
            <a:spLocks noGrp="1"/>
          </p:cNvSpPr>
          <p:nvPr>
            <p:ph type="ftr" sz="quarter" idx="3"/>
          </p:nvPr>
        </p:nvSpPr>
        <p:spPr>
          <a:xfrm>
            <a:off x="7127597" y="6241574"/>
            <a:ext cx="4114800" cy="366183"/>
          </a:xfrm>
          <a:prstGeom prst="rect">
            <a:avLst/>
          </a:prstGeom>
        </p:spPr>
        <p:txBody>
          <a:bodyPr vert="horz" lIns="91440" tIns="45720" rIns="91440" bIns="45720" rtlCol="0" anchor="ctr"/>
          <a:lstStyle>
            <a:lvl1pPr algn="r">
              <a:defRPr sz="800">
                <a:solidFill>
                  <a:schemeClr val="accent1"/>
                </a:solidFill>
              </a:defRPr>
            </a:lvl1pPr>
          </a:lstStyle>
          <a:p>
            <a:r>
              <a:rPr lang="en-US" dirty="0"/>
              <a:t>Type division name here</a:t>
            </a:r>
          </a:p>
        </p:txBody>
      </p:sp>
      <p:sp>
        <p:nvSpPr>
          <p:cNvPr id="63" name="Title 1">
            <a:extLst>
              <a:ext uri="{FF2B5EF4-FFF2-40B4-BE49-F238E27FC236}">
                <a16:creationId xmlns:a16="http://schemas.microsoft.com/office/drawing/2014/main" id="{9B91C294-EF6A-8D47-BC58-4FB5C91EF5ED}"/>
              </a:ext>
            </a:extLst>
          </p:cNvPr>
          <p:cNvSpPr>
            <a:spLocks noGrp="1"/>
          </p:cNvSpPr>
          <p:nvPr>
            <p:ph type="title" hasCustomPrompt="1"/>
          </p:nvPr>
        </p:nvSpPr>
        <p:spPr>
          <a:xfrm>
            <a:off x="499872" y="347473"/>
            <a:ext cx="11082528" cy="694893"/>
          </a:xfrm>
        </p:spPr>
        <p:txBody>
          <a:bodyPr/>
          <a:lstStyle>
            <a:lvl1pPr>
              <a:lnSpc>
                <a:spcPct val="100000"/>
              </a:lnSpc>
              <a:defRPr sz="2800"/>
            </a:lvl1pPr>
          </a:lstStyle>
          <a:p>
            <a:r>
              <a:rPr lang="en-US" dirty="0"/>
              <a:t>Click to add a title style</a:t>
            </a:r>
          </a:p>
        </p:txBody>
      </p:sp>
    </p:spTree>
    <p:extLst>
      <p:ext uri="{BB962C8B-B14F-4D97-AF65-F5344CB8AC3E}">
        <p14:creationId xmlns:p14="http://schemas.microsoft.com/office/powerpoint/2010/main" val="666063134"/>
      </p:ext>
    </p:extLst>
  </p:cSld>
  <p:clrMapOvr>
    <a:masterClrMapping/>
  </p:clrMapOvr>
  <p:extLst>
    <p:ext uri="{DCECCB84-F9BA-43D5-87BE-67443E8EF086}">
      <p15:sldGuideLst xmlns:p15="http://schemas.microsoft.com/office/powerpoint/2012/main"/>
    </p:ext>
  </p:extLst>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Title (2-line), content and chart #3">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3B6D10EE-3796-1048-8D75-5FE9E3D92D9F}"/>
              </a:ext>
            </a:extLst>
          </p:cNvPr>
          <p:cNvSpPr>
            <a:spLocks noGrp="1"/>
          </p:cNvSpPr>
          <p:nvPr>
            <p:ph type="sldNum" sz="quarter" idx="12"/>
          </p:nvPr>
        </p:nvSpPr>
        <p:spPr>
          <a:xfrm>
            <a:off x="11242410" y="6244227"/>
            <a:ext cx="470647" cy="377952"/>
          </a:xfrm>
        </p:spPr>
        <p:txBody>
          <a:bodyPr/>
          <a:lstStyle>
            <a:lvl1pPr>
              <a:defRPr sz="800"/>
            </a:lvl1pPr>
          </a:lstStyle>
          <a:p>
            <a:fld id="{66DE20E4-D496-034F-914D-F7F15B93E95B}" type="slidenum">
              <a:rPr lang="en-US" smtClean="0"/>
              <a:pPr/>
              <a:t>‹#›</a:t>
            </a:fld>
            <a:endParaRPr lang="en-US" dirty="0"/>
          </a:p>
        </p:txBody>
      </p:sp>
      <p:sp>
        <p:nvSpPr>
          <p:cNvPr id="8" name="Text Placeholder 12">
            <a:extLst>
              <a:ext uri="{FF2B5EF4-FFF2-40B4-BE49-F238E27FC236}">
                <a16:creationId xmlns:a16="http://schemas.microsoft.com/office/drawing/2014/main" id="{548785B2-1A75-0248-A02D-593644343089}"/>
              </a:ext>
            </a:extLst>
          </p:cNvPr>
          <p:cNvSpPr>
            <a:spLocks noGrp="1"/>
          </p:cNvSpPr>
          <p:nvPr>
            <p:ph type="body" sz="quarter" idx="13" hasCustomPrompt="1"/>
          </p:nvPr>
        </p:nvSpPr>
        <p:spPr>
          <a:xfrm>
            <a:off x="497362" y="5693825"/>
            <a:ext cx="11072348" cy="365125"/>
          </a:xfrm>
          <a:prstGeom prst="rect">
            <a:avLst/>
          </a:prstGeom>
        </p:spPr>
        <p:txBody>
          <a:bodyPr anchor="b"/>
          <a:lstStyle>
            <a:lvl1pPr marL="0" indent="0">
              <a:lnSpc>
                <a:spcPct val="100000"/>
              </a:lnSpc>
              <a:buNone/>
              <a:defRPr sz="700">
                <a:solidFill>
                  <a:schemeClr val="tx2"/>
                </a:solidFill>
              </a:defRPr>
            </a:lvl1pPr>
          </a:lstStyle>
          <a:p>
            <a:pPr lvl="0"/>
            <a:r>
              <a:rPr lang="en-US" dirty="0"/>
              <a:t>Click to edit Footnote </a:t>
            </a:r>
          </a:p>
        </p:txBody>
      </p:sp>
      <p:sp>
        <p:nvSpPr>
          <p:cNvPr id="7" name="Chart Placeholder 6">
            <a:extLst>
              <a:ext uri="{FF2B5EF4-FFF2-40B4-BE49-F238E27FC236}">
                <a16:creationId xmlns:a16="http://schemas.microsoft.com/office/drawing/2014/main" id="{209DBF36-B503-F44A-A373-FAF2B64AFCFF}"/>
              </a:ext>
            </a:extLst>
          </p:cNvPr>
          <p:cNvSpPr>
            <a:spLocks noGrp="1"/>
          </p:cNvSpPr>
          <p:nvPr>
            <p:ph type="chart" sz="quarter" idx="14"/>
          </p:nvPr>
        </p:nvSpPr>
        <p:spPr>
          <a:xfrm>
            <a:off x="512064" y="1670304"/>
            <a:ext cx="11192256" cy="4023360"/>
          </a:xfrm>
        </p:spPr>
        <p:txBody>
          <a:bodyPr anchor="ctr"/>
          <a:lstStyle>
            <a:lvl1pPr marL="0" indent="0" algn="ctr">
              <a:buFont typeface="Arial" panose="020B0604020202020204" pitchFamily="34" charset="0"/>
              <a:buNone/>
              <a:defRPr sz="900">
                <a:solidFill>
                  <a:schemeClr val="accent1"/>
                </a:solidFill>
              </a:defRPr>
            </a:lvl1pPr>
          </a:lstStyle>
          <a:p>
            <a:endParaRPr lang="en-US"/>
          </a:p>
        </p:txBody>
      </p:sp>
      <p:sp>
        <p:nvSpPr>
          <p:cNvPr id="16" name="Footer Placeholder 3">
            <a:extLst>
              <a:ext uri="{FF2B5EF4-FFF2-40B4-BE49-F238E27FC236}">
                <a16:creationId xmlns:a16="http://schemas.microsoft.com/office/drawing/2014/main" id="{5219E52D-E660-1842-9FA4-3E9C0B97A407}"/>
              </a:ext>
            </a:extLst>
          </p:cNvPr>
          <p:cNvSpPr>
            <a:spLocks noGrp="1"/>
          </p:cNvSpPr>
          <p:nvPr>
            <p:ph type="ftr" sz="quarter" idx="3"/>
          </p:nvPr>
        </p:nvSpPr>
        <p:spPr>
          <a:xfrm>
            <a:off x="7127597" y="6241574"/>
            <a:ext cx="4114800" cy="366183"/>
          </a:xfrm>
          <a:prstGeom prst="rect">
            <a:avLst/>
          </a:prstGeom>
        </p:spPr>
        <p:txBody>
          <a:bodyPr vert="horz" lIns="91440" tIns="45720" rIns="91440" bIns="45720" rtlCol="0" anchor="ctr"/>
          <a:lstStyle>
            <a:lvl1pPr algn="r">
              <a:defRPr sz="800">
                <a:solidFill>
                  <a:schemeClr val="accent1"/>
                </a:solidFill>
              </a:defRPr>
            </a:lvl1pPr>
          </a:lstStyle>
          <a:p>
            <a:r>
              <a:rPr lang="en-US" dirty="0"/>
              <a:t>Type division name here</a:t>
            </a:r>
          </a:p>
        </p:txBody>
      </p:sp>
      <p:sp>
        <p:nvSpPr>
          <p:cNvPr id="63" name="Title 1">
            <a:extLst>
              <a:ext uri="{FF2B5EF4-FFF2-40B4-BE49-F238E27FC236}">
                <a16:creationId xmlns:a16="http://schemas.microsoft.com/office/drawing/2014/main" id="{9B91C294-EF6A-8D47-BC58-4FB5C91EF5ED}"/>
              </a:ext>
            </a:extLst>
          </p:cNvPr>
          <p:cNvSpPr>
            <a:spLocks noGrp="1"/>
          </p:cNvSpPr>
          <p:nvPr>
            <p:ph type="title" hasCustomPrompt="1"/>
          </p:nvPr>
        </p:nvSpPr>
        <p:spPr>
          <a:xfrm>
            <a:off x="499872" y="347472"/>
            <a:ext cx="11082528" cy="1096841"/>
          </a:xfrm>
        </p:spPr>
        <p:txBody>
          <a:bodyPr/>
          <a:lstStyle>
            <a:lvl1pPr>
              <a:lnSpc>
                <a:spcPct val="100000"/>
              </a:lnSpc>
              <a:defRPr sz="2800"/>
            </a:lvl1pPr>
          </a:lstStyle>
          <a:p>
            <a:r>
              <a:rPr lang="en-US" dirty="0"/>
              <a:t>Click to add a title style with a </a:t>
            </a:r>
            <a:br>
              <a:rPr lang="en-US" dirty="0"/>
            </a:br>
            <a:r>
              <a:rPr lang="en-US" dirty="0"/>
              <a:t>two-line headline</a:t>
            </a:r>
          </a:p>
        </p:txBody>
      </p:sp>
    </p:spTree>
    <p:extLst>
      <p:ext uri="{BB962C8B-B14F-4D97-AF65-F5344CB8AC3E}">
        <p14:creationId xmlns:p14="http://schemas.microsoft.com/office/powerpoint/2010/main" val="3755508474"/>
      </p:ext>
    </p:extLst>
  </p:cSld>
  <p:clrMapOvr>
    <a:masterClrMapping/>
  </p:clrMapOvr>
  <p:extLst>
    <p:ext uri="{DCECCB84-F9BA-43D5-87BE-67443E8EF086}">
      <p15:sldGuideLst xmlns:p15="http://schemas.microsoft.com/office/powerpoint/2012/main"/>
    </p:ext>
  </p:extLst>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2" name="Title 1"/>
          <p:cNvSpPr>
            <a:spLocks noGrp="1"/>
          </p:cNvSpPr>
          <p:nvPr>
            <p:ph type="title"/>
          </p:nvPr>
        </p:nvSpPr>
        <p:spPr>
          <a:xfrm>
            <a:off x="499886" y="347472"/>
            <a:ext cx="11096132" cy="732508"/>
          </a:xfrm>
        </p:spPr>
        <p:txBody>
          <a:bodyPr vert="horz" lIns="91440" tIns="45720" rIns="91440" bIns="45720" rtlCol="0" anchor="t" anchorCtr="0">
            <a:noAutofit/>
          </a:bodyPr>
          <a:lstStyle>
            <a:lvl1pPr>
              <a:lnSpc>
                <a:spcPct val="100000"/>
              </a:lnSpc>
              <a:defRPr lang="en-US" sz="2800"/>
            </a:lvl1pPr>
          </a:lstStyle>
          <a:p>
            <a:pPr lvl="0"/>
            <a:r>
              <a:rPr lang="en-US" dirty="0"/>
              <a:t>Click to edit Master title style</a:t>
            </a:r>
          </a:p>
        </p:txBody>
      </p:sp>
      <p:sp>
        <p:nvSpPr>
          <p:cNvPr id="6" name="Slide Number Placeholder 5"/>
          <p:cNvSpPr>
            <a:spLocks noGrp="1"/>
          </p:cNvSpPr>
          <p:nvPr>
            <p:ph type="sldNum" sz="quarter" idx="12"/>
          </p:nvPr>
        </p:nvSpPr>
        <p:spPr/>
        <p:txBody>
          <a:bodyPr/>
          <a:lstStyle/>
          <a:p>
            <a:fld id="{90F9BDA0-AF0E-4BA8-B742-3B9C92A3E6FE}" type="slidenum">
              <a:rPr lang="en-US" smtClean="0"/>
              <a:t>‹#›</a:t>
            </a:fld>
            <a:endParaRPr lang="en-US"/>
          </a:p>
        </p:txBody>
      </p:sp>
      <p:sp>
        <p:nvSpPr>
          <p:cNvPr id="5" name="Footer Placeholder 3">
            <a:extLst>
              <a:ext uri="{FF2B5EF4-FFF2-40B4-BE49-F238E27FC236}">
                <a16:creationId xmlns:a16="http://schemas.microsoft.com/office/drawing/2014/main" id="{C6DFF85B-602D-9846-8AE0-BE3B4117F97C}"/>
              </a:ext>
            </a:extLst>
          </p:cNvPr>
          <p:cNvSpPr>
            <a:spLocks noGrp="1"/>
          </p:cNvSpPr>
          <p:nvPr>
            <p:ph type="ftr" sz="quarter" idx="3"/>
          </p:nvPr>
        </p:nvSpPr>
        <p:spPr>
          <a:xfrm>
            <a:off x="7128467" y="6241574"/>
            <a:ext cx="4114800" cy="366183"/>
          </a:xfrm>
          <a:prstGeom prst="rect">
            <a:avLst/>
          </a:prstGeom>
        </p:spPr>
        <p:txBody>
          <a:bodyPr vert="horz" lIns="91440" tIns="45720" rIns="91440" bIns="45720" rtlCol="0" anchor="ctr"/>
          <a:lstStyle>
            <a:lvl1pPr algn="r">
              <a:buClr>
                <a:schemeClr val="accent1"/>
              </a:buClr>
              <a:defRPr sz="800">
                <a:solidFill>
                  <a:schemeClr val="accent1"/>
                </a:solidFill>
              </a:defRPr>
            </a:lvl1pPr>
          </a:lstStyle>
          <a:p>
            <a:r>
              <a:rPr lang="en-US" dirty="0"/>
              <a:t>Type division name here</a:t>
            </a:r>
          </a:p>
        </p:txBody>
      </p:sp>
      <p:sp>
        <p:nvSpPr>
          <p:cNvPr id="8" name="Text Placeholder 7">
            <a:extLst>
              <a:ext uri="{FF2B5EF4-FFF2-40B4-BE49-F238E27FC236}">
                <a16:creationId xmlns:a16="http://schemas.microsoft.com/office/drawing/2014/main" id="{A6BCF2EF-1A2E-5644-AD14-82E90D22A694}"/>
              </a:ext>
            </a:extLst>
          </p:cNvPr>
          <p:cNvSpPr>
            <a:spLocks noGrp="1"/>
          </p:cNvSpPr>
          <p:nvPr>
            <p:ph type="body" sz="quarter" idx="13"/>
          </p:nvPr>
        </p:nvSpPr>
        <p:spPr>
          <a:xfrm>
            <a:off x="2077158" y="1882029"/>
            <a:ext cx="7909279" cy="3093949"/>
          </a:xfrm>
        </p:spPr>
        <p:txBody>
          <a:bodyPr anchor="ctr" anchorCtr="0"/>
          <a:lstStyle>
            <a:lvl1pPr marL="192074" indent="-192074">
              <a:spcBef>
                <a:spcPts val="600"/>
              </a:spcBef>
              <a:spcAft>
                <a:spcPts val="300"/>
              </a:spcAft>
              <a:buClr>
                <a:schemeClr val="accent1"/>
              </a:buClr>
              <a:buFont typeface="+mj-lt"/>
              <a:buAutoNum type="arabicPeriod"/>
              <a:tabLst/>
              <a:defRPr sz="1400"/>
            </a:lvl1pPr>
            <a:lvl2pPr marL="317476" indent="-107943">
              <a:spcBef>
                <a:spcPts val="0"/>
              </a:spcBef>
              <a:spcAft>
                <a:spcPts val="300"/>
              </a:spcAft>
              <a:buClr>
                <a:schemeClr val="accent1"/>
              </a:buClr>
              <a:buFont typeface="Arial" panose="020B0604020202020204" pitchFamily="34" charset="0"/>
              <a:buChar char="•"/>
              <a:tabLst/>
              <a:defRPr sz="1300"/>
            </a:lvl2pPr>
            <a:lvl3pPr marL="390497" indent="-228582">
              <a:spcBef>
                <a:spcPts val="0"/>
              </a:spcBef>
              <a:spcAft>
                <a:spcPts val="300"/>
              </a:spcAft>
              <a:buFont typeface="+mj-lt"/>
              <a:buAutoNum type="arabicPeriod"/>
              <a:defRPr sz="1100"/>
            </a:lvl3pPr>
            <a:lvl4pPr marL="469866" indent="-228582">
              <a:spcBef>
                <a:spcPts val="0"/>
              </a:spcBef>
              <a:spcAft>
                <a:spcPts val="300"/>
              </a:spcAft>
              <a:buFont typeface="+mj-lt"/>
              <a:buAutoNum type="arabicPeriod"/>
              <a:defRPr sz="1051"/>
            </a:lvl4pPr>
            <a:lvl5pPr marL="539709" indent="-228582">
              <a:spcBef>
                <a:spcPts val="0"/>
              </a:spcBef>
              <a:spcAft>
                <a:spcPts val="300"/>
              </a:spcAft>
              <a:buFont typeface="+mj-lt"/>
              <a:buAutoNum type="arabicPeriod"/>
              <a:defRPr sz="1000"/>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3375347406"/>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xmlns:p14="http://schemas.microsoft.com/office/powerpoint/2010/main">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6/15/2022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466061895"/>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Four sections w/ numbers">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7489855-8317-B94A-AEDA-A5FFAA2CD60C}"/>
              </a:ext>
            </a:extLst>
          </p:cNvPr>
          <p:cNvSpPr>
            <a:spLocks noGrp="1"/>
          </p:cNvSpPr>
          <p:nvPr>
            <p:ph type="sldNum" sz="quarter" idx="10"/>
          </p:nvPr>
        </p:nvSpPr>
        <p:spPr/>
        <p:txBody>
          <a:bodyPr/>
          <a:lstStyle/>
          <a:p>
            <a:fld id="{66DE20E4-D496-034F-914D-F7F15B93E95B}" type="slidenum">
              <a:rPr lang="en-US" smtClean="0"/>
              <a:pPr/>
              <a:t>‹#›</a:t>
            </a:fld>
            <a:endParaRPr lang="en-US" dirty="0"/>
          </a:p>
        </p:txBody>
      </p:sp>
      <p:cxnSp>
        <p:nvCxnSpPr>
          <p:cNvPr id="5" name="Straight Connector 4">
            <a:extLst>
              <a:ext uri="{FF2B5EF4-FFF2-40B4-BE49-F238E27FC236}">
                <a16:creationId xmlns:a16="http://schemas.microsoft.com/office/drawing/2014/main" id="{45C0617B-A41B-B94F-A8DE-6993D064F9CD}"/>
              </a:ext>
            </a:extLst>
          </p:cNvPr>
          <p:cNvCxnSpPr>
            <a:cxnSpLocks/>
          </p:cNvCxnSpPr>
          <p:nvPr userDrawn="1"/>
        </p:nvCxnSpPr>
        <p:spPr>
          <a:xfrm flipH="1">
            <a:off x="1174595" y="1859644"/>
            <a:ext cx="9842839" cy="0"/>
          </a:xfrm>
          <a:prstGeom prst="line">
            <a:avLst/>
          </a:prstGeom>
          <a:noFill/>
          <a:ln w="9525" cap="flat" cmpd="sng" algn="ctr">
            <a:solidFill>
              <a:schemeClr val="tx2">
                <a:lumMod val="60000"/>
                <a:lumOff val="40000"/>
              </a:schemeClr>
            </a:solidFill>
            <a:prstDash val="solid"/>
          </a:ln>
          <a:effectLst/>
        </p:spPr>
      </p:cxnSp>
      <p:cxnSp>
        <p:nvCxnSpPr>
          <p:cNvPr id="6" name="Straight Connector 5">
            <a:extLst>
              <a:ext uri="{FF2B5EF4-FFF2-40B4-BE49-F238E27FC236}">
                <a16:creationId xmlns:a16="http://schemas.microsoft.com/office/drawing/2014/main" id="{C370CE82-930F-F04F-9C79-0DB4507F891E}"/>
              </a:ext>
            </a:extLst>
          </p:cNvPr>
          <p:cNvCxnSpPr>
            <a:cxnSpLocks/>
          </p:cNvCxnSpPr>
          <p:nvPr userDrawn="1"/>
        </p:nvCxnSpPr>
        <p:spPr>
          <a:xfrm flipH="1">
            <a:off x="1174584" y="3200217"/>
            <a:ext cx="9842841" cy="0"/>
          </a:xfrm>
          <a:prstGeom prst="line">
            <a:avLst/>
          </a:prstGeom>
          <a:noFill/>
          <a:ln w="9525" cap="flat" cmpd="sng" algn="ctr">
            <a:solidFill>
              <a:schemeClr val="tx2">
                <a:lumMod val="60000"/>
                <a:lumOff val="40000"/>
              </a:schemeClr>
            </a:solidFill>
            <a:prstDash val="solid"/>
          </a:ln>
          <a:effectLst/>
        </p:spPr>
      </p:cxnSp>
      <p:cxnSp>
        <p:nvCxnSpPr>
          <p:cNvPr id="7" name="Straight Connector 6">
            <a:extLst>
              <a:ext uri="{FF2B5EF4-FFF2-40B4-BE49-F238E27FC236}">
                <a16:creationId xmlns:a16="http://schemas.microsoft.com/office/drawing/2014/main" id="{3A4F78B3-98DE-5B49-85FD-A2910B7B5517}"/>
              </a:ext>
            </a:extLst>
          </p:cNvPr>
          <p:cNvCxnSpPr>
            <a:cxnSpLocks/>
          </p:cNvCxnSpPr>
          <p:nvPr userDrawn="1"/>
        </p:nvCxnSpPr>
        <p:spPr>
          <a:xfrm flipH="1">
            <a:off x="1174584" y="4540791"/>
            <a:ext cx="9842841" cy="0"/>
          </a:xfrm>
          <a:prstGeom prst="line">
            <a:avLst/>
          </a:prstGeom>
          <a:noFill/>
          <a:ln w="9525" cap="flat" cmpd="sng" algn="ctr">
            <a:solidFill>
              <a:schemeClr val="tx2">
                <a:lumMod val="60000"/>
                <a:lumOff val="40000"/>
              </a:schemeClr>
            </a:solidFill>
            <a:prstDash val="solid"/>
          </a:ln>
          <a:effectLst/>
        </p:spPr>
      </p:cxnSp>
      <p:sp>
        <p:nvSpPr>
          <p:cNvPr id="34" name="Text Placeholder 33">
            <a:extLst>
              <a:ext uri="{FF2B5EF4-FFF2-40B4-BE49-F238E27FC236}">
                <a16:creationId xmlns:a16="http://schemas.microsoft.com/office/drawing/2014/main" id="{9CB06751-CB75-614D-A598-4763478A2CC7}"/>
              </a:ext>
            </a:extLst>
          </p:cNvPr>
          <p:cNvSpPr>
            <a:spLocks noGrp="1"/>
          </p:cNvSpPr>
          <p:nvPr userDrawn="1">
            <p:ph type="body" sz="quarter" idx="12" hasCustomPrompt="1"/>
          </p:nvPr>
        </p:nvSpPr>
        <p:spPr>
          <a:xfrm>
            <a:off x="1174581" y="732592"/>
            <a:ext cx="1072896" cy="1072896"/>
          </a:xfrm>
          <a:prstGeom prst="rect">
            <a:avLst/>
          </a:prstGeom>
          <a:noFill/>
        </p:spPr>
        <p:txBody>
          <a:bodyPr wrap="none" lIns="0" tIns="0" rIns="0" bIns="164592" anchor="ctr" anchorCtr="0"/>
          <a:lstStyle>
            <a:lvl1pPr marL="0" indent="0" algn="ctr">
              <a:lnSpc>
                <a:spcPct val="100000"/>
              </a:lnSpc>
              <a:spcBef>
                <a:spcPts val="0"/>
              </a:spcBef>
              <a:spcAft>
                <a:spcPts val="0"/>
              </a:spcAft>
              <a:buNone/>
              <a:defRPr sz="5000" b="1">
                <a:solidFill>
                  <a:schemeClr val="accent1"/>
                </a:solidFill>
                <a:latin typeface="+mn-lt"/>
                <a:cs typeface="Times New Roman" panose="02020603050405020304" pitchFamily="18" charset="0"/>
              </a:defRPr>
            </a:lvl1pPr>
            <a:lvl2pPr>
              <a:defRPr sz="4000">
                <a:solidFill>
                  <a:schemeClr val="bg1"/>
                </a:solidFill>
                <a:latin typeface="+mj-lt"/>
              </a:defRPr>
            </a:lvl2pPr>
            <a:lvl3pPr>
              <a:defRPr sz="4000">
                <a:solidFill>
                  <a:schemeClr val="bg1"/>
                </a:solidFill>
                <a:latin typeface="+mj-lt"/>
              </a:defRPr>
            </a:lvl3pPr>
            <a:lvl4pPr>
              <a:defRPr sz="4000">
                <a:solidFill>
                  <a:schemeClr val="bg1"/>
                </a:solidFill>
                <a:latin typeface="+mj-lt"/>
              </a:defRPr>
            </a:lvl4pPr>
            <a:lvl5pPr>
              <a:defRPr sz="4000">
                <a:solidFill>
                  <a:schemeClr val="bg1"/>
                </a:solidFill>
                <a:latin typeface="+mj-lt"/>
              </a:defRPr>
            </a:lvl5pPr>
          </a:lstStyle>
          <a:p>
            <a:pPr lvl="0"/>
            <a:r>
              <a:rPr lang="en-US" dirty="0"/>
              <a:t>#</a:t>
            </a:r>
          </a:p>
        </p:txBody>
      </p:sp>
      <p:sp>
        <p:nvSpPr>
          <p:cNvPr id="35" name="Text Placeholder 33">
            <a:extLst>
              <a:ext uri="{FF2B5EF4-FFF2-40B4-BE49-F238E27FC236}">
                <a16:creationId xmlns:a16="http://schemas.microsoft.com/office/drawing/2014/main" id="{0F5B778C-62CF-294F-A8A7-ADB8D30F7E4B}"/>
              </a:ext>
            </a:extLst>
          </p:cNvPr>
          <p:cNvSpPr>
            <a:spLocks noGrp="1"/>
          </p:cNvSpPr>
          <p:nvPr userDrawn="1">
            <p:ph type="body" sz="quarter" idx="13" hasCustomPrompt="1"/>
          </p:nvPr>
        </p:nvSpPr>
        <p:spPr>
          <a:xfrm>
            <a:off x="1174581" y="2073665"/>
            <a:ext cx="1072896" cy="1072896"/>
          </a:xfrm>
          <a:prstGeom prst="rect">
            <a:avLst/>
          </a:prstGeom>
          <a:noFill/>
        </p:spPr>
        <p:txBody>
          <a:bodyPr wrap="none" lIns="0" tIns="0" rIns="0" bIns="164592" anchor="ctr" anchorCtr="0"/>
          <a:lstStyle>
            <a:lvl1pPr marL="0" indent="0" algn="ctr">
              <a:lnSpc>
                <a:spcPct val="100000"/>
              </a:lnSpc>
              <a:spcBef>
                <a:spcPts val="0"/>
              </a:spcBef>
              <a:spcAft>
                <a:spcPts val="0"/>
              </a:spcAft>
              <a:buNone/>
              <a:defRPr sz="5000" b="1">
                <a:solidFill>
                  <a:schemeClr val="accent1"/>
                </a:solidFill>
                <a:latin typeface="+mn-lt"/>
                <a:cs typeface="Times New Roman" panose="02020603050405020304" pitchFamily="18" charset="0"/>
              </a:defRPr>
            </a:lvl1pPr>
            <a:lvl2pPr>
              <a:defRPr sz="4000">
                <a:solidFill>
                  <a:schemeClr val="bg1"/>
                </a:solidFill>
                <a:latin typeface="+mj-lt"/>
              </a:defRPr>
            </a:lvl2pPr>
            <a:lvl3pPr>
              <a:defRPr sz="4000">
                <a:solidFill>
                  <a:schemeClr val="bg1"/>
                </a:solidFill>
                <a:latin typeface="+mj-lt"/>
              </a:defRPr>
            </a:lvl3pPr>
            <a:lvl4pPr>
              <a:defRPr sz="4000">
                <a:solidFill>
                  <a:schemeClr val="bg1"/>
                </a:solidFill>
                <a:latin typeface="+mj-lt"/>
              </a:defRPr>
            </a:lvl4pPr>
            <a:lvl5pPr>
              <a:defRPr sz="4000">
                <a:solidFill>
                  <a:schemeClr val="bg1"/>
                </a:solidFill>
                <a:latin typeface="+mj-lt"/>
              </a:defRPr>
            </a:lvl5pPr>
          </a:lstStyle>
          <a:p>
            <a:pPr lvl="0"/>
            <a:r>
              <a:rPr lang="en-US" dirty="0"/>
              <a:t>#</a:t>
            </a:r>
          </a:p>
        </p:txBody>
      </p:sp>
      <p:sp>
        <p:nvSpPr>
          <p:cNvPr id="36" name="Text Placeholder 33">
            <a:extLst>
              <a:ext uri="{FF2B5EF4-FFF2-40B4-BE49-F238E27FC236}">
                <a16:creationId xmlns:a16="http://schemas.microsoft.com/office/drawing/2014/main" id="{0C74DA92-54F5-534D-89FC-7CCB28538954}"/>
              </a:ext>
            </a:extLst>
          </p:cNvPr>
          <p:cNvSpPr>
            <a:spLocks noGrp="1"/>
          </p:cNvSpPr>
          <p:nvPr userDrawn="1">
            <p:ph type="body" sz="quarter" idx="14" hasCustomPrompt="1"/>
          </p:nvPr>
        </p:nvSpPr>
        <p:spPr>
          <a:xfrm>
            <a:off x="1174581" y="3414239"/>
            <a:ext cx="1072896" cy="1072896"/>
          </a:xfrm>
          <a:prstGeom prst="rect">
            <a:avLst/>
          </a:prstGeom>
          <a:noFill/>
        </p:spPr>
        <p:txBody>
          <a:bodyPr wrap="none" lIns="0" tIns="0" rIns="0" bIns="164592" anchor="ctr" anchorCtr="0"/>
          <a:lstStyle>
            <a:lvl1pPr marL="0" indent="0" algn="ctr">
              <a:lnSpc>
                <a:spcPct val="100000"/>
              </a:lnSpc>
              <a:spcBef>
                <a:spcPts val="0"/>
              </a:spcBef>
              <a:spcAft>
                <a:spcPts val="0"/>
              </a:spcAft>
              <a:buNone/>
              <a:defRPr sz="5000" b="1">
                <a:solidFill>
                  <a:schemeClr val="accent1"/>
                </a:solidFill>
                <a:latin typeface="+mn-lt"/>
                <a:cs typeface="Times New Roman" panose="02020603050405020304" pitchFamily="18" charset="0"/>
              </a:defRPr>
            </a:lvl1pPr>
            <a:lvl2pPr>
              <a:defRPr sz="4000">
                <a:solidFill>
                  <a:schemeClr val="bg1"/>
                </a:solidFill>
                <a:latin typeface="+mj-lt"/>
              </a:defRPr>
            </a:lvl2pPr>
            <a:lvl3pPr>
              <a:defRPr sz="4000">
                <a:solidFill>
                  <a:schemeClr val="bg1"/>
                </a:solidFill>
                <a:latin typeface="+mj-lt"/>
              </a:defRPr>
            </a:lvl3pPr>
            <a:lvl4pPr>
              <a:defRPr sz="4000">
                <a:solidFill>
                  <a:schemeClr val="bg1"/>
                </a:solidFill>
                <a:latin typeface="+mj-lt"/>
              </a:defRPr>
            </a:lvl4pPr>
            <a:lvl5pPr>
              <a:defRPr sz="4000">
                <a:solidFill>
                  <a:schemeClr val="bg1"/>
                </a:solidFill>
                <a:latin typeface="+mj-lt"/>
              </a:defRPr>
            </a:lvl5pPr>
          </a:lstStyle>
          <a:p>
            <a:pPr lvl="0"/>
            <a:r>
              <a:rPr lang="en-US" dirty="0"/>
              <a:t>#</a:t>
            </a:r>
          </a:p>
        </p:txBody>
      </p:sp>
      <p:sp>
        <p:nvSpPr>
          <p:cNvPr id="37" name="Text Placeholder 33">
            <a:extLst>
              <a:ext uri="{FF2B5EF4-FFF2-40B4-BE49-F238E27FC236}">
                <a16:creationId xmlns:a16="http://schemas.microsoft.com/office/drawing/2014/main" id="{9F262C8B-5C7F-B14A-BA25-50C34A7FD288}"/>
              </a:ext>
            </a:extLst>
          </p:cNvPr>
          <p:cNvSpPr>
            <a:spLocks noGrp="1"/>
          </p:cNvSpPr>
          <p:nvPr userDrawn="1">
            <p:ph type="body" sz="quarter" idx="15" hasCustomPrompt="1"/>
          </p:nvPr>
        </p:nvSpPr>
        <p:spPr>
          <a:xfrm>
            <a:off x="1174581" y="4754312"/>
            <a:ext cx="1072896" cy="1072896"/>
          </a:xfrm>
          <a:prstGeom prst="rect">
            <a:avLst/>
          </a:prstGeom>
          <a:noFill/>
        </p:spPr>
        <p:txBody>
          <a:bodyPr wrap="none" lIns="0" tIns="0" rIns="0" bIns="164592" anchor="ctr" anchorCtr="0"/>
          <a:lstStyle>
            <a:lvl1pPr marL="0" indent="0" algn="ctr">
              <a:lnSpc>
                <a:spcPct val="100000"/>
              </a:lnSpc>
              <a:spcBef>
                <a:spcPts val="0"/>
              </a:spcBef>
              <a:spcAft>
                <a:spcPts val="0"/>
              </a:spcAft>
              <a:buNone/>
              <a:defRPr sz="5000" b="1">
                <a:solidFill>
                  <a:schemeClr val="accent1"/>
                </a:solidFill>
                <a:latin typeface="+mn-lt"/>
                <a:cs typeface="Times New Roman" panose="02020603050405020304" pitchFamily="18" charset="0"/>
              </a:defRPr>
            </a:lvl1pPr>
            <a:lvl2pPr>
              <a:defRPr sz="4000">
                <a:solidFill>
                  <a:schemeClr val="bg1"/>
                </a:solidFill>
                <a:latin typeface="+mj-lt"/>
              </a:defRPr>
            </a:lvl2pPr>
            <a:lvl3pPr>
              <a:defRPr sz="4000">
                <a:solidFill>
                  <a:schemeClr val="bg1"/>
                </a:solidFill>
                <a:latin typeface="+mj-lt"/>
              </a:defRPr>
            </a:lvl3pPr>
            <a:lvl4pPr>
              <a:defRPr sz="4000">
                <a:solidFill>
                  <a:schemeClr val="bg1"/>
                </a:solidFill>
                <a:latin typeface="+mj-lt"/>
              </a:defRPr>
            </a:lvl4pPr>
            <a:lvl5pPr>
              <a:defRPr sz="4000">
                <a:solidFill>
                  <a:schemeClr val="bg1"/>
                </a:solidFill>
                <a:latin typeface="+mj-lt"/>
              </a:defRPr>
            </a:lvl5pPr>
          </a:lstStyle>
          <a:p>
            <a:pPr lvl="0"/>
            <a:r>
              <a:rPr lang="en-US" dirty="0"/>
              <a:t>#</a:t>
            </a:r>
          </a:p>
        </p:txBody>
      </p:sp>
      <p:sp>
        <p:nvSpPr>
          <p:cNvPr id="39" name="Text Placeholder 38">
            <a:extLst>
              <a:ext uri="{FF2B5EF4-FFF2-40B4-BE49-F238E27FC236}">
                <a16:creationId xmlns:a16="http://schemas.microsoft.com/office/drawing/2014/main" id="{89565497-DFA6-8648-8348-656B1CD0CB5D}"/>
              </a:ext>
            </a:extLst>
          </p:cNvPr>
          <p:cNvSpPr>
            <a:spLocks noGrp="1"/>
          </p:cNvSpPr>
          <p:nvPr userDrawn="1">
            <p:ph type="body" sz="quarter" idx="16"/>
          </p:nvPr>
        </p:nvSpPr>
        <p:spPr>
          <a:xfrm>
            <a:off x="2564163" y="884549"/>
            <a:ext cx="5826316" cy="328313"/>
          </a:xfrm>
        </p:spPr>
        <p:txBody>
          <a:bodyPr/>
          <a:lstStyle>
            <a:lvl1pPr marL="0" indent="0">
              <a:buNone/>
              <a:defRPr sz="1400" b="1"/>
            </a:lvl1pPr>
            <a:lvl2pPr marL="88894" indent="0">
              <a:buNone/>
              <a:defRPr/>
            </a:lvl2pPr>
            <a:lvl3pPr marL="161913" indent="0">
              <a:buNone/>
              <a:defRPr/>
            </a:lvl3pPr>
            <a:lvl4pPr marL="241282" indent="0">
              <a:buNone/>
              <a:defRPr/>
            </a:lvl4pPr>
            <a:lvl5pPr marL="311127" indent="0">
              <a:buNone/>
              <a:defRPr/>
            </a:lvl5pPr>
          </a:lstStyle>
          <a:p>
            <a:pPr lvl="0"/>
            <a:r>
              <a:rPr lang="en-US" dirty="0"/>
              <a:t>Click to edit Master text styles</a:t>
            </a:r>
          </a:p>
        </p:txBody>
      </p:sp>
      <p:sp>
        <p:nvSpPr>
          <p:cNvPr id="40" name="Text Placeholder 38">
            <a:extLst>
              <a:ext uri="{FF2B5EF4-FFF2-40B4-BE49-F238E27FC236}">
                <a16:creationId xmlns:a16="http://schemas.microsoft.com/office/drawing/2014/main" id="{B4122E31-736C-8348-B128-1CD0E14E534E}"/>
              </a:ext>
            </a:extLst>
          </p:cNvPr>
          <p:cNvSpPr>
            <a:spLocks noGrp="1"/>
          </p:cNvSpPr>
          <p:nvPr userDrawn="1">
            <p:ph type="body" sz="quarter" idx="17"/>
          </p:nvPr>
        </p:nvSpPr>
        <p:spPr>
          <a:xfrm>
            <a:off x="2564163" y="1178686"/>
            <a:ext cx="5826316" cy="286255"/>
          </a:xfrm>
        </p:spPr>
        <p:txBody>
          <a:bodyPr/>
          <a:lstStyle>
            <a:lvl1pPr marL="0" indent="0">
              <a:buNone/>
              <a:defRPr sz="1200" b="0"/>
            </a:lvl1pPr>
            <a:lvl2pPr marL="88894" indent="0">
              <a:buNone/>
              <a:defRPr/>
            </a:lvl2pPr>
            <a:lvl3pPr marL="161913" indent="0">
              <a:buNone/>
              <a:defRPr/>
            </a:lvl3pPr>
            <a:lvl4pPr marL="241282" indent="0">
              <a:buNone/>
              <a:defRPr/>
            </a:lvl4pPr>
            <a:lvl5pPr marL="311127" indent="0">
              <a:buNone/>
              <a:defRPr/>
            </a:lvl5pPr>
          </a:lstStyle>
          <a:p>
            <a:pPr lvl="0"/>
            <a:r>
              <a:rPr lang="en-US" dirty="0"/>
              <a:t>Click to edit Master text styles</a:t>
            </a:r>
          </a:p>
        </p:txBody>
      </p:sp>
      <p:sp>
        <p:nvSpPr>
          <p:cNvPr id="41" name="Text Placeholder 38">
            <a:extLst>
              <a:ext uri="{FF2B5EF4-FFF2-40B4-BE49-F238E27FC236}">
                <a16:creationId xmlns:a16="http://schemas.microsoft.com/office/drawing/2014/main" id="{F1C4FB0D-60E5-B34D-8186-8489A2E53B57}"/>
              </a:ext>
            </a:extLst>
          </p:cNvPr>
          <p:cNvSpPr>
            <a:spLocks noGrp="1"/>
          </p:cNvSpPr>
          <p:nvPr userDrawn="1">
            <p:ph type="body" sz="quarter" idx="18"/>
          </p:nvPr>
        </p:nvSpPr>
        <p:spPr>
          <a:xfrm>
            <a:off x="2564163" y="2225121"/>
            <a:ext cx="5826316" cy="328313"/>
          </a:xfrm>
        </p:spPr>
        <p:txBody>
          <a:bodyPr/>
          <a:lstStyle>
            <a:lvl1pPr marL="0" indent="0">
              <a:buNone/>
              <a:defRPr sz="1400" b="1"/>
            </a:lvl1pPr>
            <a:lvl2pPr marL="88894" indent="0">
              <a:buNone/>
              <a:defRPr/>
            </a:lvl2pPr>
            <a:lvl3pPr marL="161913" indent="0">
              <a:buNone/>
              <a:defRPr/>
            </a:lvl3pPr>
            <a:lvl4pPr marL="241282" indent="0">
              <a:buNone/>
              <a:defRPr/>
            </a:lvl4pPr>
            <a:lvl5pPr marL="311127" indent="0">
              <a:buNone/>
              <a:defRPr/>
            </a:lvl5pPr>
          </a:lstStyle>
          <a:p>
            <a:pPr lvl="0"/>
            <a:r>
              <a:rPr lang="en-US" dirty="0"/>
              <a:t>Click to edit Master text styles</a:t>
            </a:r>
          </a:p>
        </p:txBody>
      </p:sp>
      <p:sp>
        <p:nvSpPr>
          <p:cNvPr id="42" name="Text Placeholder 38">
            <a:extLst>
              <a:ext uri="{FF2B5EF4-FFF2-40B4-BE49-F238E27FC236}">
                <a16:creationId xmlns:a16="http://schemas.microsoft.com/office/drawing/2014/main" id="{8732636F-5A0B-A840-BE79-B043D65D5D3B}"/>
              </a:ext>
            </a:extLst>
          </p:cNvPr>
          <p:cNvSpPr>
            <a:spLocks noGrp="1"/>
          </p:cNvSpPr>
          <p:nvPr userDrawn="1">
            <p:ph type="body" sz="quarter" idx="19"/>
          </p:nvPr>
        </p:nvSpPr>
        <p:spPr>
          <a:xfrm>
            <a:off x="2564163" y="2519258"/>
            <a:ext cx="5826316" cy="286255"/>
          </a:xfrm>
        </p:spPr>
        <p:txBody>
          <a:bodyPr/>
          <a:lstStyle>
            <a:lvl1pPr marL="0" indent="0">
              <a:buNone/>
              <a:defRPr sz="1200" b="0"/>
            </a:lvl1pPr>
            <a:lvl2pPr marL="88894" indent="0">
              <a:buNone/>
              <a:defRPr/>
            </a:lvl2pPr>
            <a:lvl3pPr marL="161913" indent="0">
              <a:buNone/>
              <a:defRPr/>
            </a:lvl3pPr>
            <a:lvl4pPr marL="241282" indent="0">
              <a:buNone/>
              <a:defRPr/>
            </a:lvl4pPr>
            <a:lvl5pPr marL="311127" indent="0">
              <a:buNone/>
              <a:defRPr/>
            </a:lvl5pPr>
          </a:lstStyle>
          <a:p>
            <a:pPr lvl="0"/>
            <a:r>
              <a:rPr lang="en-US" dirty="0"/>
              <a:t>Click to edit Master text styles</a:t>
            </a:r>
          </a:p>
        </p:txBody>
      </p:sp>
      <p:sp>
        <p:nvSpPr>
          <p:cNvPr id="43" name="Text Placeholder 38">
            <a:extLst>
              <a:ext uri="{FF2B5EF4-FFF2-40B4-BE49-F238E27FC236}">
                <a16:creationId xmlns:a16="http://schemas.microsoft.com/office/drawing/2014/main" id="{C4EA9612-68F2-FE49-9F0D-C26A6F9D5B5B}"/>
              </a:ext>
            </a:extLst>
          </p:cNvPr>
          <p:cNvSpPr>
            <a:spLocks noGrp="1"/>
          </p:cNvSpPr>
          <p:nvPr userDrawn="1">
            <p:ph type="body" sz="quarter" idx="20"/>
          </p:nvPr>
        </p:nvSpPr>
        <p:spPr>
          <a:xfrm>
            <a:off x="2564163" y="3559287"/>
            <a:ext cx="5826316" cy="328313"/>
          </a:xfrm>
        </p:spPr>
        <p:txBody>
          <a:bodyPr/>
          <a:lstStyle>
            <a:lvl1pPr marL="0" indent="0">
              <a:buNone/>
              <a:defRPr sz="1400" b="1"/>
            </a:lvl1pPr>
            <a:lvl2pPr marL="88894" indent="0">
              <a:buNone/>
              <a:defRPr/>
            </a:lvl2pPr>
            <a:lvl3pPr marL="161913" indent="0">
              <a:buNone/>
              <a:defRPr/>
            </a:lvl3pPr>
            <a:lvl4pPr marL="241282" indent="0">
              <a:buNone/>
              <a:defRPr/>
            </a:lvl4pPr>
            <a:lvl5pPr marL="311127" indent="0">
              <a:buNone/>
              <a:defRPr/>
            </a:lvl5pPr>
          </a:lstStyle>
          <a:p>
            <a:pPr lvl="0"/>
            <a:r>
              <a:rPr lang="en-US" dirty="0"/>
              <a:t>Click to edit Master text styles</a:t>
            </a:r>
          </a:p>
        </p:txBody>
      </p:sp>
      <p:sp>
        <p:nvSpPr>
          <p:cNvPr id="44" name="Text Placeholder 38">
            <a:extLst>
              <a:ext uri="{FF2B5EF4-FFF2-40B4-BE49-F238E27FC236}">
                <a16:creationId xmlns:a16="http://schemas.microsoft.com/office/drawing/2014/main" id="{79BF31A7-530E-1E41-94FC-FA9E7BC6C34C}"/>
              </a:ext>
            </a:extLst>
          </p:cNvPr>
          <p:cNvSpPr>
            <a:spLocks noGrp="1"/>
          </p:cNvSpPr>
          <p:nvPr userDrawn="1">
            <p:ph type="body" sz="quarter" idx="21"/>
          </p:nvPr>
        </p:nvSpPr>
        <p:spPr>
          <a:xfrm>
            <a:off x="2564163" y="3853423"/>
            <a:ext cx="5826316" cy="286255"/>
          </a:xfrm>
        </p:spPr>
        <p:txBody>
          <a:bodyPr/>
          <a:lstStyle>
            <a:lvl1pPr marL="0" indent="0">
              <a:buNone/>
              <a:defRPr sz="1200" b="0"/>
            </a:lvl1pPr>
            <a:lvl2pPr marL="88894" indent="0">
              <a:buNone/>
              <a:defRPr/>
            </a:lvl2pPr>
            <a:lvl3pPr marL="161913" indent="0">
              <a:buNone/>
              <a:defRPr/>
            </a:lvl3pPr>
            <a:lvl4pPr marL="241282" indent="0">
              <a:buNone/>
              <a:defRPr/>
            </a:lvl4pPr>
            <a:lvl5pPr marL="311127" indent="0">
              <a:buNone/>
              <a:defRPr/>
            </a:lvl5pPr>
          </a:lstStyle>
          <a:p>
            <a:pPr lvl="0"/>
            <a:r>
              <a:rPr lang="en-US" dirty="0"/>
              <a:t>Click to edit Master text styles</a:t>
            </a:r>
          </a:p>
        </p:txBody>
      </p:sp>
      <p:sp>
        <p:nvSpPr>
          <p:cNvPr id="45" name="Text Placeholder 38">
            <a:extLst>
              <a:ext uri="{FF2B5EF4-FFF2-40B4-BE49-F238E27FC236}">
                <a16:creationId xmlns:a16="http://schemas.microsoft.com/office/drawing/2014/main" id="{2FC45632-E38B-EE49-BF1C-ACA50BB521F0}"/>
              </a:ext>
            </a:extLst>
          </p:cNvPr>
          <p:cNvSpPr>
            <a:spLocks noGrp="1"/>
          </p:cNvSpPr>
          <p:nvPr userDrawn="1">
            <p:ph type="body" sz="quarter" idx="22"/>
          </p:nvPr>
        </p:nvSpPr>
        <p:spPr>
          <a:xfrm>
            <a:off x="2564163" y="4899859"/>
            <a:ext cx="5826316" cy="328313"/>
          </a:xfrm>
        </p:spPr>
        <p:txBody>
          <a:bodyPr/>
          <a:lstStyle>
            <a:lvl1pPr marL="0" indent="0">
              <a:buNone/>
              <a:defRPr sz="1400" b="1"/>
            </a:lvl1pPr>
            <a:lvl2pPr marL="88894" indent="0">
              <a:buNone/>
              <a:defRPr/>
            </a:lvl2pPr>
            <a:lvl3pPr marL="161913" indent="0">
              <a:buNone/>
              <a:defRPr/>
            </a:lvl3pPr>
            <a:lvl4pPr marL="241282" indent="0">
              <a:buNone/>
              <a:defRPr/>
            </a:lvl4pPr>
            <a:lvl5pPr marL="311127" indent="0">
              <a:buNone/>
              <a:defRPr/>
            </a:lvl5pPr>
          </a:lstStyle>
          <a:p>
            <a:pPr lvl="0"/>
            <a:r>
              <a:rPr lang="en-US" dirty="0"/>
              <a:t>Click to edit Master text styles</a:t>
            </a:r>
          </a:p>
        </p:txBody>
      </p:sp>
      <p:sp>
        <p:nvSpPr>
          <p:cNvPr id="46" name="Text Placeholder 38">
            <a:extLst>
              <a:ext uri="{FF2B5EF4-FFF2-40B4-BE49-F238E27FC236}">
                <a16:creationId xmlns:a16="http://schemas.microsoft.com/office/drawing/2014/main" id="{DCE681FC-C488-A04F-8F37-E3BE5F140647}"/>
              </a:ext>
            </a:extLst>
          </p:cNvPr>
          <p:cNvSpPr>
            <a:spLocks noGrp="1"/>
          </p:cNvSpPr>
          <p:nvPr userDrawn="1">
            <p:ph type="body" sz="quarter" idx="23"/>
          </p:nvPr>
        </p:nvSpPr>
        <p:spPr>
          <a:xfrm>
            <a:off x="2564163" y="5193995"/>
            <a:ext cx="5826316" cy="286255"/>
          </a:xfrm>
        </p:spPr>
        <p:txBody>
          <a:bodyPr/>
          <a:lstStyle>
            <a:lvl1pPr marL="0" indent="0">
              <a:buNone/>
              <a:defRPr sz="1200" b="0"/>
            </a:lvl1pPr>
            <a:lvl2pPr marL="88894" indent="0">
              <a:buNone/>
              <a:defRPr/>
            </a:lvl2pPr>
            <a:lvl3pPr marL="161913" indent="0">
              <a:buNone/>
              <a:defRPr/>
            </a:lvl3pPr>
            <a:lvl4pPr marL="241282" indent="0">
              <a:buNone/>
              <a:defRPr/>
            </a:lvl4pPr>
            <a:lvl5pPr marL="311127" indent="0">
              <a:buNone/>
              <a:defRPr/>
            </a:lvl5pPr>
          </a:lstStyle>
          <a:p>
            <a:pPr lvl="0"/>
            <a:r>
              <a:rPr lang="en-US" dirty="0"/>
              <a:t>Click to edit Master text styles</a:t>
            </a:r>
          </a:p>
        </p:txBody>
      </p:sp>
      <p:sp>
        <p:nvSpPr>
          <p:cNvPr id="51" name="Footer Placeholder 50">
            <a:extLst>
              <a:ext uri="{FF2B5EF4-FFF2-40B4-BE49-F238E27FC236}">
                <a16:creationId xmlns:a16="http://schemas.microsoft.com/office/drawing/2014/main" id="{85A7982A-004D-7745-A737-44A85812F968}"/>
              </a:ext>
            </a:extLst>
          </p:cNvPr>
          <p:cNvSpPr>
            <a:spLocks noGrp="1"/>
          </p:cNvSpPr>
          <p:nvPr>
            <p:ph type="ftr" sz="quarter" idx="25"/>
          </p:nvPr>
        </p:nvSpPr>
        <p:spPr/>
        <p:txBody>
          <a:bodyPr/>
          <a:lstStyle/>
          <a:p>
            <a:r>
              <a:rPr lang="en-US" dirty="0"/>
              <a:t>Type division name here</a:t>
            </a:r>
          </a:p>
        </p:txBody>
      </p:sp>
    </p:spTree>
    <p:extLst>
      <p:ext uri="{BB962C8B-B14F-4D97-AF65-F5344CB8AC3E}">
        <p14:creationId xmlns:p14="http://schemas.microsoft.com/office/powerpoint/2010/main" val="3126139542"/>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Four sections with icons">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7489855-8317-B94A-AEDA-A5FFAA2CD60C}"/>
              </a:ext>
            </a:extLst>
          </p:cNvPr>
          <p:cNvSpPr>
            <a:spLocks noGrp="1"/>
          </p:cNvSpPr>
          <p:nvPr>
            <p:ph type="sldNum" sz="quarter" idx="10"/>
          </p:nvPr>
        </p:nvSpPr>
        <p:spPr/>
        <p:txBody>
          <a:bodyPr/>
          <a:lstStyle/>
          <a:p>
            <a:fld id="{66DE20E4-D496-034F-914D-F7F15B93E95B}" type="slidenum">
              <a:rPr lang="en-US" smtClean="0"/>
              <a:pPr/>
              <a:t>‹#›</a:t>
            </a:fld>
            <a:endParaRPr lang="en-US" dirty="0"/>
          </a:p>
        </p:txBody>
      </p:sp>
      <p:cxnSp>
        <p:nvCxnSpPr>
          <p:cNvPr id="5" name="Straight Connector 4">
            <a:extLst>
              <a:ext uri="{FF2B5EF4-FFF2-40B4-BE49-F238E27FC236}">
                <a16:creationId xmlns:a16="http://schemas.microsoft.com/office/drawing/2014/main" id="{45C0617B-A41B-B94F-A8DE-6993D064F9CD}"/>
              </a:ext>
            </a:extLst>
          </p:cNvPr>
          <p:cNvCxnSpPr>
            <a:cxnSpLocks/>
          </p:cNvCxnSpPr>
          <p:nvPr userDrawn="1"/>
        </p:nvCxnSpPr>
        <p:spPr>
          <a:xfrm flipH="1">
            <a:off x="1174595" y="1859644"/>
            <a:ext cx="9842839" cy="0"/>
          </a:xfrm>
          <a:prstGeom prst="line">
            <a:avLst/>
          </a:prstGeom>
          <a:noFill/>
          <a:ln w="9525" cap="flat" cmpd="sng" algn="ctr">
            <a:solidFill>
              <a:schemeClr val="tx2">
                <a:lumMod val="60000"/>
                <a:lumOff val="40000"/>
              </a:schemeClr>
            </a:solidFill>
            <a:prstDash val="solid"/>
          </a:ln>
          <a:effectLst/>
        </p:spPr>
      </p:cxnSp>
      <p:cxnSp>
        <p:nvCxnSpPr>
          <p:cNvPr id="6" name="Straight Connector 5">
            <a:extLst>
              <a:ext uri="{FF2B5EF4-FFF2-40B4-BE49-F238E27FC236}">
                <a16:creationId xmlns:a16="http://schemas.microsoft.com/office/drawing/2014/main" id="{C370CE82-930F-F04F-9C79-0DB4507F891E}"/>
              </a:ext>
            </a:extLst>
          </p:cNvPr>
          <p:cNvCxnSpPr>
            <a:cxnSpLocks/>
          </p:cNvCxnSpPr>
          <p:nvPr userDrawn="1"/>
        </p:nvCxnSpPr>
        <p:spPr>
          <a:xfrm flipH="1">
            <a:off x="1174584" y="3200217"/>
            <a:ext cx="9842841" cy="0"/>
          </a:xfrm>
          <a:prstGeom prst="line">
            <a:avLst/>
          </a:prstGeom>
          <a:noFill/>
          <a:ln w="9525" cap="flat" cmpd="sng" algn="ctr">
            <a:solidFill>
              <a:schemeClr val="tx2">
                <a:lumMod val="60000"/>
                <a:lumOff val="40000"/>
              </a:schemeClr>
            </a:solidFill>
            <a:prstDash val="solid"/>
          </a:ln>
          <a:effectLst/>
        </p:spPr>
      </p:cxnSp>
      <p:cxnSp>
        <p:nvCxnSpPr>
          <p:cNvPr id="7" name="Straight Connector 6">
            <a:extLst>
              <a:ext uri="{FF2B5EF4-FFF2-40B4-BE49-F238E27FC236}">
                <a16:creationId xmlns:a16="http://schemas.microsoft.com/office/drawing/2014/main" id="{3A4F78B3-98DE-5B49-85FD-A2910B7B5517}"/>
              </a:ext>
            </a:extLst>
          </p:cNvPr>
          <p:cNvCxnSpPr>
            <a:cxnSpLocks/>
          </p:cNvCxnSpPr>
          <p:nvPr userDrawn="1"/>
        </p:nvCxnSpPr>
        <p:spPr>
          <a:xfrm flipH="1">
            <a:off x="1174584" y="4540791"/>
            <a:ext cx="9842841" cy="0"/>
          </a:xfrm>
          <a:prstGeom prst="line">
            <a:avLst/>
          </a:prstGeom>
          <a:noFill/>
          <a:ln w="9525" cap="flat" cmpd="sng" algn="ctr">
            <a:solidFill>
              <a:schemeClr val="tx2">
                <a:lumMod val="60000"/>
                <a:lumOff val="40000"/>
              </a:schemeClr>
            </a:solidFill>
            <a:prstDash val="solid"/>
          </a:ln>
          <a:effectLst/>
        </p:spPr>
      </p:cxnSp>
      <p:sp>
        <p:nvSpPr>
          <p:cNvPr id="39" name="Text Placeholder 38">
            <a:extLst>
              <a:ext uri="{FF2B5EF4-FFF2-40B4-BE49-F238E27FC236}">
                <a16:creationId xmlns:a16="http://schemas.microsoft.com/office/drawing/2014/main" id="{89565497-DFA6-8648-8348-656B1CD0CB5D}"/>
              </a:ext>
            </a:extLst>
          </p:cNvPr>
          <p:cNvSpPr>
            <a:spLocks noGrp="1"/>
          </p:cNvSpPr>
          <p:nvPr userDrawn="1">
            <p:ph type="body" sz="quarter" idx="16"/>
          </p:nvPr>
        </p:nvSpPr>
        <p:spPr>
          <a:xfrm>
            <a:off x="2564163" y="884549"/>
            <a:ext cx="5826316" cy="328313"/>
          </a:xfrm>
        </p:spPr>
        <p:txBody>
          <a:bodyPr/>
          <a:lstStyle>
            <a:lvl1pPr marL="0" indent="0">
              <a:buNone/>
              <a:defRPr sz="1400" b="1"/>
            </a:lvl1pPr>
            <a:lvl2pPr marL="88894" indent="0">
              <a:buNone/>
              <a:defRPr/>
            </a:lvl2pPr>
            <a:lvl3pPr marL="161913" indent="0">
              <a:buNone/>
              <a:defRPr/>
            </a:lvl3pPr>
            <a:lvl4pPr marL="241282" indent="0">
              <a:buNone/>
              <a:defRPr/>
            </a:lvl4pPr>
            <a:lvl5pPr marL="311127" indent="0">
              <a:buNone/>
              <a:defRPr/>
            </a:lvl5pPr>
          </a:lstStyle>
          <a:p>
            <a:pPr lvl="0"/>
            <a:r>
              <a:rPr lang="en-US" dirty="0"/>
              <a:t>Click to edit Master text styles</a:t>
            </a:r>
          </a:p>
        </p:txBody>
      </p:sp>
      <p:sp>
        <p:nvSpPr>
          <p:cNvPr id="40" name="Text Placeholder 38">
            <a:extLst>
              <a:ext uri="{FF2B5EF4-FFF2-40B4-BE49-F238E27FC236}">
                <a16:creationId xmlns:a16="http://schemas.microsoft.com/office/drawing/2014/main" id="{B4122E31-736C-8348-B128-1CD0E14E534E}"/>
              </a:ext>
            </a:extLst>
          </p:cNvPr>
          <p:cNvSpPr>
            <a:spLocks noGrp="1"/>
          </p:cNvSpPr>
          <p:nvPr userDrawn="1">
            <p:ph type="body" sz="quarter" idx="17"/>
          </p:nvPr>
        </p:nvSpPr>
        <p:spPr>
          <a:xfrm>
            <a:off x="2564163" y="1178686"/>
            <a:ext cx="5826316" cy="286255"/>
          </a:xfrm>
        </p:spPr>
        <p:txBody>
          <a:bodyPr/>
          <a:lstStyle>
            <a:lvl1pPr marL="0" indent="0">
              <a:buNone/>
              <a:defRPr sz="1200" b="0"/>
            </a:lvl1pPr>
            <a:lvl2pPr marL="88894" indent="0">
              <a:buNone/>
              <a:defRPr/>
            </a:lvl2pPr>
            <a:lvl3pPr marL="161913" indent="0">
              <a:buNone/>
              <a:defRPr/>
            </a:lvl3pPr>
            <a:lvl4pPr marL="241282" indent="0">
              <a:buNone/>
              <a:defRPr/>
            </a:lvl4pPr>
            <a:lvl5pPr marL="311127" indent="0">
              <a:buNone/>
              <a:defRPr/>
            </a:lvl5pPr>
          </a:lstStyle>
          <a:p>
            <a:pPr lvl="0"/>
            <a:r>
              <a:rPr lang="en-US" dirty="0"/>
              <a:t>Click to edit Master text styles</a:t>
            </a:r>
          </a:p>
        </p:txBody>
      </p:sp>
      <p:sp>
        <p:nvSpPr>
          <p:cNvPr id="41" name="Text Placeholder 38">
            <a:extLst>
              <a:ext uri="{FF2B5EF4-FFF2-40B4-BE49-F238E27FC236}">
                <a16:creationId xmlns:a16="http://schemas.microsoft.com/office/drawing/2014/main" id="{F1C4FB0D-60E5-B34D-8186-8489A2E53B57}"/>
              </a:ext>
            </a:extLst>
          </p:cNvPr>
          <p:cNvSpPr>
            <a:spLocks noGrp="1"/>
          </p:cNvSpPr>
          <p:nvPr userDrawn="1">
            <p:ph type="body" sz="quarter" idx="18"/>
          </p:nvPr>
        </p:nvSpPr>
        <p:spPr>
          <a:xfrm>
            <a:off x="2564163" y="2225121"/>
            <a:ext cx="5826316" cy="328313"/>
          </a:xfrm>
        </p:spPr>
        <p:txBody>
          <a:bodyPr/>
          <a:lstStyle>
            <a:lvl1pPr marL="0" indent="0">
              <a:buNone/>
              <a:defRPr sz="1400" b="1"/>
            </a:lvl1pPr>
            <a:lvl2pPr marL="88894" indent="0">
              <a:buNone/>
              <a:defRPr/>
            </a:lvl2pPr>
            <a:lvl3pPr marL="161913" indent="0">
              <a:buNone/>
              <a:defRPr/>
            </a:lvl3pPr>
            <a:lvl4pPr marL="241282" indent="0">
              <a:buNone/>
              <a:defRPr/>
            </a:lvl4pPr>
            <a:lvl5pPr marL="311127" indent="0">
              <a:buNone/>
              <a:defRPr/>
            </a:lvl5pPr>
          </a:lstStyle>
          <a:p>
            <a:pPr lvl="0"/>
            <a:r>
              <a:rPr lang="en-US" dirty="0"/>
              <a:t>Click to edit Master text styles</a:t>
            </a:r>
          </a:p>
        </p:txBody>
      </p:sp>
      <p:sp>
        <p:nvSpPr>
          <p:cNvPr id="42" name="Text Placeholder 38">
            <a:extLst>
              <a:ext uri="{FF2B5EF4-FFF2-40B4-BE49-F238E27FC236}">
                <a16:creationId xmlns:a16="http://schemas.microsoft.com/office/drawing/2014/main" id="{8732636F-5A0B-A840-BE79-B043D65D5D3B}"/>
              </a:ext>
            </a:extLst>
          </p:cNvPr>
          <p:cNvSpPr>
            <a:spLocks noGrp="1"/>
          </p:cNvSpPr>
          <p:nvPr userDrawn="1">
            <p:ph type="body" sz="quarter" idx="19"/>
          </p:nvPr>
        </p:nvSpPr>
        <p:spPr>
          <a:xfrm>
            <a:off x="2564163" y="2519258"/>
            <a:ext cx="5826316" cy="286255"/>
          </a:xfrm>
        </p:spPr>
        <p:txBody>
          <a:bodyPr/>
          <a:lstStyle>
            <a:lvl1pPr marL="0" indent="0">
              <a:buNone/>
              <a:defRPr sz="1200" b="0"/>
            </a:lvl1pPr>
            <a:lvl2pPr marL="88894" indent="0">
              <a:buNone/>
              <a:defRPr/>
            </a:lvl2pPr>
            <a:lvl3pPr marL="161913" indent="0">
              <a:buNone/>
              <a:defRPr/>
            </a:lvl3pPr>
            <a:lvl4pPr marL="241282" indent="0">
              <a:buNone/>
              <a:defRPr/>
            </a:lvl4pPr>
            <a:lvl5pPr marL="311127" indent="0">
              <a:buNone/>
              <a:defRPr/>
            </a:lvl5pPr>
          </a:lstStyle>
          <a:p>
            <a:pPr lvl="0"/>
            <a:r>
              <a:rPr lang="en-US" dirty="0"/>
              <a:t>Click to edit Master text styles</a:t>
            </a:r>
          </a:p>
        </p:txBody>
      </p:sp>
      <p:sp>
        <p:nvSpPr>
          <p:cNvPr id="43" name="Text Placeholder 38">
            <a:extLst>
              <a:ext uri="{FF2B5EF4-FFF2-40B4-BE49-F238E27FC236}">
                <a16:creationId xmlns:a16="http://schemas.microsoft.com/office/drawing/2014/main" id="{C4EA9612-68F2-FE49-9F0D-C26A6F9D5B5B}"/>
              </a:ext>
            </a:extLst>
          </p:cNvPr>
          <p:cNvSpPr>
            <a:spLocks noGrp="1"/>
          </p:cNvSpPr>
          <p:nvPr userDrawn="1">
            <p:ph type="body" sz="quarter" idx="20"/>
          </p:nvPr>
        </p:nvSpPr>
        <p:spPr>
          <a:xfrm>
            <a:off x="2564163" y="3559287"/>
            <a:ext cx="5826316" cy="328313"/>
          </a:xfrm>
        </p:spPr>
        <p:txBody>
          <a:bodyPr/>
          <a:lstStyle>
            <a:lvl1pPr marL="0" indent="0">
              <a:buNone/>
              <a:defRPr sz="1400" b="1"/>
            </a:lvl1pPr>
            <a:lvl2pPr marL="88894" indent="0">
              <a:buNone/>
              <a:defRPr/>
            </a:lvl2pPr>
            <a:lvl3pPr marL="161913" indent="0">
              <a:buNone/>
              <a:defRPr/>
            </a:lvl3pPr>
            <a:lvl4pPr marL="241282" indent="0">
              <a:buNone/>
              <a:defRPr/>
            </a:lvl4pPr>
            <a:lvl5pPr marL="311127" indent="0">
              <a:buNone/>
              <a:defRPr/>
            </a:lvl5pPr>
          </a:lstStyle>
          <a:p>
            <a:pPr lvl="0"/>
            <a:r>
              <a:rPr lang="en-US" dirty="0"/>
              <a:t>Click to edit Master text styles</a:t>
            </a:r>
          </a:p>
        </p:txBody>
      </p:sp>
      <p:sp>
        <p:nvSpPr>
          <p:cNvPr id="44" name="Text Placeholder 38">
            <a:extLst>
              <a:ext uri="{FF2B5EF4-FFF2-40B4-BE49-F238E27FC236}">
                <a16:creationId xmlns:a16="http://schemas.microsoft.com/office/drawing/2014/main" id="{79BF31A7-530E-1E41-94FC-FA9E7BC6C34C}"/>
              </a:ext>
            </a:extLst>
          </p:cNvPr>
          <p:cNvSpPr>
            <a:spLocks noGrp="1"/>
          </p:cNvSpPr>
          <p:nvPr userDrawn="1">
            <p:ph type="body" sz="quarter" idx="21"/>
          </p:nvPr>
        </p:nvSpPr>
        <p:spPr>
          <a:xfrm>
            <a:off x="2564163" y="3853423"/>
            <a:ext cx="5826316" cy="286255"/>
          </a:xfrm>
        </p:spPr>
        <p:txBody>
          <a:bodyPr/>
          <a:lstStyle>
            <a:lvl1pPr marL="0" indent="0">
              <a:buNone/>
              <a:defRPr sz="1200" b="0"/>
            </a:lvl1pPr>
            <a:lvl2pPr marL="88894" indent="0">
              <a:buNone/>
              <a:defRPr/>
            </a:lvl2pPr>
            <a:lvl3pPr marL="161913" indent="0">
              <a:buNone/>
              <a:defRPr/>
            </a:lvl3pPr>
            <a:lvl4pPr marL="241282" indent="0">
              <a:buNone/>
              <a:defRPr/>
            </a:lvl4pPr>
            <a:lvl5pPr marL="311127" indent="0">
              <a:buNone/>
              <a:defRPr/>
            </a:lvl5pPr>
          </a:lstStyle>
          <a:p>
            <a:pPr lvl="0"/>
            <a:r>
              <a:rPr lang="en-US" dirty="0"/>
              <a:t>Click to edit Master text styles</a:t>
            </a:r>
          </a:p>
        </p:txBody>
      </p:sp>
      <p:sp>
        <p:nvSpPr>
          <p:cNvPr id="45" name="Text Placeholder 38">
            <a:extLst>
              <a:ext uri="{FF2B5EF4-FFF2-40B4-BE49-F238E27FC236}">
                <a16:creationId xmlns:a16="http://schemas.microsoft.com/office/drawing/2014/main" id="{2FC45632-E38B-EE49-BF1C-ACA50BB521F0}"/>
              </a:ext>
            </a:extLst>
          </p:cNvPr>
          <p:cNvSpPr>
            <a:spLocks noGrp="1"/>
          </p:cNvSpPr>
          <p:nvPr userDrawn="1">
            <p:ph type="body" sz="quarter" idx="22"/>
          </p:nvPr>
        </p:nvSpPr>
        <p:spPr>
          <a:xfrm>
            <a:off x="2564163" y="4899859"/>
            <a:ext cx="5826316" cy="328313"/>
          </a:xfrm>
        </p:spPr>
        <p:txBody>
          <a:bodyPr/>
          <a:lstStyle>
            <a:lvl1pPr marL="0" indent="0">
              <a:buNone/>
              <a:defRPr sz="1400" b="1"/>
            </a:lvl1pPr>
            <a:lvl2pPr marL="88894" indent="0">
              <a:buNone/>
              <a:defRPr/>
            </a:lvl2pPr>
            <a:lvl3pPr marL="161913" indent="0">
              <a:buNone/>
              <a:defRPr/>
            </a:lvl3pPr>
            <a:lvl4pPr marL="241282" indent="0">
              <a:buNone/>
              <a:defRPr/>
            </a:lvl4pPr>
            <a:lvl5pPr marL="311127" indent="0">
              <a:buNone/>
              <a:defRPr/>
            </a:lvl5pPr>
          </a:lstStyle>
          <a:p>
            <a:pPr lvl="0"/>
            <a:r>
              <a:rPr lang="en-US" dirty="0"/>
              <a:t>Click to edit Master text styles</a:t>
            </a:r>
          </a:p>
        </p:txBody>
      </p:sp>
      <p:sp>
        <p:nvSpPr>
          <p:cNvPr id="46" name="Text Placeholder 38">
            <a:extLst>
              <a:ext uri="{FF2B5EF4-FFF2-40B4-BE49-F238E27FC236}">
                <a16:creationId xmlns:a16="http://schemas.microsoft.com/office/drawing/2014/main" id="{DCE681FC-C488-A04F-8F37-E3BE5F140647}"/>
              </a:ext>
            </a:extLst>
          </p:cNvPr>
          <p:cNvSpPr>
            <a:spLocks noGrp="1"/>
          </p:cNvSpPr>
          <p:nvPr userDrawn="1">
            <p:ph type="body" sz="quarter" idx="23"/>
          </p:nvPr>
        </p:nvSpPr>
        <p:spPr>
          <a:xfrm>
            <a:off x="2564163" y="5193995"/>
            <a:ext cx="5826316" cy="286255"/>
          </a:xfrm>
        </p:spPr>
        <p:txBody>
          <a:bodyPr/>
          <a:lstStyle>
            <a:lvl1pPr marL="0" indent="0">
              <a:buNone/>
              <a:defRPr sz="1200" b="0"/>
            </a:lvl1pPr>
            <a:lvl2pPr marL="88894" indent="0">
              <a:buNone/>
              <a:defRPr/>
            </a:lvl2pPr>
            <a:lvl3pPr marL="161913" indent="0">
              <a:buNone/>
              <a:defRPr/>
            </a:lvl3pPr>
            <a:lvl4pPr marL="241282" indent="0">
              <a:buNone/>
              <a:defRPr/>
            </a:lvl4pPr>
            <a:lvl5pPr marL="311127" indent="0">
              <a:buNone/>
              <a:defRPr/>
            </a:lvl5pPr>
          </a:lstStyle>
          <a:p>
            <a:pPr lvl="0"/>
            <a:r>
              <a:rPr lang="en-US" dirty="0"/>
              <a:t>Click to edit Master text styles</a:t>
            </a:r>
          </a:p>
        </p:txBody>
      </p:sp>
      <p:sp>
        <p:nvSpPr>
          <p:cNvPr id="51" name="Footer Placeholder 50">
            <a:extLst>
              <a:ext uri="{FF2B5EF4-FFF2-40B4-BE49-F238E27FC236}">
                <a16:creationId xmlns:a16="http://schemas.microsoft.com/office/drawing/2014/main" id="{85A7982A-004D-7745-A737-44A85812F968}"/>
              </a:ext>
            </a:extLst>
          </p:cNvPr>
          <p:cNvSpPr>
            <a:spLocks noGrp="1"/>
          </p:cNvSpPr>
          <p:nvPr>
            <p:ph type="ftr" sz="quarter" idx="25"/>
          </p:nvPr>
        </p:nvSpPr>
        <p:spPr/>
        <p:txBody>
          <a:bodyPr/>
          <a:lstStyle/>
          <a:p>
            <a:r>
              <a:rPr lang="en-US" dirty="0"/>
              <a:t>Type division name here</a:t>
            </a:r>
          </a:p>
        </p:txBody>
      </p:sp>
    </p:spTree>
    <p:extLst>
      <p:ext uri="{BB962C8B-B14F-4D97-AF65-F5344CB8AC3E}">
        <p14:creationId xmlns:p14="http://schemas.microsoft.com/office/powerpoint/2010/main" val="2318459876"/>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Full-bleed image light background">
    <p:bg>
      <p:bgPr>
        <a:solidFill>
          <a:schemeClr val="bg1"/>
        </a:solidFill>
        <a:effectLst/>
      </p:bgPr>
    </p:bg>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A6B73010-DCFF-9A4A-971B-E9F09C5334BA}"/>
              </a:ext>
            </a:extLst>
          </p:cNvPr>
          <p:cNvSpPr>
            <a:spLocks noGrp="1"/>
          </p:cNvSpPr>
          <p:nvPr>
            <p:ph type="pic" sz="quarter" idx="13"/>
          </p:nvPr>
        </p:nvSpPr>
        <p:spPr>
          <a:xfrm>
            <a:off x="0" y="0"/>
            <a:ext cx="12192000" cy="6858000"/>
          </a:xfrm>
          <a:solidFill>
            <a:schemeClr val="tx2">
              <a:lumMod val="60000"/>
              <a:lumOff val="40000"/>
            </a:schemeClr>
          </a:solidFill>
        </p:spPr>
        <p:txBody>
          <a:bodyPr anchor="ctr"/>
          <a:lstStyle>
            <a:lvl1pPr marL="0" indent="0" algn="ctr">
              <a:buNone/>
              <a:defRPr/>
            </a:lvl1pPr>
          </a:lstStyle>
          <a:p>
            <a:endParaRPr lang="en-US" dirty="0"/>
          </a:p>
        </p:txBody>
      </p:sp>
      <p:sp>
        <p:nvSpPr>
          <p:cNvPr id="5" name="Slide Number Placeholder 4"/>
          <p:cNvSpPr>
            <a:spLocks noGrp="1"/>
          </p:cNvSpPr>
          <p:nvPr>
            <p:ph type="sldNum" sz="quarter" idx="12"/>
          </p:nvPr>
        </p:nvSpPr>
        <p:spPr/>
        <p:txBody>
          <a:bodyPr/>
          <a:lstStyle/>
          <a:p>
            <a:fld id="{90F9BDA0-AF0E-4BA8-B742-3B9C92A3E6FE}" type="slidenum">
              <a:rPr lang="en-US" smtClean="0"/>
              <a:t>‹#›</a:t>
            </a:fld>
            <a:endParaRPr lang="en-US"/>
          </a:p>
        </p:txBody>
      </p:sp>
      <p:sp>
        <p:nvSpPr>
          <p:cNvPr id="4" name="Footer Placeholder 3">
            <a:extLst>
              <a:ext uri="{FF2B5EF4-FFF2-40B4-BE49-F238E27FC236}">
                <a16:creationId xmlns:a16="http://schemas.microsoft.com/office/drawing/2014/main" id="{8E4D2472-4EE6-C448-9F15-8C75193DA95C}"/>
              </a:ext>
            </a:extLst>
          </p:cNvPr>
          <p:cNvSpPr>
            <a:spLocks noGrp="1"/>
          </p:cNvSpPr>
          <p:nvPr>
            <p:ph type="ftr" sz="quarter" idx="3"/>
          </p:nvPr>
        </p:nvSpPr>
        <p:spPr>
          <a:xfrm>
            <a:off x="7128467" y="6241574"/>
            <a:ext cx="4114800" cy="366183"/>
          </a:xfrm>
          <a:prstGeom prst="rect">
            <a:avLst/>
          </a:prstGeom>
        </p:spPr>
        <p:txBody>
          <a:bodyPr vert="horz" lIns="91440" tIns="45720" rIns="91440" bIns="45720" rtlCol="0" anchor="ctr"/>
          <a:lstStyle>
            <a:lvl1pPr algn="r">
              <a:defRPr sz="800">
                <a:solidFill>
                  <a:schemeClr val="accent1"/>
                </a:solidFill>
              </a:defRPr>
            </a:lvl1pPr>
          </a:lstStyle>
          <a:p>
            <a:r>
              <a:rPr lang="en-US" dirty="0"/>
              <a:t>Type division name here</a:t>
            </a:r>
          </a:p>
        </p:txBody>
      </p:sp>
      <p:sp>
        <p:nvSpPr>
          <p:cNvPr id="7" name="TextBox 6">
            <a:extLst>
              <a:ext uri="{FF2B5EF4-FFF2-40B4-BE49-F238E27FC236}">
                <a16:creationId xmlns:a16="http://schemas.microsoft.com/office/drawing/2014/main" id="{C0C354DE-06D2-D149-AC3F-4207DD5EF919}"/>
              </a:ext>
            </a:extLst>
          </p:cNvPr>
          <p:cNvSpPr txBox="1"/>
          <p:nvPr userDrawn="1"/>
        </p:nvSpPr>
        <p:spPr>
          <a:xfrm>
            <a:off x="1097280" y="6340470"/>
            <a:ext cx="3942944" cy="184666"/>
          </a:xfrm>
          <a:prstGeom prst="rect">
            <a:avLst/>
          </a:prstGeom>
          <a:noFill/>
        </p:spPr>
        <p:txBody>
          <a:bodyPr wrap="square" rtlCol="0">
            <a:spAutoFit/>
          </a:bodyPr>
          <a:lstStyle/>
          <a:p>
            <a:pPr marL="0" marR="0" lvl="0" indent="0" algn="l" defTabSz="68575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chemeClr val="tx2"/>
                </a:solidFill>
                <a:effectLst/>
                <a:uLnTx/>
                <a:uFillTx/>
                <a:latin typeface="Arial" panose="020B0604020202020204" pitchFamily="34" charset="0"/>
                <a:ea typeface="+mn-ea"/>
                <a:cs typeface="Arial" panose="020B0604020202020204" pitchFamily="34" charset="0"/>
              </a:rPr>
              <a:t>© 2022 United HealthCare Services, Inc. All Rights Reserved.</a:t>
            </a:r>
          </a:p>
        </p:txBody>
      </p:sp>
      <p:sp>
        <p:nvSpPr>
          <p:cNvPr id="8" name="Graphic 8">
            <a:extLst>
              <a:ext uri="{FF2B5EF4-FFF2-40B4-BE49-F238E27FC236}">
                <a16:creationId xmlns:a16="http://schemas.microsoft.com/office/drawing/2014/main" id="{231CB0F7-A963-9949-BE34-23F0DBD43A37}"/>
              </a:ext>
            </a:extLst>
          </p:cNvPr>
          <p:cNvSpPr/>
          <p:nvPr userDrawn="1"/>
        </p:nvSpPr>
        <p:spPr>
          <a:xfrm>
            <a:off x="609602" y="6252672"/>
            <a:ext cx="177533" cy="232276"/>
          </a:xfrm>
          <a:custGeom>
            <a:avLst/>
            <a:gdLst>
              <a:gd name="connsiteX0" fmla="*/ 127837 w 460213"/>
              <a:gd name="connsiteY0" fmla="*/ 766124 h 802827"/>
              <a:gd name="connsiteX1" fmla="*/ 127837 w 460213"/>
              <a:gd name="connsiteY1" fmla="*/ 766124 h 802827"/>
              <a:gd name="connsiteX2" fmla="*/ 208268 w 460213"/>
              <a:gd name="connsiteY2" fmla="*/ 779518 h 802827"/>
              <a:gd name="connsiteX3" fmla="*/ 413872 w 460213"/>
              <a:gd name="connsiteY3" fmla="*/ 522893 h 802827"/>
              <a:gd name="connsiteX4" fmla="*/ 413872 w 460213"/>
              <a:gd name="connsiteY4" fmla="*/ 21966 h 802827"/>
              <a:gd name="connsiteX5" fmla="*/ 460213 w 460213"/>
              <a:gd name="connsiteY5" fmla="*/ 0 h 802827"/>
              <a:gd name="connsiteX6" fmla="*/ 460213 w 460213"/>
              <a:gd name="connsiteY6" fmla="*/ 531733 h 802827"/>
              <a:gd name="connsiteX7" fmla="*/ 247684 w 460213"/>
              <a:gd name="connsiteY7" fmla="*/ 802823 h 802827"/>
              <a:gd name="connsiteX8" fmla="*/ 127837 w 460213"/>
              <a:gd name="connsiteY8" fmla="*/ 766124 h 802827"/>
              <a:gd name="connsiteX9" fmla="*/ 75104 w 460213"/>
              <a:gd name="connsiteY9" fmla="*/ 715228 h 802827"/>
              <a:gd name="connsiteX10" fmla="*/ 75104 w 460213"/>
              <a:gd name="connsiteY10" fmla="*/ 715228 h 802827"/>
              <a:gd name="connsiteX11" fmla="*/ 155535 w 460213"/>
              <a:gd name="connsiteY11" fmla="*/ 730765 h 802827"/>
              <a:gd name="connsiteX12" fmla="*/ 325452 w 460213"/>
              <a:gd name="connsiteY12" fmla="*/ 521286 h 802827"/>
              <a:gd name="connsiteX13" fmla="*/ 325452 w 460213"/>
              <a:gd name="connsiteY13" fmla="*/ 60540 h 802827"/>
              <a:gd name="connsiteX14" fmla="*/ 370727 w 460213"/>
              <a:gd name="connsiteY14" fmla="*/ 39110 h 802827"/>
              <a:gd name="connsiteX15" fmla="*/ 370727 w 460213"/>
              <a:gd name="connsiteY15" fmla="*/ 525036 h 802827"/>
              <a:gd name="connsiteX16" fmla="*/ 187494 w 460213"/>
              <a:gd name="connsiteY16" fmla="*/ 754874 h 802827"/>
              <a:gd name="connsiteX17" fmla="*/ 75104 w 460213"/>
              <a:gd name="connsiteY17" fmla="*/ 715228 h 802827"/>
              <a:gd name="connsiteX18" fmla="*/ 43145 w 460213"/>
              <a:gd name="connsiteY18" fmla="*/ 669689 h 802827"/>
              <a:gd name="connsiteX19" fmla="*/ 43145 w 460213"/>
              <a:gd name="connsiteY19" fmla="*/ 669689 h 802827"/>
              <a:gd name="connsiteX20" fmla="*/ 110259 w 460213"/>
              <a:gd name="connsiteY20" fmla="*/ 681744 h 802827"/>
              <a:gd name="connsiteX21" fmla="*/ 238096 w 460213"/>
              <a:gd name="connsiteY21" fmla="*/ 523697 h 802827"/>
              <a:gd name="connsiteX22" fmla="*/ 238096 w 460213"/>
              <a:gd name="connsiteY22" fmla="*/ 99114 h 802827"/>
              <a:gd name="connsiteX23" fmla="*/ 282839 w 460213"/>
              <a:gd name="connsiteY23" fmla="*/ 77684 h 802827"/>
              <a:gd name="connsiteX24" fmla="*/ 282839 w 460213"/>
              <a:gd name="connsiteY24" fmla="*/ 517000 h 802827"/>
              <a:gd name="connsiteX25" fmla="*/ 140354 w 460213"/>
              <a:gd name="connsiteY25" fmla="*/ 703977 h 802827"/>
              <a:gd name="connsiteX26" fmla="*/ 43145 w 460213"/>
              <a:gd name="connsiteY26" fmla="*/ 669689 h 802827"/>
              <a:gd name="connsiteX27" fmla="*/ 196549 w 460213"/>
              <a:gd name="connsiteY27" fmla="*/ 535751 h 802827"/>
              <a:gd name="connsiteX28" fmla="*/ 196549 w 460213"/>
              <a:gd name="connsiteY28" fmla="*/ 116526 h 802827"/>
              <a:gd name="connsiteX29" fmla="*/ 0 w 460213"/>
              <a:gd name="connsiteY29" fmla="*/ 205729 h 802827"/>
              <a:gd name="connsiteX30" fmla="*/ 0 w 460213"/>
              <a:gd name="connsiteY30" fmla="*/ 545931 h 802827"/>
              <a:gd name="connsiteX31" fmla="*/ 100672 w 460213"/>
              <a:gd name="connsiteY31" fmla="*/ 654420 h 802827"/>
              <a:gd name="connsiteX32" fmla="*/ 196549 w 460213"/>
              <a:gd name="connsiteY32" fmla="*/ 535751 h 802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60213" h="802827">
                <a:moveTo>
                  <a:pt x="127837" y="766124"/>
                </a:moveTo>
                <a:lnTo>
                  <a:pt x="127837" y="766124"/>
                </a:lnTo>
                <a:cubicBezTo>
                  <a:pt x="153138" y="774696"/>
                  <a:pt x="179771" y="779518"/>
                  <a:pt x="208268" y="779518"/>
                </a:cubicBezTo>
                <a:cubicBezTo>
                  <a:pt x="329447" y="779518"/>
                  <a:pt x="413872" y="691119"/>
                  <a:pt x="413872" y="522893"/>
                </a:cubicBezTo>
                <a:lnTo>
                  <a:pt x="413872" y="21966"/>
                </a:lnTo>
                <a:lnTo>
                  <a:pt x="460213" y="0"/>
                </a:lnTo>
                <a:lnTo>
                  <a:pt x="460213" y="531733"/>
                </a:lnTo>
                <a:cubicBezTo>
                  <a:pt x="460213" y="703174"/>
                  <a:pt x="372325" y="802823"/>
                  <a:pt x="247684" y="802823"/>
                </a:cubicBezTo>
                <a:cubicBezTo>
                  <a:pt x="204539" y="803091"/>
                  <a:pt x="163791" y="789697"/>
                  <a:pt x="127837" y="766124"/>
                </a:cubicBezTo>
                <a:close/>
                <a:moveTo>
                  <a:pt x="75104" y="715228"/>
                </a:moveTo>
                <a:lnTo>
                  <a:pt x="75104" y="715228"/>
                </a:lnTo>
                <a:cubicBezTo>
                  <a:pt x="103069" y="724604"/>
                  <a:pt x="131033" y="730765"/>
                  <a:pt x="155535" y="730765"/>
                </a:cubicBezTo>
                <a:cubicBezTo>
                  <a:pt x="257272" y="730765"/>
                  <a:pt x="325452" y="666475"/>
                  <a:pt x="325452" y="521286"/>
                </a:cubicBezTo>
                <a:lnTo>
                  <a:pt x="325452" y="60540"/>
                </a:lnTo>
                <a:lnTo>
                  <a:pt x="370727" y="39110"/>
                </a:lnTo>
                <a:lnTo>
                  <a:pt x="370727" y="525036"/>
                </a:lnTo>
                <a:cubicBezTo>
                  <a:pt x="370727" y="677190"/>
                  <a:pt x="294025" y="754874"/>
                  <a:pt x="187494" y="754874"/>
                </a:cubicBezTo>
                <a:cubicBezTo>
                  <a:pt x="148611" y="754874"/>
                  <a:pt x="108661" y="739873"/>
                  <a:pt x="75104" y="715228"/>
                </a:cubicBezTo>
                <a:close/>
                <a:moveTo>
                  <a:pt x="43145" y="669689"/>
                </a:moveTo>
                <a:lnTo>
                  <a:pt x="43145" y="669689"/>
                </a:lnTo>
                <a:cubicBezTo>
                  <a:pt x="67647" y="677190"/>
                  <a:pt x="90551" y="681744"/>
                  <a:pt x="110259" y="681744"/>
                </a:cubicBezTo>
                <a:cubicBezTo>
                  <a:pt x="189625" y="681744"/>
                  <a:pt x="238096" y="638348"/>
                  <a:pt x="238096" y="523697"/>
                </a:cubicBezTo>
                <a:lnTo>
                  <a:pt x="238096" y="99114"/>
                </a:lnTo>
                <a:lnTo>
                  <a:pt x="282839" y="77684"/>
                </a:lnTo>
                <a:lnTo>
                  <a:pt x="282839" y="517000"/>
                </a:lnTo>
                <a:cubicBezTo>
                  <a:pt x="282839" y="645580"/>
                  <a:pt x="224247" y="703977"/>
                  <a:pt x="140354" y="703977"/>
                </a:cubicBezTo>
                <a:cubicBezTo>
                  <a:pt x="105199" y="703977"/>
                  <a:pt x="71908" y="691655"/>
                  <a:pt x="43145" y="669689"/>
                </a:cubicBezTo>
                <a:close/>
                <a:moveTo>
                  <a:pt x="196549" y="535751"/>
                </a:moveTo>
                <a:lnTo>
                  <a:pt x="196549" y="116526"/>
                </a:lnTo>
                <a:lnTo>
                  <a:pt x="0" y="205729"/>
                </a:lnTo>
                <a:lnTo>
                  <a:pt x="0" y="545931"/>
                </a:lnTo>
                <a:cubicBezTo>
                  <a:pt x="0" y="610757"/>
                  <a:pt x="40482" y="654420"/>
                  <a:pt x="100672" y="654420"/>
                </a:cubicBezTo>
                <a:cubicBezTo>
                  <a:pt x="159796" y="654152"/>
                  <a:pt x="196549" y="610221"/>
                  <a:pt x="196549" y="535751"/>
                </a:cubicBezTo>
                <a:close/>
              </a:path>
            </a:pathLst>
          </a:custGeom>
          <a:solidFill>
            <a:srgbClr val="002677"/>
          </a:solidFill>
          <a:ln w="2643" cap="flat">
            <a:noFill/>
            <a:prstDash val="solid"/>
            <a:miter/>
          </a:ln>
        </p:spPr>
        <p:txBody>
          <a:bodyPr rtlCol="0" anchor="ctr"/>
          <a:lstStyle/>
          <a:p>
            <a:endParaRPr lang="en-US" sz="1800" dirty="0"/>
          </a:p>
        </p:txBody>
      </p:sp>
    </p:spTree>
    <p:extLst>
      <p:ext uri="{BB962C8B-B14F-4D97-AF65-F5344CB8AC3E}">
        <p14:creationId xmlns:p14="http://schemas.microsoft.com/office/powerpoint/2010/main" val="164904079"/>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xmlns:p14="http://schemas.microsoft.com/office/powerpoint/2010/main">
        <p:fade/>
      </p:transition>
    </mc:Fallback>
  </mc:AlternateContent>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Full-bleed image dark background">
    <p:bg>
      <p:bgPr>
        <a:solidFill>
          <a:schemeClr val="tx2"/>
        </a:solidFill>
        <a:effectLst/>
      </p:bgPr>
    </p:bg>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A6B73010-DCFF-9A4A-971B-E9F09C5334BA}"/>
              </a:ext>
            </a:extLst>
          </p:cNvPr>
          <p:cNvSpPr>
            <a:spLocks noGrp="1"/>
          </p:cNvSpPr>
          <p:nvPr>
            <p:ph type="pic" sz="quarter" idx="13"/>
          </p:nvPr>
        </p:nvSpPr>
        <p:spPr>
          <a:xfrm>
            <a:off x="0" y="0"/>
            <a:ext cx="12192000" cy="6858000"/>
          </a:xfrm>
          <a:solidFill>
            <a:schemeClr val="tx2"/>
          </a:solidFill>
        </p:spPr>
        <p:txBody>
          <a:bodyPr anchor="ctr"/>
          <a:lstStyle>
            <a:lvl1pPr marL="0" indent="0" algn="ctr">
              <a:buNone/>
              <a:defRPr>
                <a:solidFill>
                  <a:schemeClr val="bg1"/>
                </a:solidFill>
              </a:defRPr>
            </a:lvl1pPr>
          </a:lstStyle>
          <a:p>
            <a:endParaRPr lang="en-US"/>
          </a:p>
        </p:txBody>
      </p:sp>
      <p:sp>
        <p:nvSpPr>
          <p:cNvPr id="5" name="Slide Number Placeholder 4"/>
          <p:cNvSpPr>
            <a:spLocks noGrp="1"/>
          </p:cNvSpPr>
          <p:nvPr>
            <p:ph type="sldNum" sz="quarter" idx="12"/>
          </p:nvPr>
        </p:nvSpPr>
        <p:spPr/>
        <p:txBody>
          <a:bodyPr/>
          <a:lstStyle>
            <a:lvl1pPr>
              <a:defRPr>
                <a:solidFill>
                  <a:schemeClr val="bg1"/>
                </a:solidFill>
              </a:defRPr>
            </a:lvl1pPr>
          </a:lstStyle>
          <a:p>
            <a:fld id="{90F9BDA0-AF0E-4BA8-B742-3B9C92A3E6FE}" type="slidenum">
              <a:rPr lang="en-US" smtClean="0"/>
              <a:pPr/>
              <a:t>‹#›</a:t>
            </a:fld>
            <a:endParaRPr lang="en-US"/>
          </a:p>
        </p:txBody>
      </p:sp>
      <p:sp>
        <p:nvSpPr>
          <p:cNvPr id="4" name="Footer Placeholder 3">
            <a:extLst>
              <a:ext uri="{FF2B5EF4-FFF2-40B4-BE49-F238E27FC236}">
                <a16:creationId xmlns:a16="http://schemas.microsoft.com/office/drawing/2014/main" id="{8E4D2472-4EE6-C448-9F15-8C75193DA95C}"/>
              </a:ext>
            </a:extLst>
          </p:cNvPr>
          <p:cNvSpPr>
            <a:spLocks noGrp="1"/>
          </p:cNvSpPr>
          <p:nvPr>
            <p:ph type="ftr" sz="quarter" idx="3"/>
          </p:nvPr>
        </p:nvSpPr>
        <p:spPr>
          <a:xfrm>
            <a:off x="7128467" y="6241574"/>
            <a:ext cx="4114800" cy="366183"/>
          </a:xfrm>
          <a:prstGeom prst="rect">
            <a:avLst/>
          </a:prstGeom>
        </p:spPr>
        <p:txBody>
          <a:bodyPr vert="horz" lIns="91440" tIns="45720" rIns="91440" bIns="45720" rtlCol="0" anchor="ctr"/>
          <a:lstStyle>
            <a:lvl1pPr algn="r">
              <a:defRPr sz="800">
                <a:solidFill>
                  <a:schemeClr val="bg1"/>
                </a:solidFill>
              </a:defRPr>
            </a:lvl1pPr>
          </a:lstStyle>
          <a:p>
            <a:r>
              <a:rPr lang="en-US" dirty="0"/>
              <a:t>Type division name here</a:t>
            </a:r>
          </a:p>
        </p:txBody>
      </p:sp>
      <p:sp>
        <p:nvSpPr>
          <p:cNvPr id="8" name="TextBox 7">
            <a:extLst>
              <a:ext uri="{FF2B5EF4-FFF2-40B4-BE49-F238E27FC236}">
                <a16:creationId xmlns:a16="http://schemas.microsoft.com/office/drawing/2014/main" id="{07A9EF4F-6259-1F48-B4C6-6A4F79CE19BF}"/>
              </a:ext>
            </a:extLst>
          </p:cNvPr>
          <p:cNvSpPr txBox="1"/>
          <p:nvPr userDrawn="1"/>
        </p:nvSpPr>
        <p:spPr>
          <a:xfrm>
            <a:off x="1097280" y="6340470"/>
            <a:ext cx="3942944" cy="184666"/>
          </a:xfrm>
          <a:prstGeom prst="rect">
            <a:avLst/>
          </a:prstGeom>
          <a:noFill/>
        </p:spPr>
        <p:txBody>
          <a:bodyPr wrap="square" rtlCol="0">
            <a:spAutoFit/>
          </a:bodyPr>
          <a:lstStyle/>
          <a:p>
            <a:pPr marL="0" marR="0" lvl="0" indent="0" algn="l" defTabSz="68575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 2022 United HealthCare Services, Inc. All Rights Reserved.</a:t>
            </a:r>
          </a:p>
        </p:txBody>
      </p:sp>
      <p:sp>
        <p:nvSpPr>
          <p:cNvPr id="9" name="Graphic 8">
            <a:extLst>
              <a:ext uri="{FF2B5EF4-FFF2-40B4-BE49-F238E27FC236}">
                <a16:creationId xmlns:a16="http://schemas.microsoft.com/office/drawing/2014/main" id="{1B9E6E86-CDD4-9947-83E0-AD8BE69A7155}"/>
              </a:ext>
            </a:extLst>
          </p:cNvPr>
          <p:cNvSpPr/>
          <p:nvPr userDrawn="1"/>
        </p:nvSpPr>
        <p:spPr>
          <a:xfrm>
            <a:off x="609602" y="6252672"/>
            <a:ext cx="177533" cy="232276"/>
          </a:xfrm>
          <a:custGeom>
            <a:avLst/>
            <a:gdLst>
              <a:gd name="connsiteX0" fmla="*/ 127837 w 460213"/>
              <a:gd name="connsiteY0" fmla="*/ 766124 h 802827"/>
              <a:gd name="connsiteX1" fmla="*/ 127837 w 460213"/>
              <a:gd name="connsiteY1" fmla="*/ 766124 h 802827"/>
              <a:gd name="connsiteX2" fmla="*/ 208268 w 460213"/>
              <a:gd name="connsiteY2" fmla="*/ 779518 h 802827"/>
              <a:gd name="connsiteX3" fmla="*/ 413872 w 460213"/>
              <a:gd name="connsiteY3" fmla="*/ 522893 h 802827"/>
              <a:gd name="connsiteX4" fmla="*/ 413872 w 460213"/>
              <a:gd name="connsiteY4" fmla="*/ 21966 h 802827"/>
              <a:gd name="connsiteX5" fmla="*/ 460213 w 460213"/>
              <a:gd name="connsiteY5" fmla="*/ 0 h 802827"/>
              <a:gd name="connsiteX6" fmla="*/ 460213 w 460213"/>
              <a:gd name="connsiteY6" fmla="*/ 531733 h 802827"/>
              <a:gd name="connsiteX7" fmla="*/ 247684 w 460213"/>
              <a:gd name="connsiteY7" fmla="*/ 802823 h 802827"/>
              <a:gd name="connsiteX8" fmla="*/ 127837 w 460213"/>
              <a:gd name="connsiteY8" fmla="*/ 766124 h 802827"/>
              <a:gd name="connsiteX9" fmla="*/ 75104 w 460213"/>
              <a:gd name="connsiteY9" fmla="*/ 715228 h 802827"/>
              <a:gd name="connsiteX10" fmla="*/ 75104 w 460213"/>
              <a:gd name="connsiteY10" fmla="*/ 715228 h 802827"/>
              <a:gd name="connsiteX11" fmla="*/ 155535 w 460213"/>
              <a:gd name="connsiteY11" fmla="*/ 730765 h 802827"/>
              <a:gd name="connsiteX12" fmla="*/ 325452 w 460213"/>
              <a:gd name="connsiteY12" fmla="*/ 521286 h 802827"/>
              <a:gd name="connsiteX13" fmla="*/ 325452 w 460213"/>
              <a:gd name="connsiteY13" fmla="*/ 60540 h 802827"/>
              <a:gd name="connsiteX14" fmla="*/ 370727 w 460213"/>
              <a:gd name="connsiteY14" fmla="*/ 39110 h 802827"/>
              <a:gd name="connsiteX15" fmla="*/ 370727 w 460213"/>
              <a:gd name="connsiteY15" fmla="*/ 525036 h 802827"/>
              <a:gd name="connsiteX16" fmla="*/ 187494 w 460213"/>
              <a:gd name="connsiteY16" fmla="*/ 754874 h 802827"/>
              <a:gd name="connsiteX17" fmla="*/ 75104 w 460213"/>
              <a:gd name="connsiteY17" fmla="*/ 715228 h 802827"/>
              <a:gd name="connsiteX18" fmla="*/ 43145 w 460213"/>
              <a:gd name="connsiteY18" fmla="*/ 669689 h 802827"/>
              <a:gd name="connsiteX19" fmla="*/ 43145 w 460213"/>
              <a:gd name="connsiteY19" fmla="*/ 669689 h 802827"/>
              <a:gd name="connsiteX20" fmla="*/ 110259 w 460213"/>
              <a:gd name="connsiteY20" fmla="*/ 681744 h 802827"/>
              <a:gd name="connsiteX21" fmla="*/ 238096 w 460213"/>
              <a:gd name="connsiteY21" fmla="*/ 523697 h 802827"/>
              <a:gd name="connsiteX22" fmla="*/ 238096 w 460213"/>
              <a:gd name="connsiteY22" fmla="*/ 99114 h 802827"/>
              <a:gd name="connsiteX23" fmla="*/ 282839 w 460213"/>
              <a:gd name="connsiteY23" fmla="*/ 77684 h 802827"/>
              <a:gd name="connsiteX24" fmla="*/ 282839 w 460213"/>
              <a:gd name="connsiteY24" fmla="*/ 517000 h 802827"/>
              <a:gd name="connsiteX25" fmla="*/ 140354 w 460213"/>
              <a:gd name="connsiteY25" fmla="*/ 703977 h 802827"/>
              <a:gd name="connsiteX26" fmla="*/ 43145 w 460213"/>
              <a:gd name="connsiteY26" fmla="*/ 669689 h 802827"/>
              <a:gd name="connsiteX27" fmla="*/ 196549 w 460213"/>
              <a:gd name="connsiteY27" fmla="*/ 535751 h 802827"/>
              <a:gd name="connsiteX28" fmla="*/ 196549 w 460213"/>
              <a:gd name="connsiteY28" fmla="*/ 116526 h 802827"/>
              <a:gd name="connsiteX29" fmla="*/ 0 w 460213"/>
              <a:gd name="connsiteY29" fmla="*/ 205729 h 802827"/>
              <a:gd name="connsiteX30" fmla="*/ 0 w 460213"/>
              <a:gd name="connsiteY30" fmla="*/ 545931 h 802827"/>
              <a:gd name="connsiteX31" fmla="*/ 100672 w 460213"/>
              <a:gd name="connsiteY31" fmla="*/ 654420 h 802827"/>
              <a:gd name="connsiteX32" fmla="*/ 196549 w 460213"/>
              <a:gd name="connsiteY32" fmla="*/ 535751 h 802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60213" h="802827">
                <a:moveTo>
                  <a:pt x="127837" y="766124"/>
                </a:moveTo>
                <a:lnTo>
                  <a:pt x="127837" y="766124"/>
                </a:lnTo>
                <a:cubicBezTo>
                  <a:pt x="153138" y="774696"/>
                  <a:pt x="179771" y="779518"/>
                  <a:pt x="208268" y="779518"/>
                </a:cubicBezTo>
                <a:cubicBezTo>
                  <a:pt x="329447" y="779518"/>
                  <a:pt x="413872" y="691119"/>
                  <a:pt x="413872" y="522893"/>
                </a:cubicBezTo>
                <a:lnTo>
                  <a:pt x="413872" y="21966"/>
                </a:lnTo>
                <a:lnTo>
                  <a:pt x="460213" y="0"/>
                </a:lnTo>
                <a:lnTo>
                  <a:pt x="460213" y="531733"/>
                </a:lnTo>
                <a:cubicBezTo>
                  <a:pt x="460213" y="703174"/>
                  <a:pt x="372325" y="802823"/>
                  <a:pt x="247684" y="802823"/>
                </a:cubicBezTo>
                <a:cubicBezTo>
                  <a:pt x="204539" y="803091"/>
                  <a:pt x="163791" y="789697"/>
                  <a:pt x="127837" y="766124"/>
                </a:cubicBezTo>
                <a:close/>
                <a:moveTo>
                  <a:pt x="75104" y="715228"/>
                </a:moveTo>
                <a:lnTo>
                  <a:pt x="75104" y="715228"/>
                </a:lnTo>
                <a:cubicBezTo>
                  <a:pt x="103069" y="724604"/>
                  <a:pt x="131033" y="730765"/>
                  <a:pt x="155535" y="730765"/>
                </a:cubicBezTo>
                <a:cubicBezTo>
                  <a:pt x="257272" y="730765"/>
                  <a:pt x="325452" y="666475"/>
                  <a:pt x="325452" y="521286"/>
                </a:cubicBezTo>
                <a:lnTo>
                  <a:pt x="325452" y="60540"/>
                </a:lnTo>
                <a:lnTo>
                  <a:pt x="370727" y="39110"/>
                </a:lnTo>
                <a:lnTo>
                  <a:pt x="370727" y="525036"/>
                </a:lnTo>
                <a:cubicBezTo>
                  <a:pt x="370727" y="677190"/>
                  <a:pt x="294025" y="754874"/>
                  <a:pt x="187494" y="754874"/>
                </a:cubicBezTo>
                <a:cubicBezTo>
                  <a:pt x="148611" y="754874"/>
                  <a:pt x="108661" y="739873"/>
                  <a:pt x="75104" y="715228"/>
                </a:cubicBezTo>
                <a:close/>
                <a:moveTo>
                  <a:pt x="43145" y="669689"/>
                </a:moveTo>
                <a:lnTo>
                  <a:pt x="43145" y="669689"/>
                </a:lnTo>
                <a:cubicBezTo>
                  <a:pt x="67647" y="677190"/>
                  <a:pt x="90551" y="681744"/>
                  <a:pt x="110259" y="681744"/>
                </a:cubicBezTo>
                <a:cubicBezTo>
                  <a:pt x="189625" y="681744"/>
                  <a:pt x="238096" y="638348"/>
                  <a:pt x="238096" y="523697"/>
                </a:cubicBezTo>
                <a:lnTo>
                  <a:pt x="238096" y="99114"/>
                </a:lnTo>
                <a:lnTo>
                  <a:pt x="282839" y="77684"/>
                </a:lnTo>
                <a:lnTo>
                  <a:pt x="282839" y="517000"/>
                </a:lnTo>
                <a:cubicBezTo>
                  <a:pt x="282839" y="645580"/>
                  <a:pt x="224247" y="703977"/>
                  <a:pt x="140354" y="703977"/>
                </a:cubicBezTo>
                <a:cubicBezTo>
                  <a:pt x="105199" y="703977"/>
                  <a:pt x="71908" y="691655"/>
                  <a:pt x="43145" y="669689"/>
                </a:cubicBezTo>
                <a:close/>
                <a:moveTo>
                  <a:pt x="196549" y="535751"/>
                </a:moveTo>
                <a:lnTo>
                  <a:pt x="196549" y="116526"/>
                </a:lnTo>
                <a:lnTo>
                  <a:pt x="0" y="205729"/>
                </a:lnTo>
                <a:lnTo>
                  <a:pt x="0" y="545931"/>
                </a:lnTo>
                <a:cubicBezTo>
                  <a:pt x="0" y="610757"/>
                  <a:pt x="40482" y="654420"/>
                  <a:pt x="100672" y="654420"/>
                </a:cubicBezTo>
                <a:cubicBezTo>
                  <a:pt x="159796" y="654152"/>
                  <a:pt x="196549" y="610221"/>
                  <a:pt x="196549" y="535751"/>
                </a:cubicBezTo>
                <a:close/>
              </a:path>
            </a:pathLst>
          </a:custGeom>
          <a:solidFill>
            <a:schemeClr val="bg1"/>
          </a:solidFill>
          <a:ln w="2643" cap="flat">
            <a:noFill/>
            <a:prstDash val="solid"/>
            <a:miter/>
          </a:ln>
        </p:spPr>
        <p:txBody>
          <a:bodyPr rtlCol="0" anchor="ctr"/>
          <a:lstStyle/>
          <a:p>
            <a:endParaRPr lang="en-US" sz="1800" dirty="0">
              <a:solidFill>
                <a:schemeClr val="bg1"/>
              </a:solidFill>
            </a:endParaRPr>
          </a:p>
        </p:txBody>
      </p:sp>
    </p:spTree>
    <p:extLst>
      <p:ext uri="{BB962C8B-B14F-4D97-AF65-F5344CB8AC3E}">
        <p14:creationId xmlns:p14="http://schemas.microsoft.com/office/powerpoint/2010/main" val="509765821"/>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xmlns:p14="http://schemas.microsoft.com/office/powerpoint/2010/main">
        <p:fade/>
      </p:transition>
    </mc:Fallback>
  </mc:AlternateContent>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hI">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5948C2F-6064-401D-A779-427382729F16}"/>
              </a:ext>
            </a:extLst>
          </p:cNvPr>
          <p:cNvSpPr/>
          <p:nvPr userDrawn="1"/>
        </p:nvSpPr>
        <p:spPr>
          <a:xfrm>
            <a:off x="1079273" y="2834640"/>
            <a:ext cx="10274309" cy="1389888"/>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4" name="Title 3">
            <a:extLst>
              <a:ext uri="{FF2B5EF4-FFF2-40B4-BE49-F238E27FC236}">
                <a16:creationId xmlns:a16="http://schemas.microsoft.com/office/drawing/2014/main" id="{0A44BAA3-3F11-4B40-9ED4-C6471FF2D278}"/>
              </a:ext>
            </a:extLst>
          </p:cNvPr>
          <p:cNvSpPr>
            <a:spLocks noGrp="1"/>
          </p:cNvSpPr>
          <p:nvPr>
            <p:ph type="title" hasCustomPrompt="1"/>
          </p:nvPr>
        </p:nvSpPr>
        <p:spPr>
          <a:xfrm>
            <a:off x="838419" y="2572291"/>
            <a:ext cx="10515163" cy="1325563"/>
          </a:xfrm>
          <a:prstGeom prst="rect">
            <a:avLst/>
          </a:prstGeom>
        </p:spPr>
        <p:txBody>
          <a:bodyPr/>
          <a:lstStyle>
            <a:lvl1pPr>
              <a:defRPr/>
            </a:lvl1pPr>
          </a:lstStyle>
          <a:p>
            <a:r>
              <a:rPr lang="en-US" dirty="0"/>
              <a:t>Test</a:t>
            </a:r>
          </a:p>
        </p:txBody>
      </p:sp>
    </p:spTree>
    <p:extLst>
      <p:ext uri="{BB962C8B-B14F-4D97-AF65-F5344CB8AC3E}">
        <p14:creationId xmlns:p14="http://schemas.microsoft.com/office/powerpoint/2010/main" val="2478950977"/>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Bullet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61545" y="274638"/>
            <a:ext cx="10720697" cy="1143000"/>
          </a:xfrm>
          <a:prstGeom prst="rect">
            <a:avLst/>
          </a:prstGeom>
        </p:spPr>
        <p:txBody>
          <a:bodyPr vert="horz" anchor="ctr" anchorCtr="0"/>
          <a:lstStyle>
            <a:lvl1pPr algn="l">
              <a:defRPr/>
            </a:lvl1pPr>
          </a:lstStyle>
          <a:p>
            <a:r>
              <a:rPr lang="en-US" b="1" dirty="0">
                <a:solidFill>
                  <a:srgbClr val="3D0A7A"/>
                </a:solidFill>
                <a:latin typeface="Arial" panose="020B0604020202020204" pitchFamily="34" charset="0"/>
                <a:cs typeface="Arial" panose="020B0604020202020204" pitchFamily="34" charset="0"/>
              </a:rPr>
              <a:t>Agenda</a:t>
            </a:r>
            <a:r>
              <a:rPr lang="en-US" dirty="0"/>
              <a:t> </a:t>
            </a:r>
          </a:p>
        </p:txBody>
      </p:sp>
      <p:sp>
        <p:nvSpPr>
          <p:cNvPr id="3" name="Content Placeholder 2">
            <a:extLst>
              <a:ext uri="{FF2B5EF4-FFF2-40B4-BE49-F238E27FC236}">
                <a16:creationId xmlns:a16="http://schemas.microsoft.com/office/drawing/2014/main" id="{CFE7B0A3-E5E6-4186-BDAA-5AC7A9829DBB}"/>
              </a:ext>
            </a:extLst>
          </p:cNvPr>
          <p:cNvSpPr>
            <a:spLocks noGrp="1"/>
          </p:cNvSpPr>
          <p:nvPr userDrawn="1">
            <p:ph idx="1"/>
          </p:nvPr>
        </p:nvSpPr>
        <p:spPr>
          <a:xfrm>
            <a:off x="861544" y="1606164"/>
            <a:ext cx="10518339" cy="4351338"/>
          </a:xfrm>
          <a:prstGeom prst="rect">
            <a:avLst/>
          </a:prstGeom>
        </p:spPr>
        <p:txBody>
          <a:bodyPr>
            <a:normAutofit lnSpcReduction="10000"/>
          </a:bodyPr>
          <a:lstStyle>
            <a:lvl1pPr marL="227013" indent="-227013">
              <a:defRPr/>
            </a:lvl1pPr>
          </a:lstStyle>
          <a:p>
            <a:pPr>
              <a:buClr>
                <a:srgbClr val="7030A0"/>
              </a:buClr>
            </a:pPr>
            <a:r>
              <a:rPr lang="en-US" sz="2800" b="1" dirty="0">
                <a:solidFill>
                  <a:schemeClr val="tx1">
                    <a:lumMod val="65000"/>
                    <a:lumOff val="35000"/>
                  </a:schemeClr>
                </a:solidFill>
                <a:latin typeface="Arial" panose="020B0604020202020204" pitchFamily="34" charset="0"/>
                <a:cs typeface="Arial" panose="020B0604020202020204" pitchFamily="34" charset="0"/>
              </a:rPr>
              <a:t>Friday Team</a:t>
            </a:r>
          </a:p>
          <a:p>
            <a:pPr>
              <a:buClr>
                <a:srgbClr val="7030A0"/>
              </a:buClr>
            </a:pPr>
            <a:r>
              <a:rPr lang="en-US" sz="2800" b="1" dirty="0">
                <a:solidFill>
                  <a:schemeClr val="tx1">
                    <a:lumMod val="65000"/>
                    <a:lumOff val="35000"/>
                  </a:schemeClr>
                </a:solidFill>
                <a:latin typeface="Arial" panose="020B0604020202020204" pitchFamily="34" charset="0"/>
                <a:cs typeface="Arial" panose="020B0604020202020204" pitchFamily="34" charset="0"/>
              </a:rPr>
              <a:t>2020 Recap</a:t>
            </a:r>
          </a:p>
          <a:p>
            <a:pPr>
              <a:buClr>
                <a:srgbClr val="7030A0"/>
              </a:buClr>
            </a:pPr>
            <a:r>
              <a:rPr lang="en-US" sz="2800" b="1" dirty="0">
                <a:solidFill>
                  <a:schemeClr val="tx1">
                    <a:lumMod val="65000"/>
                    <a:lumOff val="35000"/>
                  </a:schemeClr>
                </a:solidFill>
                <a:latin typeface="Arial" panose="020B0604020202020204" pitchFamily="34" charset="0"/>
                <a:cs typeface="Arial" panose="020B0604020202020204" pitchFamily="34" charset="0"/>
              </a:rPr>
              <a:t>2021 Benefit Changes Highlights</a:t>
            </a:r>
          </a:p>
          <a:p>
            <a:pPr>
              <a:buClr>
                <a:srgbClr val="7030A0"/>
              </a:buClr>
            </a:pPr>
            <a:r>
              <a:rPr lang="en-US" sz="2800" b="1" dirty="0">
                <a:solidFill>
                  <a:schemeClr val="tx1">
                    <a:lumMod val="65000"/>
                    <a:lumOff val="35000"/>
                  </a:schemeClr>
                </a:solidFill>
                <a:latin typeface="Arial" panose="020B0604020202020204" pitchFamily="34" charset="0"/>
                <a:cs typeface="Arial" panose="020B0604020202020204" pitchFamily="34" charset="0"/>
              </a:rPr>
              <a:t>ICHRA</a:t>
            </a:r>
          </a:p>
          <a:p>
            <a:pPr>
              <a:buClr>
                <a:srgbClr val="7030A0"/>
              </a:buClr>
            </a:pPr>
            <a:r>
              <a:rPr lang="en-US" sz="2800" b="1" dirty="0">
                <a:solidFill>
                  <a:schemeClr val="tx1">
                    <a:lumMod val="65000"/>
                    <a:lumOff val="35000"/>
                  </a:schemeClr>
                </a:solidFill>
                <a:latin typeface="Arial" panose="020B0604020202020204" pitchFamily="34" charset="0"/>
                <a:cs typeface="Arial" panose="020B0604020202020204" pitchFamily="34" charset="0"/>
              </a:rPr>
              <a:t>Provider Network Update</a:t>
            </a:r>
          </a:p>
          <a:p>
            <a:pPr>
              <a:buClr>
                <a:srgbClr val="7030A0"/>
              </a:buClr>
            </a:pPr>
            <a:r>
              <a:rPr lang="en-US" sz="2800" b="1" dirty="0">
                <a:solidFill>
                  <a:schemeClr val="tx1">
                    <a:lumMod val="65000"/>
                    <a:lumOff val="35000"/>
                  </a:schemeClr>
                </a:solidFill>
                <a:latin typeface="Arial" panose="020B0604020202020204" pitchFamily="34" charset="0"/>
                <a:cs typeface="Arial" panose="020B0604020202020204" pitchFamily="34" charset="0"/>
              </a:rPr>
              <a:t>New - Broker Support Unit</a:t>
            </a:r>
          </a:p>
          <a:p>
            <a:pPr>
              <a:buClr>
                <a:srgbClr val="7030A0"/>
              </a:buClr>
            </a:pPr>
            <a:r>
              <a:rPr lang="en-US" sz="2800" b="1" dirty="0">
                <a:solidFill>
                  <a:schemeClr val="tx1">
                    <a:lumMod val="65000"/>
                    <a:lumOff val="35000"/>
                  </a:schemeClr>
                </a:solidFill>
                <a:latin typeface="Arial" panose="020B0604020202020204" pitchFamily="34" charset="0"/>
                <a:cs typeface="Arial" panose="020B0604020202020204" pitchFamily="34" charset="0"/>
              </a:rPr>
              <a:t>Technology Enhancements</a:t>
            </a:r>
          </a:p>
          <a:p>
            <a:pPr>
              <a:buClr>
                <a:srgbClr val="7030A0"/>
              </a:buClr>
            </a:pPr>
            <a:r>
              <a:rPr lang="en-US" sz="2800" b="1" dirty="0">
                <a:solidFill>
                  <a:schemeClr val="tx1">
                    <a:lumMod val="65000"/>
                    <a:lumOff val="35000"/>
                  </a:schemeClr>
                </a:solidFill>
                <a:latin typeface="Arial" panose="020B0604020202020204" pitchFamily="34" charset="0"/>
                <a:cs typeface="Arial" panose="020B0604020202020204" pitchFamily="34" charset="0"/>
              </a:rPr>
              <a:t>Commissions and Bonus</a:t>
            </a:r>
          </a:p>
          <a:p>
            <a:pPr>
              <a:buClr>
                <a:srgbClr val="7030A0"/>
              </a:buClr>
            </a:pPr>
            <a:r>
              <a:rPr lang="en-US" sz="2800" b="1" dirty="0">
                <a:solidFill>
                  <a:schemeClr val="tx1">
                    <a:lumMod val="65000"/>
                    <a:lumOff val="35000"/>
                  </a:schemeClr>
                </a:solidFill>
                <a:latin typeface="Arial" panose="020B0604020202020204" pitchFamily="34" charset="0"/>
                <a:cs typeface="Arial" panose="020B0604020202020204" pitchFamily="34" charset="0"/>
              </a:rPr>
              <a:t>2021 Advertising Campaigns</a:t>
            </a:r>
          </a:p>
        </p:txBody>
      </p:sp>
    </p:spTree>
    <p:extLst>
      <p:ext uri="{BB962C8B-B14F-4D97-AF65-F5344CB8AC3E}">
        <p14:creationId xmlns:p14="http://schemas.microsoft.com/office/powerpoint/2010/main" val="3589152884"/>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502762FC-D949-4237-A49E-737C79AA3A05}"/>
              </a:ext>
            </a:extLst>
          </p:cNvPr>
          <p:cNvSpPr>
            <a:spLocks noGrp="1"/>
          </p:cNvSpPr>
          <p:nvPr userDrawn="1">
            <p:ph type="title"/>
          </p:nvPr>
        </p:nvSpPr>
        <p:spPr>
          <a:xfrm>
            <a:off x="861544" y="273280"/>
            <a:ext cx="10518339" cy="1325563"/>
          </a:xfrm>
          <a:prstGeom prst="rect">
            <a:avLst/>
          </a:prstGeom>
        </p:spPr>
        <p:txBody>
          <a:bodyPr anchor="ctr" anchorCtr="0"/>
          <a:lstStyle>
            <a:lvl1pPr algn="l">
              <a:defRPr/>
            </a:lvl1pPr>
          </a:lstStyle>
          <a:p>
            <a:r>
              <a:rPr lang="en-US" b="1" dirty="0">
                <a:solidFill>
                  <a:srgbClr val="3D0A7A"/>
                </a:solidFill>
                <a:latin typeface="Arial" panose="020B0604020202020204" pitchFamily="34" charset="0"/>
                <a:cs typeface="Arial" panose="020B0604020202020204" pitchFamily="34" charset="0"/>
              </a:rPr>
              <a:t>2020 Recap</a:t>
            </a:r>
            <a:endParaRPr lang="en-US" dirty="0"/>
          </a:p>
        </p:txBody>
      </p:sp>
      <p:sp>
        <p:nvSpPr>
          <p:cNvPr id="4" name="Content Placeholder 2">
            <a:extLst>
              <a:ext uri="{FF2B5EF4-FFF2-40B4-BE49-F238E27FC236}">
                <a16:creationId xmlns:a16="http://schemas.microsoft.com/office/drawing/2014/main" id="{CFE7B0A3-E5E6-4186-BDAA-5AC7A9829DBB}"/>
              </a:ext>
            </a:extLst>
          </p:cNvPr>
          <p:cNvSpPr>
            <a:spLocks noGrp="1"/>
          </p:cNvSpPr>
          <p:nvPr userDrawn="1">
            <p:ph idx="1"/>
          </p:nvPr>
        </p:nvSpPr>
        <p:spPr>
          <a:xfrm>
            <a:off x="861544" y="1606164"/>
            <a:ext cx="10518339" cy="4351338"/>
          </a:xfrm>
          <a:prstGeom prst="rect">
            <a:avLst/>
          </a:prstGeom>
        </p:spPr>
        <p:txBody>
          <a:bodyPr>
            <a:normAutofit fontScale="92500" lnSpcReduction="10000"/>
          </a:bodyPr>
          <a:lstStyle>
            <a:lvl1pPr marL="0" indent="0">
              <a:buClr>
                <a:srgbClr val="7030A0"/>
              </a:buClr>
              <a:buNone/>
              <a:defRPr/>
            </a:lvl1pPr>
          </a:lstStyle>
          <a:p>
            <a:pPr>
              <a:buClr>
                <a:srgbClr val="7030A0"/>
              </a:buClr>
            </a:pPr>
            <a:r>
              <a:rPr lang="en-US" sz="2800" dirty="0">
                <a:solidFill>
                  <a:schemeClr val="tx1">
                    <a:lumMod val="65000"/>
                    <a:lumOff val="35000"/>
                  </a:schemeClr>
                </a:solidFill>
                <a:latin typeface="Arial" panose="020B0604020202020204" pitchFamily="34" charset="0"/>
                <a:cs typeface="Arial" panose="020B0604020202020204" pitchFamily="34" charset="0"/>
              </a:rPr>
              <a:t>Consolidated to a single provider network in Colorado while expanding to include SCL and </a:t>
            </a:r>
            <a:r>
              <a:rPr lang="en-US" sz="2800" dirty="0" err="1">
                <a:solidFill>
                  <a:schemeClr val="tx1">
                    <a:lumMod val="65000"/>
                    <a:lumOff val="35000"/>
                  </a:schemeClr>
                </a:solidFill>
                <a:latin typeface="Arial" panose="020B0604020202020204" pitchFamily="34" charset="0"/>
                <a:cs typeface="Arial" panose="020B0604020202020204" pitchFamily="34" charset="0"/>
              </a:rPr>
              <a:t>Centura</a:t>
            </a:r>
            <a:r>
              <a:rPr lang="en-US" sz="2800" dirty="0">
                <a:solidFill>
                  <a:schemeClr val="tx1">
                    <a:lumMod val="65000"/>
                    <a:lumOff val="35000"/>
                  </a:schemeClr>
                </a:solidFill>
                <a:latin typeface="Arial" panose="020B0604020202020204" pitchFamily="34" charset="0"/>
                <a:cs typeface="Arial" panose="020B0604020202020204" pitchFamily="34" charset="0"/>
              </a:rPr>
              <a:t> in Denver</a:t>
            </a:r>
          </a:p>
          <a:p>
            <a:pPr>
              <a:buClr>
                <a:srgbClr val="7030A0"/>
              </a:buClr>
            </a:pPr>
            <a:r>
              <a:rPr lang="en-US" sz="2800" dirty="0">
                <a:solidFill>
                  <a:schemeClr val="tx1">
                    <a:lumMod val="65000"/>
                    <a:lumOff val="35000"/>
                  </a:schemeClr>
                </a:solidFill>
                <a:latin typeface="Arial" panose="020B0604020202020204" pitchFamily="34" charset="0"/>
                <a:cs typeface="Arial" panose="020B0604020202020204" pitchFamily="34" charset="0"/>
              </a:rPr>
              <a:t>Expanded Boulder Network to include Boulder Community and Boulder Valley IPA</a:t>
            </a:r>
          </a:p>
          <a:p>
            <a:pPr>
              <a:buClr>
                <a:srgbClr val="7030A0"/>
              </a:buClr>
            </a:pPr>
            <a:r>
              <a:rPr lang="en-US" sz="2800" dirty="0">
                <a:solidFill>
                  <a:schemeClr val="tx1">
                    <a:lumMod val="65000"/>
                    <a:lumOff val="35000"/>
                  </a:schemeClr>
                </a:solidFill>
                <a:latin typeface="Arial" panose="020B0604020202020204" pitchFamily="34" charset="0"/>
                <a:cs typeface="Arial" panose="020B0604020202020204" pitchFamily="34" charset="0"/>
              </a:rPr>
              <a:t>Enhanced National Access network access for out-of-area students on individual and small group</a:t>
            </a:r>
          </a:p>
          <a:p>
            <a:pPr>
              <a:buClr>
                <a:srgbClr val="7030A0"/>
              </a:buClr>
            </a:pPr>
            <a:r>
              <a:rPr lang="en-US" sz="2800" dirty="0">
                <a:solidFill>
                  <a:schemeClr val="tx1">
                    <a:lumMod val="65000"/>
                    <a:lumOff val="35000"/>
                  </a:schemeClr>
                </a:solidFill>
                <a:latin typeface="Arial" panose="020B0604020202020204" pitchFamily="34" charset="0"/>
                <a:cs typeface="Arial" panose="020B0604020202020204" pitchFamily="34" charset="0"/>
              </a:rPr>
              <a:t>ICHRA carrier partner with specialist James Douglas</a:t>
            </a:r>
          </a:p>
          <a:p>
            <a:pPr>
              <a:buClr>
                <a:srgbClr val="7030A0"/>
              </a:buClr>
            </a:pPr>
            <a:r>
              <a:rPr lang="en-US" sz="2800" dirty="0">
                <a:solidFill>
                  <a:schemeClr val="tx1">
                    <a:lumMod val="65000"/>
                    <a:lumOff val="35000"/>
                  </a:schemeClr>
                </a:solidFill>
                <a:latin typeface="Arial" panose="020B0604020202020204" pitchFamily="34" charset="0"/>
                <a:cs typeface="Arial" panose="020B0604020202020204" pitchFamily="34" charset="0"/>
              </a:rPr>
              <a:t>Did not furlough a single employee and have hired over 50 new employees.</a:t>
            </a:r>
          </a:p>
          <a:p>
            <a:pPr>
              <a:buClr>
                <a:srgbClr val="7030A0"/>
              </a:buClr>
            </a:pPr>
            <a:r>
              <a:rPr lang="en-US" sz="2800" dirty="0">
                <a:solidFill>
                  <a:schemeClr val="tx1">
                    <a:lumMod val="65000"/>
                    <a:lumOff val="35000"/>
                  </a:schemeClr>
                </a:solidFill>
                <a:latin typeface="Arial" panose="020B0604020202020204" pitchFamily="34" charset="0"/>
                <a:cs typeface="Arial" panose="020B0604020202020204" pitchFamily="34" charset="0"/>
              </a:rPr>
              <a:t>Purchased building in Alamosa which doubled our capacity</a:t>
            </a:r>
          </a:p>
          <a:p>
            <a:pPr>
              <a:buClr>
                <a:srgbClr val="7030A0"/>
              </a:buClr>
            </a:pPr>
            <a:r>
              <a:rPr lang="en-US" sz="2800" dirty="0">
                <a:solidFill>
                  <a:schemeClr val="tx1">
                    <a:lumMod val="65000"/>
                    <a:lumOff val="35000"/>
                  </a:schemeClr>
                </a:solidFill>
                <a:latin typeface="Arial" panose="020B0604020202020204" pitchFamily="34" charset="0"/>
                <a:cs typeface="Arial" panose="020B0604020202020204" pitchFamily="34" charset="0"/>
              </a:rPr>
              <a:t>Relocating Denver office to Colorado and I-25 in October</a:t>
            </a:r>
          </a:p>
          <a:p>
            <a:pPr marL="0" indent="0">
              <a:buClr>
                <a:srgbClr val="7030A0"/>
              </a:buClr>
              <a:buNone/>
            </a:pPr>
            <a:endParaRPr lang="en-US" sz="2800" dirty="0">
              <a:solidFill>
                <a:schemeClr val="tx1">
                  <a:lumMod val="65000"/>
                  <a:lumOff val="3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11570269"/>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502762FC-D949-4237-A49E-737C79AA3A05}"/>
              </a:ext>
            </a:extLst>
          </p:cNvPr>
          <p:cNvSpPr>
            <a:spLocks noGrp="1"/>
          </p:cNvSpPr>
          <p:nvPr userDrawn="1">
            <p:ph type="title"/>
          </p:nvPr>
        </p:nvSpPr>
        <p:spPr>
          <a:xfrm>
            <a:off x="861544" y="273280"/>
            <a:ext cx="10518339" cy="1325563"/>
          </a:xfrm>
          <a:prstGeom prst="rect">
            <a:avLst/>
          </a:prstGeom>
        </p:spPr>
        <p:txBody>
          <a:bodyPr anchor="ctr" anchorCtr="0">
            <a:normAutofit/>
          </a:bodyPr>
          <a:lstStyle>
            <a:lvl1pPr algn="l">
              <a:defRPr/>
            </a:lvl1pPr>
          </a:lstStyle>
          <a:p>
            <a:r>
              <a:rPr lang="en-US" b="1" dirty="0">
                <a:solidFill>
                  <a:srgbClr val="3D0A7A"/>
                </a:solidFill>
                <a:latin typeface="Arial" panose="020B0604020202020204" pitchFamily="34" charset="0"/>
                <a:cs typeface="Arial" panose="020B0604020202020204" pitchFamily="34" charset="0"/>
              </a:rPr>
              <a:t>Individual Coverage Health Reimbursement Arrangement (ICHRA)</a:t>
            </a:r>
            <a:endParaRPr lang="en-US" dirty="0"/>
          </a:p>
        </p:txBody>
      </p:sp>
      <p:sp>
        <p:nvSpPr>
          <p:cNvPr id="4" name="Content Placeholder 2">
            <a:extLst>
              <a:ext uri="{FF2B5EF4-FFF2-40B4-BE49-F238E27FC236}">
                <a16:creationId xmlns:a16="http://schemas.microsoft.com/office/drawing/2014/main" id="{CFE7B0A3-E5E6-4186-BDAA-5AC7A9829DBB}"/>
              </a:ext>
            </a:extLst>
          </p:cNvPr>
          <p:cNvSpPr>
            <a:spLocks noGrp="1"/>
          </p:cNvSpPr>
          <p:nvPr userDrawn="1">
            <p:ph idx="1"/>
          </p:nvPr>
        </p:nvSpPr>
        <p:spPr>
          <a:xfrm>
            <a:off x="861544" y="1816612"/>
            <a:ext cx="10518339" cy="4351338"/>
          </a:xfrm>
          <a:prstGeom prst="rect">
            <a:avLst/>
          </a:prstGeom>
        </p:spPr>
        <p:txBody>
          <a:bodyPr wrap="square">
            <a:noAutofit/>
          </a:bodyPr>
          <a:lstStyle>
            <a:lvl1pPr marL="0" indent="0" algn="l" defTabSz="914400" rtl="0" eaLnBrk="1" latinLnBrk="0" hangingPunct="1">
              <a:lnSpc>
                <a:spcPct val="90000"/>
              </a:lnSpc>
              <a:spcBef>
                <a:spcPts val="1000"/>
              </a:spcBef>
              <a:spcAft>
                <a:spcPts val="0"/>
              </a:spcAft>
              <a:buClr>
                <a:srgbClr val="7030A0"/>
              </a:buClr>
              <a:buFont typeface="Arial" panose="020B0604020202020204" pitchFamily="34" charset="0"/>
              <a:buNone/>
              <a:defRPr lang="en-US" sz="2800" kern="1200" dirty="0">
                <a:solidFill>
                  <a:schemeClr val="tx1">
                    <a:lumMod val="65000"/>
                    <a:lumOff val="35000"/>
                  </a:schemeClr>
                </a:solidFill>
                <a:latin typeface="+mn-lt"/>
                <a:ea typeface="+mn-ea"/>
                <a:cs typeface="+mn-cs"/>
              </a:defRPr>
            </a:lvl1pPr>
          </a:lstStyle>
          <a:p>
            <a:pPr>
              <a:buClr>
                <a:srgbClr val="7030A0"/>
              </a:buClr>
            </a:pPr>
            <a:r>
              <a:rPr lang="en-US" dirty="0">
                <a:solidFill>
                  <a:schemeClr val="tx1">
                    <a:lumMod val="65000"/>
                    <a:lumOff val="35000"/>
                  </a:schemeClr>
                </a:solidFill>
              </a:rPr>
              <a:t>Started selling ICHRA plans in 2020 </a:t>
            </a:r>
          </a:p>
          <a:p>
            <a:pPr>
              <a:buClr>
                <a:srgbClr val="7030A0"/>
              </a:buClr>
            </a:pPr>
            <a:r>
              <a:rPr lang="en-US" b="0" i="0" dirty="0">
                <a:solidFill>
                  <a:schemeClr val="tx1">
                    <a:lumMod val="65000"/>
                    <a:lumOff val="35000"/>
                  </a:schemeClr>
                </a:solidFill>
                <a:effectLst/>
                <a:latin typeface="proxima-nova"/>
              </a:rPr>
              <a:t>ICHRA allows any size employer to fund an account for each employee. Employees can then shop on the individual marketplace to buy a portable health plan that works best for them</a:t>
            </a:r>
          </a:p>
          <a:p>
            <a:pPr>
              <a:buClr>
                <a:srgbClr val="7030A0"/>
              </a:buClr>
            </a:pPr>
            <a:r>
              <a:rPr lang="en-US" dirty="0">
                <a:solidFill>
                  <a:schemeClr val="tx1">
                    <a:lumMod val="65000"/>
                    <a:lumOff val="35000"/>
                  </a:schemeClr>
                </a:solidFill>
              </a:rPr>
              <a:t>ICHRA makes it easier for employers to manage than other health plans</a:t>
            </a:r>
          </a:p>
          <a:p>
            <a:pPr>
              <a:buClr>
                <a:srgbClr val="7030A0"/>
              </a:buClr>
            </a:pPr>
            <a:r>
              <a:rPr lang="en-US" dirty="0">
                <a:solidFill>
                  <a:schemeClr val="tx1">
                    <a:lumMod val="65000"/>
                    <a:lumOff val="35000"/>
                  </a:schemeClr>
                </a:solidFill>
              </a:rPr>
              <a:t>Provides tax advantages for both employers and employees</a:t>
            </a:r>
          </a:p>
          <a:p>
            <a:pPr>
              <a:buClr>
                <a:srgbClr val="7030A0"/>
              </a:buClr>
            </a:pPr>
            <a:r>
              <a:rPr lang="en-US" dirty="0">
                <a:solidFill>
                  <a:schemeClr val="tx1">
                    <a:lumMod val="65000"/>
                    <a:lumOff val="35000"/>
                  </a:schemeClr>
                </a:solidFill>
              </a:rPr>
              <a:t>Email James Douglas at </a:t>
            </a:r>
            <a:br>
              <a:rPr lang="en-US" dirty="0">
                <a:solidFill>
                  <a:schemeClr val="tx1">
                    <a:lumMod val="65000"/>
                    <a:lumOff val="35000"/>
                  </a:schemeClr>
                </a:solidFill>
              </a:rPr>
            </a:br>
            <a:r>
              <a:rPr lang="en-US" dirty="0">
                <a:solidFill>
                  <a:schemeClr val="tx1">
                    <a:lumMod val="65000"/>
                    <a:lumOff val="35000"/>
                  </a:schemeClr>
                </a:solidFill>
                <a:hlinkClick r:id="rId2"/>
              </a:rPr>
              <a:t>james.douglas@fridayhealthplans.com</a:t>
            </a:r>
            <a:r>
              <a:rPr lang="en-US" dirty="0">
                <a:solidFill>
                  <a:schemeClr val="tx1">
                    <a:lumMod val="65000"/>
                    <a:lumOff val="35000"/>
                  </a:schemeClr>
                </a:solidFill>
              </a:rPr>
              <a:t> for more details</a:t>
            </a:r>
          </a:p>
          <a:p>
            <a:pPr marL="0" indent="0">
              <a:buClr>
                <a:srgbClr val="7030A0"/>
              </a:buClr>
              <a:buNone/>
            </a:pPr>
            <a:endParaRPr lang="en-US" sz="2800" dirty="0">
              <a:solidFill>
                <a:schemeClr val="tx1">
                  <a:lumMod val="65000"/>
                  <a:lumOff val="3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33584869"/>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502762FC-D949-4237-A49E-737C79AA3A05}"/>
              </a:ext>
            </a:extLst>
          </p:cNvPr>
          <p:cNvSpPr>
            <a:spLocks noGrp="1"/>
          </p:cNvSpPr>
          <p:nvPr userDrawn="1">
            <p:ph type="title"/>
          </p:nvPr>
        </p:nvSpPr>
        <p:spPr>
          <a:xfrm>
            <a:off x="861544" y="273280"/>
            <a:ext cx="10518339" cy="1325563"/>
          </a:xfrm>
          <a:prstGeom prst="rect">
            <a:avLst/>
          </a:prstGeom>
        </p:spPr>
        <p:txBody>
          <a:bodyPr anchor="ctr" anchorCtr="0"/>
          <a:lstStyle>
            <a:lvl1pPr algn="l">
              <a:defRPr/>
            </a:lvl1pPr>
          </a:lstStyle>
          <a:p>
            <a:r>
              <a:rPr lang="en-US" b="1" dirty="0">
                <a:solidFill>
                  <a:srgbClr val="3D0A7A"/>
                </a:solidFill>
                <a:latin typeface="Arial" panose="020B0604020202020204" pitchFamily="34" charset="0"/>
                <a:cs typeface="Arial" panose="020B0604020202020204" pitchFamily="34" charset="0"/>
              </a:rPr>
              <a:t>Commission and Bonus</a:t>
            </a:r>
            <a:endParaRPr lang="en-US" dirty="0"/>
          </a:p>
        </p:txBody>
      </p:sp>
      <p:sp>
        <p:nvSpPr>
          <p:cNvPr id="4" name="Content Placeholder 2">
            <a:extLst>
              <a:ext uri="{FF2B5EF4-FFF2-40B4-BE49-F238E27FC236}">
                <a16:creationId xmlns:a16="http://schemas.microsoft.com/office/drawing/2014/main" id="{C8182A49-FAF6-4630-A964-0874B21DDFAD}"/>
              </a:ext>
            </a:extLst>
          </p:cNvPr>
          <p:cNvSpPr>
            <a:spLocks noGrp="1"/>
          </p:cNvSpPr>
          <p:nvPr userDrawn="1">
            <p:ph idx="1"/>
          </p:nvPr>
        </p:nvSpPr>
        <p:spPr>
          <a:xfrm>
            <a:off x="838418" y="1611021"/>
            <a:ext cx="10518339" cy="4351338"/>
          </a:xfrm>
          <a:prstGeom prst="rect">
            <a:avLst/>
          </a:prstGeom>
        </p:spPr>
        <p:txBody>
          <a:bodyPr>
            <a:normAutofit/>
          </a:bodyPr>
          <a:lstStyle>
            <a:lvl1pPr marL="0" indent="0">
              <a:buClr>
                <a:srgbClr val="7030A0"/>
              </a:buClr>
              <a:buNone/>
              <a:defRPr sz="2800"/>
            </a:lvl1pPr>
          </a:lstStyle>
          <a:p>
            <a:pPr>
              <a:buClr>
                <a:srgbClr val="7030A0"/>
              </a:buClr>
            </a:pPr>
            <a:r>
              <a:rPr lang="en-US" dirty="0"/>
              <a:t>Individual $20 per member per month</a:t>
            </a:r>
          </a:p>
          <a:p>
            <a:pPr marL="0" indent="0">
              <a:buClr>
                <a:srgbClr val="7030A0"/>
              </a:buClr>
              <a:buNone/>
            </a:pPr>
            <a:endParaRPr lang="en-US" dirty="0"/>
          </a:p>
          <a:p>
            <a:pPr marL="0" indent="0">
              <a:buClr>
                <a:srgbClr val="7030A0"/>
              </a:buClr>
              <a:buNone/>
            </a:pPr>
            <a:endParaRPr lang="en-US" dirty="0"/>
          </a:p>
          <a:p>
            <a:pPr>
              <a:buClr>
                <a:srgbClr val="7030A0"/>
              </a:buClr>
              <a:buFont typeface="Wingdings" panose="05000000000000000000" pitchFamily="2" charset="2"/>
              <a:buChar char="v"/>
            </a:pPr>
            <a:r>
              <a:rPr lang="en-US" dirty="0">
                <a:solidFill>
                  <a:schemeClr val="tx1">
                    <a:lumMod val="65000"/>
                    <a:lumOff val="35000"/>
                  </a:schemeClr>
                </a:solidFill>
                <a:latin typeface="Arial" panose="020B0604020202020204" pitchFamily="34" charset="0"/>
                <a:cs typeface="Arial" panose="020B0604020202020204" pitchFamily="34" charset="0"/>
              </a:rPr>
              <a:t>Will create a producer portal that</a:t>
            </a:r>
          </a:p>
          <a:p>
            <a:pPr marL="0" indent="0">
              <a:buClr>
                <a:srgbClr val="7030A0"/>
              </a:buClr>
              <a:buNone/>
            </a:pPr>
            <a:endParaRPr lang="en-US" dirty="0">
              <a:solidFill>
                <a:schemeClr val="tx1">
                  <a:lumMod val="65000"/>
                  <a:lumOff val="35000"/>
                </a:schemeClr>
              </a:solidFill>
              <a:latin typeface="Arial" panose="020B0604020202020204" pitchFamily="34" charset="0"/>
              <a:cs typeface="Arial" panose="020B0604020202020204" pitchFamily="34" charset="0"/>
            </a:endParaRPr>
          </a:p>
          <a:p>
            <a:pPr>
              <a:buClr>
                <a:srgbClr val="7030A0"/>
              </a:buClr>
            </a:pPr>
            <a:r>
              <a:rPr lang="en-US" sz="2800" dirty="0"/>
              <a:t>Small Group $25 per subscriber (employee) per month</a:t>
            </a:r>
          </a:p>
        </p:txBody>
      </p:sp>
      <p:pic>
        <p:nvPicPr>
          <p:cNvPr id="5" name="Picture 4">
            <a:extLst>
              <a:ext uri="{FF2B5EF4-FFF2-40B4-BE49-F238E27FC236}">
                <a16:creationId xmlns:a16="http://schemas.microsoft.com/office/drawing/2014/main" id="{F8152E68-15BD-4F60-ADDF-2D563DF6889E}"/>
              </a:ext>
            </a:extLst>
          </p:cNvPr>
          <p:cNvPicPr>
            <a:picLocks noChangeAspect="1"/>
          </p:cNvPicPr>
          <p:nvPr userDrawn="1"/>
        </p:nvPicPr>
        <p:blipFill>
          <a:blip r:embed="rId2"/>
          <a:stretch>
            <a:fillRect/>
          </a:stretch>
        </p:blipFill>
        <p:spPr>
          <a:xfrm>
            <a:off x="921688" y="2096153"/>
            <a:ext cx="5577624" cy="2018798"/>
          </a:xfrm>
          <a:prstGeom prst="rect">
            <a:avLst/>
          </a:prstGeom>
        </p:spPr>
      </p:pic>
      <p:pic>
        <p:nvPicPr>
          <p:cNvPr id="6" name="Picture 5">
            <a:extLst>
              <a:ext uri="{FF2B5EF4-FFF2-40B4-BE49-F238E27FC236}">
                <a16:creationId xmlns:a16="http://schemas.microsoft.com/office/drawing/2014/main" id="{2F7403D0-CA6E-4118-A094-C3FED77B4E7C}"/>
              </a:ext>
            </a:extLst>
          </p:cNvPr>
          <p:cNvPicPr>
            <a:picLocks noChangeAspect="1"/>
          </p:cNvPicPr>
          <p:nvPr userDrawn="1"/>
        </p:nvPicPr>
        <p:blipFill>
          <a:blip r:embed="rId3"/>
          <a:stretch>
            <a:fillRect/>
          </a:stretch>
        </p:blipFill>
        <p:spPr>
          <a:xfrm>
            <a:off x="921689" y="4684470"/>
            <a:ext cx="3069820" cy="1641513"/>
          </a:xfrm>
          <a:prstGeom prst="rect">
            <a:avLst/>
          </a:prstGeom>
        </p:spPr>
      </p:pic>
    </p:spTree>
    <p:extLst>
      <p:ext uri="{BB962C8B-B14F-4D97-AF65-F5344CB8AC3E}">
        <p14:creationId xmlns:p14="http://schemas.microsoft.com/office/powerpoint/2010/main" val="3165894226"/>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rgbClr val="004455"/>
        </a:solidFill>
        <a:effectLst/>
      </p:bgPr>
    </p:bg>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598967" y="2047967"/>
            <a:ext cx="6925600" cy="1945200"/>
          </a:xfrm>
          <a:prstGeom prst="rect">
            <a:avLst/>
          </a:prstGeom>
          <a:noFill/>
          <a:ln>
            <a:noFill/>
          </a:ln>
        </p:spPr>
        <p:txBody>
          <a:bodyPr spcFirstLastPara="1" wrap="square" lIns="0" tIns="0" rIns="0" bIns="0" anchor="b" anchorCtr="0">
            <a:normAutofit/>
          </a:bodyPr>
          <a:lstStyle>
            <a:lvl1pPr lvl="0" algn="r">
              <a:lnSpc>
                <a:spcPct val="90000"/>
              </a:lnSpc>
              <a:spcBef>
                <a:spcPts val="0"/>
              </a:spcBef>
              <a:spcAft>
                <a:spcPts val="0"/>
              </a:spcAft>
              <a:buClr>
                <a:schemeClr val="lt1"/>
              </a:buClr>
              <a:buSzPts val="4800"/>
              <a:buFont typeface="Proxima Nova Extrabold"/>
              <a:buNone/>
              <a:defRPr sz="6400">
                <a:solidFill>
                  <a:schemeClr val="lt1"/>
                </a:solidFill>
                <a:latin typeface="Proxima Nova Extrabold"/>
                <a:ea typeface="Proxima Nova Extrabold"/>
                <a:cs typeface="Proxima Nova Extrabold"/>
                <a:sym typeface="Proxima Nova Extrabold"/>
              </a:defRPr>
            </a:lvl1pPr>
            <a:lvl2pPr lvl="1" algn="ctr">
              <a:lnSpc>
                <a:spcPct val="100000"/>
              </a:lnSpc>
              <a:spcBef>
                <a:spcPts val="0"/>
              </a:spcBef>
              <a:spcAft>
                <a:spcPts val="0"/>
              </a:spcAft>
              <a:buSzPts val="4800"/>
              <a:buNone/>
              <a:defRPr sz="6400"/>
            </a:lvl2pPr>
            <a:lvl3pPr lvl="2" algn="ctr">
              <a:lnSpc>
                <a:spcPct val="100000"/>
              </a:lnSpc>
              <a:spcBef>
                <a:spcPts val="0"/>
              </a:spcBef>
              <a:spcAft>
                <a:spcPts val="0"/>
              </a:spcAft>
              <a:buSzPts val="4800"/>
              <a:buNone/>
              <a:defRPr sz="6400"/>
            </a:lvl3pPr>
            <a:lvl4pPr lvl="3" algn="ctr">
              <a:lnSpc>
                <a:spcPct val="100000"/>
              </a:lnSpc>
              <a:spcBef>
                <a:spcPts val="0"/>
              </a:spcBef>
              <a:spcAft>
                <a:spcPts val="0"/>
              </a:spcAft>
              <a:buSzPts val="4800"/>
              <a:buNone/>
              <a:defRPr sz="6400"/>
            </a:lvl4pPr>
            <a:lvl5pPr lvl="4" algn="ctr">
              <a:lnSpc>
                <a:spcPct val="100000"/>
              </a:lnSpc>
              <a:spcBef>
                <a:spcPts val="0"/>
              </a:spcBef>
              <a:spcAft>
                <a:spcPts val="0"/>
              </a:spcAft>
              <a:buSzPts val="4800"/>
              <a:buNone/>
              <a:defRPr sz="6400"/>
            </a:lvl5pPr>
            <a:lvl6pPr lvl="5" algn="ctr">
              <a:lnSpc>
                <a:spcPct val="100000"/>
              </a:lnSpc>
              <a:spcBef>
                <a:spcPts val="0"/>
              </a:spcBef>
              <a:spcAft>
                <a:spcPts val="0"/>
              </a:spcAft>
              <a:buSzPts val="4800"/>
              <a:buNone/>
              <a:defRPr sz="6400"/>
            </a:lvl6pPr>
            <a:lvl7pPr lvl="6" algn="ctr">
              <a:lnSpc>
                <a:spcPct val="100000"/>
              </a:lnSpc>
              <a:spcBef>
                <a:spcPts val="0"/>
              </a:spcBef>
              <a:spcAft>
                <a:spcPts val="0"/>
              </a:spcAft>
              <a:buSzPts val="4800"/>
              <a:buNone/>
              <a:defRPr sz="6400"/>
            </a:lvl7pPr>
            <a:lvl8pPr lvl="7" algn="ctr">
              <a:lnSpc>
                <a:spcPct val="100000"/>
              </a:lnSpc>
              <a:spcBef>
                <a:spcPts val="0"/>
              </a:spcBef>
              <a:spcAft>
                <a:spcPts val="0"/>
              </a:spcAft>
              <a:buSzPts val="4800"/>
              <a:buNone/>
              <a:defRPr sz="6400"/>
            </a:lvl8pPr>
            <a:lvl9pPr lvl="8" algn="ctr">
              <a:lnSpc>
                <a:spcPct val="100000"/>
              </a:lnSpc>
              <a:spcBef>
                <a:spcPts val="0"/>
              </a:spcBef>
              <a:spcAft>
                <a:spcPts val="0"/>
              </a:spcAft>
              <a:buSzPts val="4800"/>
              <a:buNone/>
              <a:defRPr sz="6400"/>
            </a:lvl9pPr>
          </a:lstStyle>
          <a:p>
            <a:endParaRPr/>
          </a:p>
        </p:txBody>
      </p:sp>
      <p:sp>
        <p:nvSpPr>
          <p:cNvPr id="11" name="Google Shape;11;p2"/>
          <p:cNvSpPr txBox="1">
            <a:spLocks noGrp="1"/>
          </p:cNvSpPr>
          <p:nvPr>
            <p:ph type="subTitle" idx="1"/>
          </p:nvPr>
        </p:nvSpPr>
        <p:spPr>
          <a:xfrm>
            <a:off x="4802567" y="4042300"/>
            <a:ext cx="6722400" cy="1056800"/>
          </a:xfrm>
          <a:prstGeom prst="rect">
            <a:avLst/>
          </a:prstGeom>
          <a:noFill/>
          <a:ln>
            <a:noFill/>
          </a:ln>
        </p:spPr>
        <p:txBody>
          <a:bodyPr spcFirstLastPara="1" wrap="square" lIns="0" tIns="0" rIns="0" bIns="0" anchor="t" anchorCtr="0">
            <a:normAutofit/>
          </a:bodyPr>
          <a:lstStyle>
            <a:lvl1pPr lvl="0" algn="r">
              <a:lnSpc>
                <a:spcPct val="100000"/>
              </a:lnSpc>
              <a:spcBef>
                <a:spcPts val="0"/>
              </a:spcBef>
              <a:spcAft>
                <a:spcPts val="0"/>
              </a:spcAft>
              <a:buClr>
                <a:schemeClr val="accent5"/>
              </a:buClr>
              <a:buSzPts val="2400"/>
              <a:buFont typeface="Proxima Nova"/>
              <a:buNone/>
              <a:defRPr sz="3200">
                <a:solidFill>
                  <a:schemeClr val="accent5"/>
                </a:solidFill>
                <a:latin typeface="Proxima Nova"/>
                <a:ea typeface="Proxima Nova"/>
                <a:cs typeface="Proxima Nova"/>
                <a:sym typeface="Proxima Nova"/>
              </a:defRPr>
            </a:lvl1pPr>
            <a:lvl2pPr lvl="1" algn="r">
              <a:lnSpc>
                <a:spcPct val="100000"/>
              </a:lnSpc>
              <a:spcBef>
                <a:spcPts val="0"/>
              </a:spcBef>
              <a:spcAft>
                <a:spcPts val="0"/>
              </a:spcAft>
              <a:buClr>
                <a:srgbClr val="2EB2FF"/>
              </a:buClr>
              <a:buSzPts val="2400"/>
              <a:buFont typeface="Proxima Nova"/>
              <a:buNone/>
              <a:defRPr sz="3200">
                <a:solidFill>
                  <a:srgbClr val="2EB2FF"/>
                </a:solidFill>
                <a:latin typeface="Proxima Nova"/>
                <a:ea typeface="Proxima Nova"/>
                <a:cs typeface="Proxima Nova"/>
                <a:sym typeface="Proxima Nova"/>
              </a:defRPr>
            </a:lvl2pPr>
            <a:lvl3pPr lvl="2" algn="r">
              <a:lnSpc>
                <a:spcPct val="100000"/>
              </a:lnSpc>
              <a:spcBef>
                <a:spcPts val="0"/>
              </a:spcBef>
              <a:spcAft>
                <a:spcPts val="0"/>
              </a:spcAft>
              <a:buClr>
                <a:srgbClr val="2EB2FF"/>
              </a:buClr>
              <a:buSzPts val="2400"/>
              <a:buFont typeface="Proxima Nova"/>
              <a:buNone/>
              <a:defRPr sz="3200">
                <a:solidFill>
                  <a:srgbClr val="2EB2FF"/>
                </a:solidFill>
                <a:latin typeface="Proxima Nova"/>
                <a:ea typeface="Proxima Nova"/>
                <a:cs typeface="Proxima Nova"/>
                <a:sym typeface="Proxima Nova"/>
              </a:defRPr>
            </a:lvl3pPr>
            <a:lvl4pPr lvl="3" algn="r">
              <a:lnSpc>
                <a:spcPct val="100000"/>
              </a:lnSpc>
              <a:spcBef>
                <a:spcPts val="0"/>
              </a:spcBef>
              <a:spcAft>
                <a:spcPts val="0"/>
              </a:spcAft>
              <a:buClr>
                <a:srgbClr val="2EB2FF"/>
              </a:buClr>
              <a:buSzPts val="2400"/>
              <a:buFont typeface="Proxima Nova"/>
              <a:buNone/>
              <a:defRPr sz="3200">
                <a:solidFill>
                  <a:srgbClr val="2EB2FF"/>
                </a:solidFill>
                <a:latin typeface="Proxima Nova"/>
                <a:ea typeface="Proxima Nova"/>
                <a:cs typeface="Proxima Nova"/>
                <a:sym typeface="Proxima Nova"/>
              </a:defRPr>
            </a:lvl4pPr>
            <a:lvl5pPr lvl="4" algn="r">
              <a:lnSpc>
                <a:spcPct val="100000"/>
              </a:lnSpc>
              <a:spcBef>
                <a:spcPts val="0"/>
              </a:spcBef>
              <a:spcAft>
                <a:spcPts val="0"/>
              </a:spcAft>
              <a:buClr>
                <a:srgbClr val="2EB2FF"/>
              </a:buClr>
              <a:buSzPts val="2400"/>
              <a:buFont typeface="Proxima Nova"/>
              <a:buNone/>
              <a:defRPr sz="3200">
                <a:solidFill>
                  <a:srgbClr val="2EB2FF"/>
                </a:solidFill>
                <a:latin typeface="Proxima Nova"/>
                <a:ea typeface="Proxima Nova"/>
                <a:cs typeface="Proxima Nova"/>
                <a:sym typeface="Proxima Nova"/>
              </a:defRPr>
            </a:lvl5pPr>
            <a:lvl6pPr lvl="5" algn="r">
              <a:lnSpc>
                <a:spcPct val="100000"/>
              </a:lnSpc>
              <a:spcBef>
                <a:spcPts val="0"/>
              </a:spcBef>
              <a:spcAft>
                <a:spcPts val="0"/>
              </a:spcAft>
              <a:buClr>
                <a:srgbClr val="2EB2FF"/>
              </a:buClr>
              <a:buSzPts val="2400"/>
              <a:buFont typeface="Proxima Nova"/>
              <a:buNone/>
              <a:defRPr sz="3200">
                <a:solidFill>
                  <a:srgbClr val="2EB2FF"/>
                </a:solidFill>
                <a:latin typeface="Proxima Nova"/>
                <a:ea typeface="Proxima Nova"/>
                <a:cs typeface="Proxima Nova"/>
                <a:sym typeface="Proxima Nova"/>
              </a:defRPr>
            </a:lvl6pPr>
            <a:lvl7pPr lvl="6" algn="r">
              <a:lnSpc>
                <a:spcPct val="100000"/>
              </a:lnSpc>
              <a:spcBef>
                <a:spcPts val="0"/>
              </a:spcBef>
              <a:spcAft>
                <a:spcPts val="0"/>
              </a:spcAft>
              <a:buClr>
                <a:srgbClr val="2EB2FF"/>
              </a:buClr>
              <a:buSzPts val="2400"/>
              <a:buFont typeface="Proxima Nova"/>
              <a:buNone/>
              <a:defRPr sz="3200">
                <a:solidFill>
                  <a:srgbClr val="2EB2FF"/>
                </a:solidFill>
                <a:latin typeface="Proxima Nova"/>
                <a:ea typeface="Proxima Nova"/>
                <a:cs typeface="Proxima Nova"/>
                <a:sym typeface="Proxima Nova"/>
              </a:defRPr>
            </a:lvl7pPr>
            <a:lvl8pPr lvl="7" algn="r">
              <a:lnSpc>
                <a:spcPct val="100000"/>
              </a:lnSpc>
              <a:spcBef>
                <a:spcPts val="0"/>
              </a:spcBef>
              <a:spcAft>
                <a:spcPts val="0"/>
              </a:spcAft>
              <a:buClr>
                <a:srgbClr val="2EB2FF"/>
              </a:buClr>
              <a:buSzPts val="2400"/>
              <a:buFont typeface="Proxima Nova"/>
              <a:buNone/>
              <a:defRPr sz="3200">
                <a:solidFill>
                  <a:srgbClr val="2EB2FF"/>
                </a:solidFill>
                <a:latin typeface="Proxima Nova"/>
                <a:ea typeface="Proxima Nova"/>
                <a:cs typeface="Proxima Nova"/>
                <a:sym typeface="Proxima Nova"/>
              </a:defRPr>
            </a:lvl8pPr>
            <a:lvl9pPr lvl="8" algn="r">
              <a:lnSpc>
                <a:spcPct val="100000"/>
              </a:lnSpc>
              <a:spcBef>
                <a:spcPts val="0"/>
              </a:spcBef>
              <a:spcAft>
                <a:spcPts val="0"/>
              </a:spcAft>
              <a:buClr>
                <a:srgbClr val="2EB2FF"/>
              </a:buClr>
              <a:buSzPts val="2400"/>
              <a:buFont typeface="Proxima Nova"/>
              <a:buNone/>
              <a:defRPr sz="3200">
                <a:solidFill>
                  <a:srgbClr val="2EB2FF"/>
                </a:solidFill>
                <a:latin typeface="Proxima Nova"/>
                <a:ea typeface="Proxima Nova"/>
                <a:cs typeface="Proxima Nova"/>
                <a:sym typeface="Proxima Nova"/>
              </a:defRPr>
            </a:lvl9pPr>
          </a:lstStyle>
          <a:p>
            <a:endParaRPr/>
          </a:p>
        </p:txBody>
      </p:sp>
      <p:sp>
        <p:nvSpPr>
          <p:cNvPr id="12" name="Google Shape;12;p2"/>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fld id="{00000000-1234-1234-1234-123412341234}" type="slidenum">
              <a:rPr lang="en-US" smtClean="0"/>
              <a:pPr/>
              <a:t>‹#›</a:t>
            </a:fld>
            <a:endParaRPr lang="en-US"/>
          </a:p>
        </p:txBody>
      </p:sp>
      <p:pic>
        <p:nvPicPr>
          <p:cNvPr id="13" name="Google Shape;13;p2"/>
          <p:cNvPicPr preferRelativeResize="0"/>
          <p:nvPr/>
        </p:nvPicPr>
        <p:blipFill rotWithShape="1">
          <a:blip r:embed="rId2">
            <a:alphaModFix amt="10000"/>
          </a:blip>
          <a:srcRect l="49817" t="874" r="-2707" b="874"/>
          <a:stretch/>
        </p:blipFill>
        <p:spPr>
          <a:xfrm>
            <a:off x="0" y="0"/>
            <a:ext cx="3362136" cy="6858000"/>
          </a:xfrm>
          <a:prstGeom prst="rect">
            <a:avLst/>
          </a:prstGeom>
          <a:noFill/>
          <a:ln>
            <a:noFill/>
          </a:ln>
        </p:spPr>
      </p:pic>
    </p:spTree>
    <p:extLst>
      <p:ext uri="{BB962C8B-B14F-4D97-AF65-F5344CB8AC3E}">
        <p14:creationId xmlns:p14="http://schemas.microsoft.com/office/powerpoint/2010/main" val="178275789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6/15/2022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713828138"/>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matchingName="Custom Layout 6">
  <p:cSld name="Custom Layout 6">
    <p:bg>
      <p:bgPr>
        <a:solidFill>
          <a:srgbClr val="004455"/>
        </a:solidFill>
        <a:effectLst/>
      </p:bgPr>
    </p:bg>
    <p:spTree>
      <p:nvGrpSpPr>
        <p:cNvPr id="1" name="Shape 14"/>
        <p:cNvGrpSpPr/>
        <p:nvPr/>
      </p:nvGrpSpPr>
      <p:grpSpPr>
        <a:xfrm>
          <a:off x="0" y="0"/>
          <a:ext cx="0" cy="0"/>
          <a:chOff x="0" y="0"/>
          <a:chExt cx="0" cy="0"/>
        </a:xfrm>
      </p:grpSpPr>
      <p:sp>
        <p:nvSpPr>
          <p:cNvPr id="15" name="Google Shape;15;p3"/>
          <p:cNvSpPr txBox="1">
            <a:spLocks noGrp="1"/>
          </p:cNvSpPr>
          <p:nvPr>
            <p:ph type="title"/>
          </p:nvPr>
        </p:nvSpPr>
        <p:spPr>
          <a:xfrm>
            <a:off x="1224233" y="2452367"/>
            <a:ext cx="10908800" cy="10852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lt1"/>
              </a:buClr>
              <a:buSzPts val="4600"/>
              <a:buNone/>
              <a:defRPr sz="6133">
                <a:solidFill>
                  <a:schemeClr val="lt1"/>
                </a:solidFill>
              </a:defRPr>
            </a:lvl1pPr>
            <a:lvl2pPr lvl="1" algn="l">
              <a:lnSpc>
                <a:spcPct val="100000"/>
              </a:lnSpc>
              <a:spcBef>
                <a:spcPts val="0"/>
              </a:spcBef>
              <a:spcAft>
                <a:spcPts val="0"/>
              </a:spcAft>
              <a:buClr>
                <a:schemeClr val="lt1"/>
              </a:buClr>
              <a:buSzPts val="2600"/>
              <a:buNone/>
              <a:defRPr sz="3467">
                <a:solidFill>
                  <a:schemeClr val="lt1"/>
                </a:solidFill>
                <a:latin typeface="Proxima Nova"/>
                <a:ea typeface="Proxima Nova"/>
                <a:cs typeface="Proxima Nova"/>
                <a:sym typeface="Proxima Nova"/>
              </a:defRPr>
            </a:lvl2pPr>
            <a:lvl3pPr lvl="2" algn="l">
              <a:lnSpc>
                <a:spcPct val="100000"/>
              </a:lnSpc>
              <a:spcBef>
                <a:spcPts val="0"/>
              </a:spcBef>
              <a:spcAft>
                <a:spcPts val="0"/>
              </a:spcAft>
              <a:buClr>
                <a:schemeClr val="lt1"/>
              </a:buClr>
              <a:buSzPts val="2600"/>
              <a:buNone/>
              <a:defRPr sz="3467">
                <a:solidFill>
                  <a:schemeClr val="lt1"/>
                </a:solidFill>
                <a:latin typeface="Proxima Nova"/>
                <a:ea typeface="Proxima Nova"/>
                <a:cs typeface="Proxima Nova"/>
                <a:sym typeface="Proxima Nova"/>
              </a:defRPr>
            </a:lvl3pPr>
            <a:lvl4pPr lvl="3" algn="l">
              <a:lnSpc>
                <a:spcPct val="100000"/>
              </a:lnSpc>
              <a:spcBef>
                <a:spcPts val="0"/>
              </a:spcBef>
              <a:spcAft>
                <a:spcPts val="0"/>
              </a:spcAft>
              <a:buClr>
                <a:schemeClr val="lt1"/>
              </a:buClr>
              <a:buSzPts val="2600"/>
              <a:buNone/>
              <a:defRPr sz="3467">
                <a:solidFill>
                  <a:schemeClr val="lt1"/>
                </a:solidFill>
                <a:latin typeface="Proxima Nova"/>
                <a:ea typeface="Proxima Nova"/>
                <a:cs typeface="Proxima Nova"/>
                <a:sym typeface="Proxima Nova"/>
              </a:defRPr>
            </a:lvl4pPr>
            <a:lvl5pPr lvl="4" algn="l">
              <a:lnSpc>
                <a:spcPct val="100000"/>
              </a:lnSpc>
              <a:spcBef>
                <a:spcPts val="0"/>
              </a:spcBef>
              <a:spcAft>
                <a:spcPts val="0"/>
              </a:spcAft>
              <a:buClr>
                <a:schemeClr val="lt1"/>
              </a:buClr>
              <a:buSzPts val="2600"/>
              <a:buNone/>
              <a:defRPr sz="3467">
                <a:solidFill>
                  <a:schemeClr val="lt1"/>
                </a:solidFill>
                <a:latin typeface="Proxima Nova"/>
                <a:ea typeface="Proxima Nova"/>
                <a:cs typeface="Proxima Nova"/>
                <a:sym typeface="Proxima Nova"/>
              </a:defRPr>
            </a:lvl5pPr>
            <a:lvl6pPr lvl="5" algn="l">
              <a:lnSpc>
                <a:spcPct val="100000"/>
              </a:lnSpc>
              <a:spcBef>
                <a:spcPts val="0"/>
              </a:spcBef>
              <a:spcAft>
                <a:spcPts val="0"/>
              </a:spcAft>
              <a:buClr>
                <a:schemeClr val="lt1"/>
              </a:buClr>
              <a:buSzPts val="2600"/>
              <a:buNone/>
              <a:defRPr sz="3467">
                <a:solidFill>
                  <a:schemeClr val="lt1"/>
                </a:solidFill>
                <a:latin typeface="Proxima Nova"/>
                <a:ea typeface="Proxima Nova"/>
                <a:cs typeface="Proxima Nova"/>
                <a:sym typeface="Proxima Nova"/>
              </a:defRPr>
            </a:lvl6pPr>
            <a:lvl7pPr lvl="6" algn="l">
              <a:lnSpc>
                <a:spcPct val="100000"/>
              </a:lnSpc>
              <a:spcBef>
                <a:spcPts val="0"/>
              </a:spcBef>
              <a:spcAft>
                <a:spcPts val="0"/>
              </a:spcAft>
              <a:buClr>
                <a:schemeClr val="lt1"/>
              </a:buClr>
              <a:buSzPts val="2600"/>
              <a:buNone/>
              <a:defRPr sz="3467">
                <a:solidFill>
                  <a:schemeClr val="lt1"/>
                </a:solidFill>
                <a:latin typeface="Proxima Nova"/>
                <a:ea typeface="Proxima Nova"/>
                <a:cs typeface="Proxima Nova"/>
                <a:sym typeface="Proxima Nova"/>
              </a:defRPr>
            </a:lvl7pPr>
            <a:lvl8pPr lvl="7" algn="l">
              <a:lnSpc>
                <a:spcPct val="100000"/>
              </a:lnSpc>
              <a:spcBef>
                <a:spcPts val="0"/>
              </a:spcBef>
              <a:spcAft>
                <a:spcPts val="0"/>
              </a:spcAft>
              <a:buClr>
                <a:schemeClr val="lt1"/>
              </a:buClr>
              <a:buSzPts val="2600"/>
              <a:buNone/>
              <a:defRPr sz="3467">
                <a:solidFill>
                  <a:schemeClr val="lt1"/>
                </a:solidFill>
                <a:latin typeface="Proxima Nova"/>
                <a:ea typeface="Proxima Nova"/>
                <a:cs typeface="Proxima Nova"/>
                <a:sym typeface="Proxima Nova"/>
              </a:defRPr>
            </a:lvl8pPr>
            <a:lvl9pPr lvl="8" algn="l">
              <a:lnSpc>
                <a:spcPct val="100000"/>
              </a:lnSpc>
              <a:spcBef>
                <a:spcPts val="0"/>
              </a:spcBef>
              <a:spcAft>
                <a:spcPts val="0"/>
              </a:spcAft>
              <a:buClr>
                <a:schemeClr val="lt1"/>
              </a:buClr>
              <a:buSzPts val="2600"/>
              <a:buNone/>
              <a:defRPr sz="3467">
                <a:solidFill>
                  <a:schemeClr val="lt1"/>
                </a:solidFill>
                <a:latin typeface="Proxima Nova"/>
                <a:ea typeface="Proxima Nova"/>
                <a:cs typeface="Proxima Nova"/>
                <a:sym typeface="Proxima Nova"/>
              </a:defRPr>
            </a:lvl9pPr>
          </a:lstStyle>
          <a:p>
            <a:endParaRPr/>
          </a:p>
        </p:txBody>
      </p:sp>
      <p:sp>
        <p:nvSpPr>
          <p:cNvPr id="16" name="Google Shape;16;p3"/>
          <p:cNvSpPr txBox="1">
            <a:spLocks noGrp="1"/>
          </p:cNvSpPr>
          <p:nvPr>
            <p:ph type="subTitle" idx="1"/>
          </p:nvPr>
        </p:nvSpPr>
        <p:spPr>
          <a:xfrm>
            <a:off x="1224233" y="3368033"/>
            <a:ext cx="6883600" cy="433600"/>
          </a:xfrm>
          <a:prstGeom prst="rect">
            <a:avLst/>
          </a:prstGeom>
          <a:noFill/>
          <a:ln>
            <a:noFill/>
          </a:ln>
        </p:spPr>
        <p:txBody>
          <a:bodyPr spcFirstLastPara="1" wrap="square" lIns="0" tIns="0" rIns="0" bIns="0" anchor="t" anchorCtr="0">
            <a:noAutofit/>
          </a:bodyPr>
          <a:lstStyle>
            <a:lvl1pPr lvl="0" algn="l">
              <a:lnSpc>
                <a:spcPct val="115000"/>
              </a:lnSpc>
              <a:spcBef>
                <a:spcPts val="0"/>
              </a:spcBef>
              <a:spcAft>
                <a:spcPts val="0"/>
              </a:spcAft>
              <a:buClr>
                <a:srgbClr val="46B2B9"/>
              </a:buClr>
              <a:buSzPts val="2400"/>
              <a:buFont typeface="Proxima Nova Semibold"/>
              <a:buNone/>
              <a:defRPr sz="3200">
                <a:solidFill>
                  <a:srgbClr val="46B2B9"/>
                </a:solidFill>
                <a:latin typeface="Proxima Nova Semibold"/>
                <a:ea typeface="Proxima Nova Semibold"/>
                <a:cs typeface="Proxima Nova Semibold"/>
                <a:sym typeface="Proxima Nova Semibold"/>
              </a:defRPr>
            </a:lvl1pPr>
            <a:lvl2pPr lvl="1" algn="l">
              <a:lnSpc>
                <a:spcPct val="115000"/>
              </a:lnSpc>
              <a:spcBef>
                <a:spcPts val="0"/>
              </a:spcBef>
              <a:spcAft>
                <a:spcPts val="0"/>
              </a:spcAft>
              <a:buSzPts val="2400"/>
              <a:buNone/>
              <a:defRPr sz="3200"/>
            </a:lvl2pPr>
            <a:lvl3pPr lvl="2" algn="l">
              <a:lnSpc>
                <a:spcPct val="115000"/>
              </a:lnSpc>
              <a:spcBef>
                <a:spcPts val="0"/>
              </a:spcBef>
              <a:spcAft>
                <a:spcPts val="0"/>
              </a:spcAft>
              <a:buSzPts val="2400"/>
              <a:buNone/>
              <a:defRPr sz="3200"/>
            </a:lvl3pPr>
            <a:lvl4pPr lvl="3" algn="l">
              <a:lnSpc>
                <a:spcPct val="115000"/>
              </a:lnSpc>
              <a:spcBef>
                <a:spcPts val="0"/>
              </a:spcBef>
              <a:spcAft>
                <a:spcPts val="0"/>
              </a:spcAft>
              <a:buSzPts val="2400"/>
              <a:buNone/>
              <a:defRPr sz="3200"/>
            </a:lvl4pPr>
            <a:lvl5pPr lvl="4" algn="l">
              <a:lnSpc>
                <a:spcPct val="115000"/>
              </a:lnSpc>
              <a:spcBef>
                <a:spcPts val="0"/>
              </a:spcBef>
              <a:spcAft>
                <a:spcPts val="0"/>
              </a:spcAft>
              <a:buSzPts val="2400"/>
              <a:buNone/>
              <a:defRPr sz="3200"/>
            </a:lvl5pPr>
            <a:lvl6pPr lvl="5" algn="l">
              <a:lnSpc>
                <a:spcPct val="115000"/>
              </a:lnSpc>
              <a:spcBef>
                <a:spcPts val="0"/>
              </a:spcBef>
              <a:spcAft>
                <a:spcPts val="0"/>
              </a:spcAft>
              <a:buSzPts val="2400"/>
              <a:buNone/>
              <a:defRPr sz="3200"/>
            </a:lvl6pPr>
            <a:lvl7pPr lvl="6" algn="l">
              <a:lnSpc>
                <a:spcPct val="115000"/>
              </a:lnSpc>
              <a:spcBef>
                <a:spcPts val="0"/>
              </a:spcBef>
              <a:spcAft>
                <a:spcPts val="0"/>
              </a:spcAft>
              <a:buSzPts val="2400"/>
              <a:buNone/>
              <a:defRPr sz="3200"/>
            </a:lvl7pPr>
            <a:lvl8pPr lvl="7" algn="l">
              <a:lnSpc>
                <a:spcPct val="115000"/>
              </a:lnSpc>
              <a:spcBef>
                <a:spcPts val="0"/>
              </a:spcBef>
              <a:spcAft>
                <a:spcPts val="0"/>
              </a:spcAft>
              <a:buSzPts val="2400"/>
              <a:buNone/>
              <a:defRPr sz="3200"/>
            </a:lvl8pPr>
            <a:lvl9pPr lvl="8" algn="l">
              <a:lnSpc>
                <a:spcPct val="115000"/>
              </a:lnSpc>
              <a:spcBef>
                <a:spcPts val="0"/>
              </a:spcBef>
              <a:spcAft>
                <a:spcPts val="0"/>
              </a:spcAft>
              <a:buSzPts val="2400"/>
              <a:buNone/>
              <a:defRPr sz="3200"/>
            </a:lvl9pPr>
          </a:lstStyle>
          <a:p>
            <a:endParaRPr/>
          </a:p>
        </p:txBody>
      </p:sp>
    </p:spTree>
    <p:extLst>
      <p:ext uri="{BB962C8B-B14F-4D97-AF65-F5344CB8AC3E}">
        <p14:creationId xmlns:p14="http://schemas.microsoft.com/office/powerpoint/2010/main" val="1580790826"/>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rgbClr val="004455"/>
        </a:solidFill>
        <a:effectLst/>
      </p:bgPr>
    </p:bg>
    <p:spTree>
      <p:nvGrpSpPr>
        <p:cNvPr id="1" name="Shape 17"/>
        <p:cNvGrpSpPr/>
        <p:nvPr/>
      </p:nvGrpSpPr>
      <p:grpSpPr>
        <a:xfrm>
          <a:off x="0" y="0"/>
          <a:ext cx="0" cy="0"/>
          <a:chOff x="0" y="0"/>
          <a:chExt cx="0" cy="0"/>
        </a:xfrm>
      </p:grpSpPr>
      <p:sp>
        <p:nvSpPr>
          <p:cNvPr id="18" name="Google Shape;18;p4"/>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fld id="{00000000-1234-1234-1234-123412341234}" type="slidenum">
              <a:rPr lang="en-US" smtClean="0"/>
              <a:pPr/>
              <a:t>‹#›</a:t>
            </a:fld>
            <a:endParaRPr lang="en-US"/>
          </a:p>
        </p:txBody>
      </p:sp>
      <p:pic>
        <p:nvPicPr>
          <p:cNvPr id="19" name="Google Shape;19;p4"/>
          <p:cNvPicPr preferRelativeResize="0"/>
          <p:nvPr/>
        </p:nvPicPr>
        <p:blipFill rotWithShape="1">
          <a:blip r:embed="rId2">
            <a:alphaModFix/>
          </a:blip>
          <a:srcRect/>
          <a:stretch/>
        </p:blipFill>
        <p:spPr>
          <a:xfrm>
            <a:off x="11606567" y="6226567"/>
            <a:ext cx="394936" cy="433632"/>
          </a:xfrm>
          <a:prstGeom prst="rect">
            <a:avLst/>
          </a:prstGeom>
          <a:noFill/>
          <a:ln>
            <a:noFill/>
          </a:ln>
        </p:spPr>
      </p:pic>
      <p:sp>
        <p:nvSpPr>
          <p:cNvPr id="20" name="Google Shape;20;p4"/>
          <p:cNvSpPr/>
          <p:nvPr/>
        </p:nvSpPr>
        <p:spPr>
          <a:xfrm>
            <a:off x="0" y="4088433"/>
            <a:ext cx="132000" cy="2198000"/>
          </a:xfrm>
          <a:prstGeom prst="rect">
            <a:avLst/>
          </a:prstGeom>
          <a:solidFill>
            <a:srgbClr val="F99F7E"/>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1" name="Google Shape;21;p4"/>
          <p:cNvSpPr/>
          <p:nvPr/>
        </p:nvSpPr>
        <p:spPr>
          <a:xfrm rot="5400000">
            <a:off x="10443767" y="-1090800"/>
            <a:ext cx="142800" cy="2324400"/>
          </a:xfrm>
          <a:prstGeom prst="rect">
            <a:avLst/>
          </a:prstGeom>
          <a:solidFill>
            <a:srgbClr val="46B2B9"/>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2" name="Google Shape;22;p4"/>
          <p:cNvSpPr txBox="1">
            <a:spLocks noGrp="1"/>
          </p:cNvSpPr>
          <p:nvPr>
            <p:ph type="title"/>
          </p:nvPr>
        </p:nvSpPr>
        <p:spPr>
          <a:xfrm>
            <a:off x="-100" y="2635700"/>
            <a:ext cx="12192000" cy="763600"/>
          </a:xfrm>
          <a:prstGeom prst="rect">
            <a:avLst/>
          </a:prstGeom>
          <a:noFill/>
          <a:ln>
            <a:noFill/>
          </a:ln>
        </p:spPr>
        <p:txBody>
          <a:bodyPr spcFirstLastPara="1" wrap="square" lIns="0" tIns="0" rIns="0" bIns="0" anchor="t" anchorCtr="0">
            <a:noAutofit/>
          </a:bodyPr>
          <a:lstStyle>
            <a:lvl1pPr lvl="0" algn="ctr">
              <a:lnSpc>
                <a:spcPct val="100000"/>
              </a:lnSpc>
              <a:spcBef>
                <a:spcPts val="0"/>
              </a:spcBef>
              <a:spcAft>
                <a:spcPts val="0"/>
              </a:spcAft>
              <a:buClr>
                <a:schemeClr val="lt1"/>
              </a:buClr>
              <a:buSzPts val="3400"/>
              <a:buFont typeface="Proxima Nova Extrabold"/>
              <a:buNone/>
              <a:defRPr sz="4533">
                <a:solidFill>
                  <a:schemeClr val="lt1"/>
                </a:solidFill>
                <a:latin typeface="Proxima Nova Extrabold"/>
                <a:ea typeface="Proxima Nova Extrabold"/>
                <a:cs typeface="Proxima Nova Extrabold"/>
                <a:sym typeface="Proxima Nova Extrabold"/>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3" name="Google Shape;23;p4"/>
          <p:cNvSpPr txBox="1">
            <a:spLocks noGrp="1"/>
          </p:cNvSpPr>
          <p:nvPr>
            <p:ph type="subTitle" idx="1"/>
          </p:nvPr>
        </p:nvSpPr>
        <p:spPr>
          <a:xfrm>
            <a:off x="2654200" y="3291133"/>
            <a:ext cx="6883600" cy="433600"/>
          </a:xfrm>
          <a:prstGeom prst="rect">
            <a:avLst/>
          </a:prstGeom>
          <a:noFill/>
          <a:ln>
            <a:noFill/>
          </a:ln>
        </p:spPr>
        <p:txBody>
          <a:bodyPr spcFirstLastPara="1" wrap="square" lIns="0" tIns="0" rIns="0" bIns="0" anchor="t" anchorCtr="0">
            <a:noAutofit/>
          </a:bodyPr>
          <a:lstStyle>
            <a:lvl1pPr lvl="0" algn="ctr">
              <a:lnSpc>
                <a:spcPct val="115000"/>
              </a:lnSpc>
              <a:spcBef>
                <a:spcPts val="0"/>
              </a:spcBef>
              <a:spcAft>
                <a:spcPts val="0"/>
              </a:spcAft>
              <a:buClr>
                <a:srgbClr val="46B2B9"/>
              </a:buClr>
              <a:buSzPts val="1800"/>
              <a:buFont typeface="Proxima Nova Semibold"/>
              <a:buNone/>
              <a:defRPr>
                <a:solidFill>
                  <a:srgbClr val="46B2B9"/>
                </a:solidFill>
                <a:latin typeface="Proxima Nova Semibold"/>
                <a:ea typeface="Proxima Nova Semibold"/>
                <a:cs typeface="Proxima Nova Semibold"/>
                <a:sym typeface="Proxima Nova Semibold"/>
              </a:defRPr>
            </a:lvl1pPr>
            <a:lvl2pPr lvl="1" algn="l">
              <a:lnSpc>
                <a:spcPct val="115000"/>
              </a:lnSpc>
              <a:spcBef>
                <a:spcPts val="0"/>
              </a:spcBef>
              <a:spcAft>
                <a:spcPts val="0"/>
              </a:spcAft>
              <a:buSzPts val="1400"/>
              <a:buNone/>
              <a:defRPr/>
            </a:lvl2pPr>
            <a:lvl3pPr lvl="2" algn="l">
              <a:lnSpc>
                <a:spcPct val="115000"/>
              </a:lnSpc>
              <a:spcBef>
                <a:spcPts val="0"/>
              </a:spcBef>
              <a:spcAft>
                <a:spcPts val="0"/>
              </a:spcAft>
              <a:buSzPts val="1400"/>
              <a:buNone/>
              <a:defRPr/>
            </a:lvl3pPr>
            <a:lvl4pPr lvl="3" algn="l">
              <a:lnSpc>
                <a:spcPct val="115000"/>
              </a:lnSpc>
              <a:spcBef>
                <a:spcPts val="0"/>
              </a:spcBef>
              <a:spcAft>
                <a:spcPts val="0"/>
              </a:spcAft>
              <a:buSzPts val="1400"/>
              <a:buNone/>
              <a:defRPr/>
            </a:lvl4pPr>
            <a:lvl5pPr lvl="4" algn="l">
              <a:lnSpc>
                <a:spcPct val="115000"/>
              </a:lnSpc>
              <a:spcBef>
                <a:spcPts val="0"/>
              </a:spcBef>
              <a:spcAft>
                <a:spcPts val="0"/>
              </a:spcAft>
              <a:buSzPts val="1400"/>
              <a:buNone/>
              <a:defRPr/>
            </a:lvl5pPr>
            <a:lvl6pPr lvl="5" algn="l">
              <a:lnSpc>
                <a:spcPct val="115000"/>
              </a:lnSpc>
              <a:spcBef>
                <a:spcPts val="0"/>
              </a:spcBef>
              <a:spcAft>
                <a:spcPts val="0"/>
              </a:spcAft>
              <a:buSzPts val="1400"/>
              <a:buNone/>
              <a:defRPr/>
            </a:lvl6pPr>
            <a:lvl7pPr lvl="6" algn="l">
              <a:lnSpc>
                <a:spcPct val="115000"/>
              </a:lnSpc>
              <a:spcBef>
                <a:spcPts val="0"/>
              </a:spcBef>
              <a:spcAft>
                <a:spcPts val="0"/>
              </a:spcAft>
              <a:buSzPts val="1400"/>
              <a:buNone/>
              <a:defRPr/>
            </a:lvl7pPr>
            <a:lvl8pPr lvl="7" algn="l">
              <a:lnSpc>
                <a:spcPct val="115000"/>
              </a:lnSpc>
              <a:spcBef>
                <a:spcPts val="0"/>
              </a:spcBef>
              <a:spcAft>
                <a:spcPts val="0"/>
              </a:spcAft>
              <a:buSzPts val="1400"/>
              <a:buNone/>
              <a:defRPr/>
            </a:lvl8pPr>
            <a:lvl9pPr lvl="8" algn="l">
              <a:lnSpc>
                <a:spcPct val="115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344950053"/>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matchingName="One column text">
  <p:cSld name="One column text">
    <p:bg>
      <p:bgPr>
        <a:solidFill>
          <a:srgbClr val="004455"/>
        </a:solidFill>
        <a:effectLst/>
      </p:bgPr>
    </p:bg>
    <p:spTree>
      <p:nvGrpSpPr>
        <p:cNvPr id="1" name="Shape 24"/>
        <p:cNvGrpSpPr/>
        <p:nvPr/>
      </p:nvGrpSpPr>
      <p:grpSpPr>
        <a:xfrm>
          <a:off x="0" y="0"/>
          <a:ext cx="0" cy="0"/>
          <a:chOff x="0" y="0"/>
          <a:chExt cx="0" cy="0"/>
        </a:xfrm>
      </p:grpSpPr>
      <p:sp>
        <p:nvSpPr>
          <p:cNvPr id="25" name="Google Shape;25;p5"/>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fld id="{00000000-1234-1234-1234-123412341234}" type="slidenum">
              <a:rPr lang="en-US" smtClean="0"/>
              <a:pPr/>
              <a:t>‹#›</a:t>
            </a:fld>
            <a:endParaRPr lang="en-US"/>
          </a:p>
        </p:txBody>
      </p:sp>
      <p:sp>
        <p:nvSpPr>
          <p:cNvPr id="26" name="Google Shape;26;p5"/>
          <p:cNvSpPr/>
          <p:nvPr/>
        </p:nvSpPr>
        <p:spPr>
          <a:xfrm>
            <a:off x="649500" y="1700167"/>
            <a:ext cx="3320000" cy="4517600"/>
          </a:xfrm>
          <a:prstGeom prst="rect">
            <a:avLst/>
          </a:prstGeom>
          <a:noFill/>
          <a:ln w="28575" cap="flat" cmpd="sng">
            <a:solidFill>
              <a:srgbClr val="46B2B9"/>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7" name="Google Shape;27;p5"/>
          <p:cNvSpPr/>
          <p:nvPr/>
        </p:nvSpPr>
        <p:spPr>
          <a:xfrm>
            <a:off x="4491132" y="1700167"/>
            <a:ext cx="3320000" cy="4517600"/>
          </a:xfrm>
          <a:prstGeom prst="rect">
            <a:avLst/>
          </a:prstGeom>
          <a:noFill/>
          <a:ln w="28575" cap="flat" cmpd="sng">
            <a:solidFill>
              <a:srgbClr val="46B2B9"/>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8" name="Google Shape;28;p5"/>
          <p:cNvSpPr/>
          <p:nvPr/>
        </p:nvSpPr>
        <p:spPr>
          <a:xfrm>
            <a:off x="8332765" y="1700167"/>
            <a:ext cx="3320000" cy="4517600"/>
          </a:xfrm>
          <a:prstGeom prst="rect">
            <a:avLst/>
          </a:prstGeom>
          <a:noFill/>
          <a:ln w="28575" cap="flat" cmpd="sng">
            <a:solidFill>
              <a:srgbClr val="46B2B9"/>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9" name="Google Shape;29;p5"/>
          <p:cNvSpPr txBox="1">
            <a:spLocks noGrp="1"/>
          </p:cNvSpPr>
          <p:nvPr>
            <p:ph type="body" idx="1"/>
          </p:nvPr>
        </p:nvSpPr>
        <p:spPr>
          <a:xfrm>
            <a:off x="864500" y="2797867"/>
            <a:ext cx="2852000" cy="3202400"/>
          </a:xfrm>
          <a:prstGeom prst="rect">
            <a:avLst/>
          </a:prstGeom>
          <a:noFill/>
          <a:ln>
            <a:noFill/>
          </a:ln>
        </p:spPr>
        <p:txBody>
          <a:bodyPr spcFirstLastPara="1" wrap="square" lIns="0" tIns="0" rIns="0" bIns="0" anchor="t" anchorCtr="0">
            <a:noAutofit/>
          </a:bodyPr>
          <a:lstStyle>
            <a:lvl1pPr marL="609585" lvl="0" indent="-414856" algn="l">
              <a:lnSpc>
                <a:spcPct val="115000"/>
              </a:lnSpc>
              <a:spcBef>
                <a:spcPts val="0"/>
              </a:spcBef>
              <a:spcAft>
                <a:spcPts val="0"/>
              </a:spcAft>
              <a:buClr>
                <a:schemeClr val="lt1"/>
              </a:buClr>
              <a:buSzPts val="1300"/>
              <a:buFont typeface="Proxima Nova"/>
              <a:buChar char="●"/>
              <a:defRPr sz="1733">
                <a:solidFill>
                  <a:schemeClr val="lt1"/>
                </a:solidFill>
                <a:latin typeface="Proxima Nova"/>
                <a:ea typeface="Proxima Nova"/>
                <a:cs typeface="Proxima Nova"/>
                <a:sym typeface="Proxima Nova"/>
              </a:defRPr>
            </a:lvl1pPr>
            <a:lvl2pPr marL="1219170" lvl="1" indent="-397923" algn="l">
              <a:lnSpc>
                <a:spcPct val="115000"/>
              </a:lnSpc>
              <a:spcBef>
                <a:spcPts val="0"/>
              </a:spcBef>
              <a:spcAft>
                <a:spcPts val="0"/>
              </a:spcAft>
              <a:buClr>
                <a:schemeClr val="lt1"/>
              </a:buClr>
              <a:buSzPts val="1100"/>
              <a:buFont typeface="Proxima Nova"/>
              <a:buChar char="○"/>
              <a:defRPr sz="1467">
                <a:solidFill>
                  <a:schemeClr val="lt1"/>
                </a:solidFill>
                <a:latin typeface="Proxima Nova"/>
                <a:ea typeface="Proxima Nova"/>
                <a:cs typeface="Proxima Nova"/>
                <a:sym typeface="Proxima Nova"/>
              </a:defRPr>
            </a:lvl2pPr>
            <a:lvl3pPr marL="1828754" lvl="2" indent="-397923" algn="l">
              <a:lnSpc>
                <a:spcPct val="115000"/>
              </a:lnSpc>
              <a:spcBef>
                <a:spcPts val="0"/>
              </a:spcBef>
              <a:spcAft>
                <a:spcPts val="0"/>
              </a:spcAft>
              <a:buClr>
                <a:schemeClr val="lt1"/>
              </a:buClr>
              <a:buSzPts val="1100"/>
              <a:buFont typeface="Proxima Nova"/>
              <a:buChar char="■"/>
              <a:defRPr sz="1467">
                <a:solidFill>
                  <a:schemeClr val="lt1"/>
                </a:solidFill>
                <a:latin typeface="Proxima Nova"/>
                <a:ea typeface="Proxima Nova"/>
                <a:cs typeface="Proxima Nova"/>
                <a:sym typeface="Proxima Nova"/>
              </a:defRPr>
            </a:lvl3pPr>
            <a:lvl4pPr marL="2438339" lvl="3" indent="-397923" algn="l">
              <a:lnSpc>
                <a:spcPct val="115000"/>
              </a:lnSpc>
              <a:spcBef>
                <a:spcPts val="0"/>
              </a:spcBef>
              <a:spcAft>
                <a:spcPts val="0"/>
              </a:spcAft>
              <a:buClr>
                <a:schemeClr val="lt1"/>
              </a:buClr>
              <a:buSzPts val="1100"/>
              <a:buFont typeface="Proxima Nova"/>
              <a:buChar char="●"/>
              <a:defRPr sz="1467">
                <a:solidFill>
                  <a:schemeClr val="lt1"/>
                </a:solidFill>
                <a:latin typeface="Proxima Nova"/>
                <a:ea typeface="Proxima Nova"/>
                <a:cs typeface="Proxima Nova"/>
                <a:sym typeface="Proxima Nova"/>
              </a:defRPr>
            </a:lvl4pPr>
            <a:lvl5pPr marL="3047924" lvl="4" indent="-397923" algn="l">
              <a:lnSpc>
                <a:spcPct val="115000"/>
              </a:lnSpc>
              <a:spcBef>
                <a:spcPts val="0"/>
              </a:spcBef>
              <a:spcAft>
                <a:spcPts val="0"/>
              </a:spcAft>
              <a:buClr>
                <a:schemeClr val="lt1"/>
              </a:buClr>
              <a:buSzPts val="1100"/>
              <a:buFont typeface="Proxima Nova"/>
              <a:buChar char="○"/>
              <a:defRPr sz="1467">
                <a:solidFill>
                  <a:schemeClr val="lt1"/>
                </a:solidFill>
                <a:latin typeface="Proxima Nova"/>
                <a:ea typeface="Proxima Nova"/>
                <a:cs typeface="Proxima Nova"/>
                <a:sym typeface="Proxima Nova"/>
              </a:defRPr>
            </a:lvl5pPr>
            <a:lvl6pPr marL="3657509" lvl="5" indent="-397923" algn="l">
              <a:lnSpc>
                <a:spcPct val="115000"/>
              </a:lnSpc>
              <a:spcBef>
                <a:spcPts val="0"/>
              </a:spcBef>
              <a:spcAft>
                <a:spcPts val="0"/>
              </a:spcAft>
              <a:buClr>
                <a:schemeClr val="lt1"/>
              </a:buClr>
              <a:buSzPts val="1100"/>
              <a:buFont typeface="Proxima Nova"/>
              <a:buChar char="■"/>
              <a:defRPr sz="1467">
                <a:solidFill>
                  <a:schemeClr val="lt1"/>
                </a:solidFill>
                <a:latin typeface="Proxima Nova"/>
                <a:ea typeface="Proxima Nova"/>
                <a:cs typeface="Proxima Nova"/>
                <a:sym typeface="Proxima Nova"/>
              </a:defRPr>
            </a:lvl6pPr>
            <a:lvl7pPr marL="4267093" lvl="6" indent="-397923" algn="l">
              <a:lnSpc>
                <a:spcPct val="115000"/>
              </a:lnSpc>
              <a:spcBef>
                <a:spcPts val="0"/>
              </a:spcBef>
              <a:spcAft>
                <a:spcPts val="0"/>
              </a:spcAft>
              <a:buClr>
                <a:schemeClr val="lt1"/>
              </a:buClr>
              <a:buSzPts val="1100"/>
              <a:buFont typeface="Proxima Nova"/>
              <a:buChar char="●"/>
              <a:defRPr sz="1467">
                <a:solidFill>
                  <a:schemeClr val="lt1"/>
                </a:solidFill>
                <a:latin typeface="Proxima Nova"/>
                <a:ea typeface="Proxima Nova"/>
                <a:cs typeface="Proxima Nova"/>
                <a:sym typeface="Proxima Nova"/>
              </a:defRPr>
            </a:lvl7pPr>
            <a:lvl8pPr marL="4876678" lvl="7" indent="-397923" algn="l">
              <a:lnSpc>
                <a:spcPct val="115000"/>
              </a:lnSpc>
              <a:spcBef>
                <a:spcPts val="0"/>
              </a:spcBef>
              <a:spcAft>
                <a:spcPts val="0"/>
              </a:spcAft>
              <a:buClr>
                <a:schemeClr val="lt1"/>
              </a:buClr>
              <a:buSzPts val="1100"/>
              <a:buFont typeface="Proxima Nova"/>
              <a:buChar char="○"/>
              <a:defRPr sz="1467">
                <a:solidFill>
                  <a:schemeClr val="lt1"/>
                </a:solidFill>
                <a:latin typeface="Proxima Nova"/>
                <a:ea typeface="Proxima Nova"/>
                <a:cs typeface="Proxima Nova"/>
                <a:sym typeface="Proxima Nova"/>
              </a:defRPr>
            </a:lvl8pPr>
            <a:lvl9pPr marL="5486263" lvl="8" indent="-397923" algn="l">
              <a:lnSpc>
                <a:spcPct val="115000"/>
              </a:lnSpc>
              <a:spcBef>
                <a:spcPts val="0"/>
              </a:spcBef>
              <a:spcAft>
                <a:spcPts val="0"/>
              </a:spcAft>
              <a:buClr>
                <a:schemeClr val="lt1"/>
              </a:buClr>
              <a:buSzPts val="1100"/>
              <a:buFont typeface="Proxima Nova"/>
              <a:buChar char="■"/>
              <a:defRPr sz="1467">
                <a:solidFill>
                  <a:schemeClr val="lt1"/>
                </a:solidFill>
                <a:latin typeface="Proxima Nova"/>
                <a:ea typeface="Proxima Nova"/>
                <a:cs typeface="Proxima Nova"/>
                <a:sym typeface="Proxima Nova"/>
              </a:defRPr>
            </a:lvl9pPr>
          </a:lstStyle>
          <a:p>
            <a:endParaRPr/>
          </a:p>
        </p:txBody>
      </p:sp>
      <p:sp>
        <p:nvSpPr>
          <p:cNvPr id="30" name="Google Shape;30;p5"/>
          <p:cNvSpPr txBox="1">
            <a:spLocks noGrp="1"/>
          </p:cNvSpPr>
          <p:nvPr>
            <p:ph type="body" idx="2"/>
          </p:nvPr>
        </p:nvSpPr>
        <p:spPr>
          <a:xfrm>
            <a:off x="4725033" y="2797867"/>
            <a:ext cx="2852000" cy="3202400"/>
          </a:xfrm>
          <a:prstGeom prst="rect">
            <a:avLst/>
          </a:prstGeom>
          <a:noFill/>
          <a:ln>
            <a:noFill/>
          </a:ln>
        </p:spPr>
        <p:txBody>
          <a:bodyPr spcFirstLastPara="1" wrap="square" lIns="0" tIns="0" rIns="0" bIns="0" anchor="t" anchorCtr="0">
            <a:noAutofit/>
          </a:bodyPr>
          <a:lstStyle>
            <a:lvl1pPr marL="609585" lvl="0" indent="-414856" algn="l">
              <a:lnSpc>
                <a:spcPct val="115000"/>
              </a:lnSpc>
              <a:spcBef>
                <a:spcPts val="0"/>
              </a:spcBef>
              <a:spcAft>
                <a:spcPts val="0"/>
              </a:spcAft>
              <a:buClr>
                <a:schemeClr val="lt1"/>
              </a:buClr>
              <a:buSzPts val="1300"/>
              <a:buFont typeface="Proxima Nova"/>
              <a:buChar char="●"/>
              <a:defRPr sz="1733">
                <a:solidFill>
                  <a:schemeClr val="lt1"/>
                </a:solidFill>
                <a:latin typeface="Proxima Nova"/>
                <a:ea typeface="Proxima Nova"/>
                <a:cs typeface="Proxima Nova"/>
                <a:sym typeface="Proxima Nova"/>
              </a:defRPr>
            </a:lvl1pPr>
            <a:lvl2pPr marL="1219170" lvl="1" indent="-397923" algn="l">
              <a:lnSpc>
                <a:spcPct val="115000"/>
              </a:lnSpc>
              <a:spcBef>
                <a:spcPts val="0"/>
              </a:spcBef>
              <a:spcAft>
                <a:spcPts val="0"/>
              </a:spcAft>
              <a:buClr>
                <a:schemeClr val="lt1"/>
              </a:buClr>
              <a:buSzPts val="1100"/>
              <a:buFont typeface="Proxima Nova"/>
              <a:buChar char="○"/>
              <a:defRPr sz="1467">
                <a:solidFill>
                  <a:schemeClr val="lt1"/>
                </a:solidFill>
                <a:latin typeface="Proxima Nova"/>
                <a:ea typeface="Proxima Nova"/>
                <a:cs typeface="Proxima Nova"/>
                <a:sym typeface="Proxima Nova"/>
              </a:defRPr>
            </a:lvl2pPr>
            <a:lvl3pPr marL="1828754" lvl="2" indent="-397923" algn="l">
              <a:lnSpc>
                <a:spcPct val="115000"/>
              </a:lnSpc>
              <a:spcBef>
                <a:spcPts val="0"/>
              </a:spcBef>
              <a:spcAft>
                <a:spcPts val="0"/>
              </a:spcAft>
              <a:buClr>
                <a:schemeClr val="lt1"/>
              </a:buClr>
              <a:buSzPts val="1100"/>
              <a:buFont typeface="Proxima Nova"/>
              <a:buChar char="■"/>
              <a:defRPr sz="1467">
                <a:solidFill>
                  <a:schemeClr val="lt1"/>
                </a:solidFill>
                <a:latin typeface="Proxima Nova"/>
                <a:ea typeface="Proxima Nova"/>
                <a:cs typeface="Proxima Nova"/>
                <a:sym typeface="Proxima Nova"/>
              </a:defRPr>
            </a:lvl3pPr>
            <a:lvl4pPr marL="2438339" lvl="3" indent="-397923" algn="l">
              <a:lnSpc>
                <a:spcPct val="115000"/>
              </a:lnSpc>
              <a:spcBef>
                <a:spcPts val="0"/>
              </a:spcBef>
              <a:spcAft>
                <a:spcPts val="0"/>
              </a:spcAft>
              <a:buClr>
                <a:schemeClr val="lt1"/>
              </a:buClr>
              <a:buSzPts val="1100"/>
              <a:buFont typeface="Proxima Nova"/>
              <a:buChar char="●"/>
              <a:defRPr sz="1467">
                <a:solidFill>
                  <a:schemeClr val="lt1"/>
                </a:solidFill>
                <a:latin typeface="Proxima Nova"/>
                <a:ea typeface="Proxima Nova"/>
                <a:cs typeface="Proxima Nova"/>
                <a:sym typeface="Proxima Nova"/>
              </a:defRPr>
            </a:lvl4pPr>
            <a:lvl5pPr marL="3047924" lvl="4" indent="-397923" algn="l">
              <a:lnSpc>
                <a:spcPct val="115000"/>
              </a:lnSpc>
              <a:spcBef>
                <a:spcPts val="0"/>
              </a:spcBef>
              <a:spcAft>
                <a:spcPts val="0"/>
              </a:spcAft>
              <a:buClr>
                <a:schemeClr val="lt1"/>
              </a:buClr>
              <a:buSzPts val="1100"/>
              <a:buFont typeface="Proxima Nova"/>
              <a:buChar char="○"/>
              <a:defRPr sz="1467">
                <a:solidFill>
                  <a:schemeClr val="lt1"/>
                </a:solidFill>
                <a:latin typeface="Proxima Nova"/>
                <a:ea typeface="Proxima Nova"/>
                <a:cs typeface="Proxima Nova"/>
                <a:sym typeface="Proxima Nova"/>
              </a:defRPr>
            </a:lvl5pPr>
            <a:lvl6pPr marL="3657509" lvl="5" indent="-397923" algn="l">
              <a:lnSpc>
                <a:spcPct val="115000"/>
              </a:lnSpc>
              <a:spcBef>
                <a:spcPts val="0"/>
              </a:spcBef>
              <a:spcAft>
                <a:spcPts val="0"/>
              </a:spcAft>
              <a:buClr>
                <a:schemeClr val="lt1"/>
              </a:buClr>
              <a:buSzPts val="1100"/>
              <a:buFont typeface="Proxima Nova"/>
              <a:buChar char="■"/>
              <a:defRPr sz="1467">
                <a:solidFill>
                  <a:schemeClr val="lt1"/>
                </a:solidFill>
                <a:latin typeface="Proxima Nova"/>
                <a:ea typeface="Proxima Nova"/>
                <a:cs typeface="Proxima Nova"/>
                <a:sym typeface="Proxima Nova"/>
              </a:defRPr>
            </a:lvl6pPr>
            <a:lvl7pPr marL="4267093" lvl="6" indent="-397923" algn="l">
              <a:lnSpc>
                <a:spcPct val="115000"/>
              </a:lnSpc>
              <a:spcBef>
                <a:spcPts val="0"/>
              </a:spcBef>
              <a:spcAft>
                <a:spcPts val="0"/>
              </a:spcAft>
              <a:buClr>
                <a:schemeClr val="lt1"/>
              </a:buClr>
              <a:buSzPts val="1100"/>
              <a:buFont typeface="Proxima Nova"/>
              <a:buChar char="●"/>
              <a:defRPr sz="1467">
                <a:solidFill>
                  <a:schemeClr val="lt1"/>
                </a:solidFill>
                <a:latin typeface="Proxima Nova"/>
                <a:ea typeface="Proxima Nova"/>
                <a:cs typeface="Proxima Nova"/>
                <a:sym typeface="Proxima Nova"/>
              </a:defRPr>
            </a:lvl7pPr>
            <a:lvl8pPr marL="4876678" lvl="7" indent="-397923" algn="l">
              <a:lnSpc>
                <a:spcPct val="115000"/>
              </a:lnSpc>
              <a:spcBef>
                <a:spcPts val="0"/>
              </a:spcBef>
              <a:spcAft>
                <a:spcPts val="0"/>
              </a:spcAft>
              <a:buClr>
                <a:schemeClr val="lt1"/>
              </a:buClr>
              <a:buSzPts val="1100"/>
              <a:buFont typeface="Proxima Nova"/>
              <a:buChar char="○"/>
              <a:defRPr sz="1467">
                <a:solidFill>
                  <a:schemeClr val="lt1"/>
                </a:solidFill>
                <a:latin typeface="Proxima Nova"/>
                <a:ea typeface="Proxima Nova"/>
                <a:cs typeface="Proxima Nova"/>
                <a:sym typeface="Proxima Nova"/>
              </a:defRPr>
            </a:lvl8pPr>
            <a:lvl9pPr marL="5486263" lvl="8" indent="-397923" algn="l">
              <a:lnSpc>
                <a:spcPct val="115000"/>
              </a:lnSpc>
              <a:spcBef>
                <a:spcPts val="0"/>
              </a:spcBef>
              <a:spcAft>
                <a:spcPts val="0"/>
              </a:spcAft>
              <a:buClr>
                <a:schemeClr val="lt1"/>
              </a:buClr>
              <a:buSzPts val="1100"/>
              <a:buFont typeface="Proxima Nova"/>
              <a:buChar char="■"/>
              <a:defRPr sz="1467">
                <a:solidFill>
                  <a:schemeClr val="lt1"/>
                </a:solidFill>
                <a:latin typeface="Proxima Nova"/>
                <a:ea typeface="Proxima Nova"/>
                <a:cs typeface="Proxima Nova"/>
                <a:sym typeface="Proxima Nova"/>
              </a:defRPr>
            </a:lvl9pPr>
          </a:lstStyle>
          <a:p>
            <a:endParaRPr/>
          </a:p>
        </p:txBody>
      </p:sp>
      <p:sp>
        <p:nvSpPr>
          <p:cNvPr id="31" name="Google Shape;31;p5"/>
          <p:cNvSpPr txBox="1">
            <a:spLocks noGrp="1"/>
          </p:cNvSpPr>
          <p:nvPr>
            <p:ph type="body" idx="3"/>
          </p:nvPr>
        </p:nvSpPr>
        <p:spPr>
          <a:xfrm>
            <a:off x="8566667" y="2797867"/>
            <a:ext cx="2852000" cy="3202400"/>
          </a:xfrm>
          <a:prstGeom prst="rect">
            <a:avLst/>
          </a:prstGeom>
          <a:noFill/>
          <a:ln>
            <a:noFill/>
          </a:ln>
        </p:spPr>
        <p:txBody>
          <a:bodyPr spcFirstLastPara="1" wrap="square" lIns="0" tIns="0" rIns="0" bIns="0" anchor="t" anchorCtr="0">
            <a:noAutofit/>
          </a:bodyPr>
          <a:lstStyle>
            <a:lvl1pPr marL="609585" lvl="0" indent="-414856" algn="l">
              <a:lnSpc>
                <a:spcPct val="115000"/>
              </a:lnSpc>
              <a:spcBef>
                <a:spcPts val="0"/>
              </a:spcBef>
              <a:spcAft>
                <a:spcPts val="0"/>
              </a:spcAft>
              <a:buClr>
                <a:schemeClr val="lt1"/>
              </a:buClr>
              <a:buSzPts val="1300"/>
              <a:buFont typeface="Proxima Nova"/>
              <a:buChar char="●"/>
              <a:defRPr sz="1733">
                <a:solidFill>
                  <a:schemeClr val="lt1"/>
                </a:solidFill>
                <a:latin typeface="Proxima Nova"/>
                <a:ea typeface="Proxima Nova"/>
                <a:cs typeface="Proxima Nova"/>
                <a:sym typeface="Proxima Nova"/>
              </a:defRPr>
            </a:lvl1pPr>
            <a:lvl2pPr marL="1219170" lvl="1" indent="-397923" algn="l">
              <a:lnSpc>
                <a:spcPct val="115000"/>
              </a:lnSpc>
              <a:spcBef>
                <a:spcPts val="0"/>
              </a:spcBef>
              <a:spcAft>
                <a:spcPts val="0"/>
              </a:spcAft>
              <a:buClr>
                <a:schemeClr val="lt1"/>
              </a:buClr>
              <a:buSzPts val="1100"/>
              <a:buFont typeface="Proxima Nova"/>
              <a:buChar char="○"/>
              <a:defRPr sz="1467">
                <a:solidFill>
                  <a:schemeClr val="lt1"/>
                </a:solidFill>
                <a:latin typeface="Proxima Nova"/>
                <a:ea typeface="Proxima Nova"/>
                <a:cs typeface="Proxima Nova"/>
                <a:sym typeface="Proxima Nova"/>
              </a:defRPr>
            </a:lvl2pPr>
            <a:lvl3pPr marL="1828754" lvl="2" indent="-397923" algn="l">
              <a:lnSpc>
                <a:spcPct val="115000"/>
              </a:lnSpc>
              <a:spcBef>
                <a:spcPts val="0"/>
              </a:spcBef>
              <a:spcAft>
                <a:spcPts val="0"/>
              </a:spcAft>
              <a:buClr>
                <a:schemeClr val="lt1"/>
              </a:buClr>
              <a:buSzPts val="1100"/>
              <a:buFont typeface="Proxima Nova"/>
              <a:buChar char="■"/>
              <a:defRPr sz="1467">
                <a:solidFill>
                  <a:schemeClr val="lt1"/>
                </a:solidFill>
                <a:latin typeface="Proxima Nova"/>
                <a:ea typeface="Proxima Nova"/>
                <a:cs typeface="Proxima Nova"/>
                <a:sym typeface="Proxima Nova"/>
              </a:defRPr>
            </a:lvl3pPr>
            <a:lvl4pPr marL="2438339" lvl="3" indent="-397923" algn="l">
              <a:lnSpc>
                <a:spcPct val="115000"/>
              </a:lnSpc>
              <a:spcBef>
                <a:spcPts val="0"/>
              </a:spcBef>
              <a:spcAft>
                <a:spcPts val="0"/>
              </a:spcAft>
              <a:buClr>
                <a:schemeClr val="lt1"/>
              </a:buClr>
              <a:buSzPts val="1100"/>
              <a:buFont typeface="Proxima Nova"/>
              <a:buChar char="●"/>
              <a:defRPr sz="1467">
                <a:solidFill>
                  <a:schemeClr val="lt1"/>
                </a:solidFill>
                <a:latin typeface="Proxima Nova"/>
                <a:ea typeface="Proxima Nova"/>
                <a:cs typeface="Proxima Nova"/>
                <a:sym typeface="Proxima Nova"/>
              </a:defRPr>
            </a:lvl4pPr>
            <a:lvl5pPr marL="3047924" lvl="4" indent="-397923" algn="l">
              <a:lnSpc>
                <a:spcPct val="115000"/>
              </a:lnSpc>
              <a:spcBef>
                <a:spcPts val="0"/>
              </a:spcBef>
              <a:spcAft>
                <a:spcPts val="0"/>
              </a:spcAft>
              <a:buClr>
                <a:schemeClr val="lt1"/>
              </a:buClr>
              <a:buSzPts val="1100"/>
              <a:buFont typeface="Proxima Nova"/>
              <a:buChar char="○"/>
              <a:defRPr sz="1467">
                <a:solidFill>
                  <a:schemeClr val="lt1"/>
                </a:solidFill>
                <a:latin typeface="Proxima Nova"/>
                <a:ea typeface="Proxima Nova"/>
                <a:cs typeface="Proxima Nova"/>
                <a:sym typeface="Proxima Nova"/>
              </a:defRPr>
            </a:lvl5pPr>
            <a:lvl6pPr marL="3657509" lvl="5" indent="-397923" algn="l">
              <a:lnSpc>
                <a:spcPct val="115000"/>
              </a:lnSpc>
              <a:spcBef>
                <a:spcPts val="0"/>
              </a:spcBef>
              <a:spcAft>
                <a:spcPts val="0"/>
              </a:spcAft>
              <a:buClr>
                <a:schemeClr val="lt1"/>
              </a:buClr>
              <a:buSzPts val="1100"/>
              <a:buFont typeface="Proxima Nova"/>
              <a:buChar char="■"/>
              <a:defRPr sz="1467">
                <a:solidFill>
                  <a:schemeClr val="lt1"/>
                </a:solidFill>
                <a:latin typeface="Proxima Nova"/>
                <a:ea typeface="Proxima Nova"/>
                <a:cs typeface="Proxima Nova"/>
                <a:sym typeface="Proxima Nova"/>
              </a:defRPr>
            </a:lvl6pPr>
            <a:lvl7pPr marL="4267093" lvl="6" indent="-397923" algn="l">
              <a:lnSpc>
                <a:spcPct val="115000"/>
              </a:lnSpc>
              <a:spcBef>
                <a:spcPts val="0"/>
              </a:spcBef>
              <a:spcAft>
                <a:spcPts val="0"/>
              </a:spcAft>
              <a:buClr>
                <a:schemeClr val="lt1"/>
              </a:buClr>
              <a:buSzPts val="1100"/>
              <a:buFont typeface="Proxima Nova"/>
              <a:buChar char="●"/>
              <a:defRPr sz="1467">
                <a:solidFill>
                  <a:schemeClr val="lt1"/>
                </a:solidFill>
                <a:latin typeface="Proxima Nova"/>
                <a:ea typeface="Proxima Nova"/>
                <a:cs typeface="Proxima Nova"/>
                <a:sym typeface="Proxima Nova"/>
              </a:defRPr>
            </a:lvl7pPr>
            <a:lvl8pPr marL="4876678" lvl="7" indent="-397923" algn="l">
              <a:lnSpc>
                <a:spcPct val="115000"/>
              </a:lnSpc>
              <a:spcBef>
                <a:spcPts val="0"/>
              </a:spcBef>
              <a:spcAft>
                <a:spcPts val="0"/>
              </a:spcAft>
              <a:buClr>
                <a:schemeClr val="lt1"/>
              </a:buClr>
              <a:buSzPts val="1100"/>
              <a:buFont typeface="Proxima Nova"/>
              <a:buChar char="○"/>
              <a:defRPr sz="1467">
                <a:solidFill>
                  <a:schemeClr val="lt1"/>
                </a:solidFill>
                <a:latin typeface="Proxima Nova"/>
                <a:ea typeface="Proxima Nova"/>
                <a:cs typeface="Proxima Nova"/>
                <a:sym typeface="Proxima Nova"/>
              </a:defRPr>
            </a:lvl8pPr>
            <a:lvl9pPr marL="5486263" lvl="8" indent="-397923" algn="l">
              <a:lnSpc>
                <a:spcPct val="115000"/>
              </a:lnSpc>
              <a:spcBef>
                <a:spcPts val="0"/>
              </a:spcBef>
              <a:spcAft>
                <a:spcPts val="0"/>
              </a:spcAft>
              <a:buClr>
                <a:schemeClr val="lt1"/>
              </a:buClr>
              <a:buSzPts val="1100"/>
              <a:buFont typeface="Proxima Nova"/>
              <a:buChar char="■"/>
              <a:defRPr sz="1467">
                <a:solidFill>
                  <a:schemeClr val="lt1"/>
                </a:solidFill>
                <a:latin typeface="Proxima Nova"/>
                <a:ea typeface="Proxima Nova"/>
                <a:cs typeface="Proxima Nova"/>
                <a:sym typeface="Proxima Nova"/>
              </a:defRPr>
            </a:lvl9pPr>
          </a:lstStyle>
          <a:p>
            <a:endParaRPr/>
          </a:p>
        </p:txBody>
      </p:sp>
      <p:sp>
        <p:nvSpPr>
          <p:cNvPr id="32" name="Google Shape;32;p5"/>
          <p:cNvSpPr txBox="1">
            <a:spLocks noGrp="1"/>
          </p:cNvSpPr>
          <p:nvPr>
            <p:ph type="title"/>
          </p:nvPr>
        </p:nvSpPr>
        <p:spPr>
          <a:xfrm>
            <a:off x="415600" y="390167"/>
            <a:ext cx="11360800" cy="7636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lt1"/>
              </a:buClr>
              <a:buSzPts val="3000"/>
              <a:buFont typeface="Proxima Nova Extrabold"/>
              <a:buNone/>
              <a:defRPr sz="4000">
                <a:solidFill>
                  <a:schemeClr val="lt1"/>
                </a:solidFill>
                <a:latin typeface="Proxima Nova Extrabold"/>
                <a:ea typeface="Proxima Nova Extrabold"/>
                <a:cs typeface="Proxima Nova Extrabold"/>
                <a:sym typeface="Proxima Nova Extrabold"/>
              </a:defRPr>
            </a:lvl1pPr>
            <a:lvl2pPr lvl="1" algn="l">
              <a:lnSpc>
                <a:spcPct val="100000"/>
              </a:lnSpc>
              <a:spcBef>
                <a:spcPts val="0"/>
              </a:spcBef>
              <a:spcAft>
                <a:spcPts val="0"/>
              </a:spcAft>
              <a:buClr>
                <a:schemeClr val="lt1"/>
              </a:buClr>
              <a:buSzPts val="2800"/>
              <a:buNone/>
              <a:defRPr>
                <a:solidFill>
                  <a:schemeClr val="lt1"/>
                </a:solidFill>
              </a:defRPr>
            </a:lvl2pPr>
            <a:lvl3pPr lvl="2" algn="l">
              <a:lnSpc>
                <a:spcPct val="100000"/>
              </a:lnSpc>
              <a:spcBef>
                <a:spcPts val="0"/>
              </a:spcBef>
              <a:spcAft>
                <a:spcPts val="0"/>
              </a:spcAft>
              <a:buClr>
                <a:schemeClr val="lt1"/>
              </a:buClr>
              <a:buSzPts val="2800"/>
              <a:buNone/>
              <a:defRPr>
                <a:solidFill>
                  <a:schemeClr val="lt1"/>
                </a:solidFill>
              </a:defRPr>
            </a:lvl3pPr>
            <a:lvl4pPr lvl="3" algn="l">
              <a:lnSpc>
                <a:spcPct val="100000"/>
              </a:lnSpc>
              <a:spcBef>
                <a:spcPts val="0"/>
              </a:spcBef>
              <a:spcAft>
                <a:spcPts val="0"/>
              </a:spcAft>
              <a:buClr>
                <a:schemeClr val="lt1"/>
              </a:buClr>
              <a:buSzPts val="2800"/>
              <a:buNone/>
              <a:defRPr>
                <a:solidFill>
                  <a:schemeClr val="lt1"/>
                </a:solidFill>
              </a:defRPr>
            </a:lvl4pPr>
            <a:lvl5pPr lvl="4" algn="l">
              <a:lnSpc>
                <a:spcPct val="100000"/>
              </a:lnSpc>
              <a:spcBef>
                <a:spcPts val="0"/>
              </a:spcBef>
              <a:spcAft>
                <a:spcPts val="0"/>
              </a:spcAft>
              <a:buClr>
                <a:schemeClr val="lt1"/>
              </a:buClr>
              <a:buSzPts val="2800"/>
              <a:buNone/>
              <a:defRPr>
                <a:solidFill>
                  <a:schemeClr val="lt1"/>
                </a:solidFill>
              </a:defRPr>
            </a:lvl5pPr>
            <a:lvl6pPr lvl="5" algn="l">
              <a:lnSpc>
                <a:spcPct val="100000"/>
              </a:lnSpc>
              <a:spcBef>
                <a:spcPts val="0"/>
              </a:spcBef>
              <a:spcAft>
                <a:spcPts val="0"/>
              </a:spcAft>
              <a:buClr>
                <a:schemeClr val="lt1"/>
              </a:buClr>
              <a:buSzPts val="2800"/>
              <a:buNone/>
              <a:defRPr>
                <a:solidFill>
                  <a:schemeClr val="lt1"/>
                </a:solidFill>
              </a:defRPr>
            </a:lvl6pPr>
            <a:lvl7pPr lvl="6" algn="l">
              <a:lnSpc>
                <a:spcPct val="100000"/>
              </a:lnSpc>
              <a:spcBef>
                <a:spcPts val="0"/>
              </a:spcBef>
              <a:spcAft>
                <a:spcPts val="0"/>
              </a:spcAft>
              <a:buClr>
                <a:schemeClr val="lt1"/>
              </a:buClr>
              <a:buSzPts val="2800"/>
              <a:buNone/>
              <a:defRPr>
                <a:solidFill>
                  <a:schemeClr val="lt1"/>
                </a:solidFill>
              </a:defRPr>
            </a:lvl7pPr>
            <a:lvl8pPr lvl="7" algn="l">
              <a:lnSpc>
                <a:spcPct val="100000"/>
              </a:lnSpc>
              <a:spcBef>
                <a:spcPts val="0"/>
              </a:spcBef>
              <a:spcAft>
                <a:spcPts val="0"/>
              </a:spcAft>
              <a:buClr>
                <a:schemeClr val="lt1"/>
              </a:buClr>
              <a:buSzPts val="2800"/>
              <a:buNone/>
              <a:defRPr>
                <a:solidFill>
                  <a:schemeClr val="lt1"/>
                </a:solidFill>
              </a:defRPr>
            </a:lvl8pPr>
            <a:lvl9pPr lvl="8" algn="l">
              <a:lnSpc>
                <a:spcPct val="100000"/>
              </a:lnSpc>
              <a:spcBef>
                <a:spcPts val="0"/>
              </a:spcBef>
              <a:spcAft>
                <a:spcPts val="0"/>
              </a:spcAft>
              <a:buClr>
                <a:schemeClr val="lt1"/>
              </a:buClr>
              <a:buSzPts val="2800"/>
              <a:buNone/>
              <a:defRPr>
                <a:solidFill>
                  <a:schemeClr val="lt1"/>
                </a:solidFill>
              </a:defRPr>
            </a:lvl9pPr>
          </a:lstStyle>
          <a:p>
            <a:endParaRPr/>
          </a:p>
        </p:txBody>
      </p:sp>
      <p:sp>
        <p:nvSpPr>
          <p:cNvPr id="33" name="Google Shape;33;p5"/>
          <p:cNvSpPr txBox="1">
            <a:spLocks noGrp="1"/>
          </p:cNvSpPr>
          <p:nvPr>
            <p:ph type="title" idx="4"/>
          </p:nvPr>
        </p:nvSpPr>
        <p:spPr>
          <a:xfrm>
            <a:off x="902300" y="1999700"/>
            <a:ext cx="2814400" cy="6196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1800"/>
              <a:buFont typeface="Proxima Nova Extrabold"/>
              <a:buNone/>
              <a:defRPr sz="2400">
                <a:solidFill>
                  <a:schemeClr val="lt1"/>
                </a:solidFill>
                <a:latin typeface="Proxima Nova Extrabold"/>
                <a:ea typeface="Proxima Nova Extrabold"/>
                <a:cs typeface="Proxima Nova Extrabold"/>
                <a:sym typeface="Proxima Nova Extrabold"/>
              </a:defRPr>
            </a:lvl1pPr>
            <a:lvl2pPr lvl="1" algn="l">
              <a:lnSpc>
                <a:spcPct val="90000"/>
              </a:lnSpc>
              <a:spcBef>
                <a:spcPts val="0"/>
              </a:spcBef>
              <a:spcAft>
                <a:spcPts val="0"/>
              </a:spcAft>
              <a:buClr>
                <a:schemeClr val="lt1"/>
              </a:buClr>
              <a:buSzPts val="2800"/>
              <a:buNone/>
              <a:defRPr>
                <a:solidFill>
                  <a:schemeClr val="lt1"/>
                </a:solidFill>
              </a:defRPr>
            </a:lvl2pPr>
            <a:lvl3pPr lvl="2" algn="l">
              <a:lnSpc>
                <a:spcPct val="90000"/>
              </a:lnSpc>
              <a:spcBef>
                <a:spcPts val="0"/>
              </a:spcBef>
              <a:spcAft>
                <a:spcPts val="0"/>
              </a:spcAft>
              <a:buClr>
                <a:schemeClr val="lt1"/>
              </a:buClr>
              <a:buSzPts val="2800"/>
              <a:buNone/>
              <a:defRPr>
                <a:solidFill>
                  <a:schemeClr val="lt1"/>
                </a:solidFill>
              </a:defRPr>
            </a:lvl3pPr>
            <a:lvl4pPr lvl="3" algn="l">
              <a:lnSpc>
                <a:spcPct val="90000"/>
              </a:lnSpc>
              <a:spcBef>
                <a:spcPts val="0"/>
              </a:spcBef>
              <a:spcAft>
                <a:spcPts val="0"/>
              </a:spcAft>
              <a:buClr>
                <a:schemeClr val="lt1"/>
              </a:buClr>
              <a:buSzPts val="2800"/>
              <a:buNone/>
              <a:defRPr>
                <a:solidFill>
                  <a:schemeClr val="lt1"/>
                </a:solidFill>
              </a:defRPr>
            </a:lvl4pPr>
            <a:lvl5pPr lvl="4" algn="l">
              <a:lnSpc>
                <a:spcPct val="90000"/>
              </a:lnSpc>
              <a:spcBef>
                <a:spcPts val="0"/>
              </a:spcBef>
              <a:spcAft>
                <a:spcPts val="0"/>
              </a:spcAft>
              <a:buClr>
                <a:schemeClr val="lt1"/>
              </a:buClr>
              <a:buSzPts val="2800"/>
              <a:buNone/>
              <a:defRPr>
                <a:solidFill>
                  <a:schemeClr val="lt1"/>
                </a:solidFill>
              </a:defRPr>
            </a:lvl5pPr>
            <a:lvl6pPr lvl="5" algn="l">
              <a:lnSpc>
                <a:spcPct val="90000"/>
              </a:lnSpc>
              <a:spcBef>
                <a:spcPts val="0"/>
              </a:spcBef>
              <a:spcAft>
                <a:spcPts val="0"/>
              </a:spcAft>
              <a:buClr>
                <a:schemeClr val="lt1"/>
              </a:buClr>
              <a:buSzPts val="2800"/>
              <a:buNone/>
              <a:defRPr>
                <a:solidFill>
                  <a:schemeClr val="lt1"/>
                </a:solidFill>
              </a:defRPr>
            </a:lvl6pPr>
            <a:lvl7pPr lvl="6" algn="l">
              <a:lnSpc>
                <a:spcPct val="90000"/>
              </a:lnSpc>
              <a:spcBef>
                <a:spcPts val="0"/>
              </a:spcBef>
              <a:spcAft>
                <a:spcPts val="0"/>
              </a:spcAft>
              <a:buClr>
                <a:schemeClr val="lt1"/>
              </a:buClr>
              <a:buSzPts val="2800"/>
              <a:buNone/>
              <a:defRPr>
                <a:solidFill>
                  <a:schemeClr val="lt1"/>
                </a:solidFill>
              </a:defRPr>
            </a:lvl7pPr>
            <a:lvl8pPr lvl="7" algn="l">
              <a:lnSpc>
                <a:spcPct val="90000"/>
              </a:lnSpc>
              <a:spcBef>
                <a:spcPts val="0"/>
              </a:spcBef>
              <a:spcAft>
                <a:spcPts val="0"/>
              </a:spcAft>
              <a:buClr>
                <a:schemeClr val="lt1"/>
              </a:buClr>
              <a:buSzPts val="2800"/>
              <a:buNone/>
              <a:defRPr>
                <a:solidFill>
                  <a:schemeClr val="lt1"/>
                </a:solidFill>
              </a:defRPr>
            </a:lvl8pPr>
            <a:lvl9pPr lvl="8" algn="l">
              <a:lnSpc>
                <a:spcPct val="90000"/>
              </a:lnSpc>
              <a:spcBef>
                <a:spcPts val="0"/>
              </a:spcBef>
              <a:spcAft>
                <a:spcPts val="0"/>
              </a:spcAft>
              <a:buClr>
                <a:schemeClr val="lt1"/>
              </a:buClr>
              <a:buSzPts val="2800"/>
              <a:buNone/>
              <a:defRPr>
                <a:solidFill>
                  <a:schemeClr val="lt1"/>
                </a:solidFill>
              </a:defRPr>
            </a:lvl9pPr>
          </a:lstStyle>
          <a:p>
            <a:endParaRPr/>
          </a:p>
        </p:txBody>
      </p:sp>
      <p:sp>
        <p:nvSpPr>
          <p:cNvPr id="34" name="Google Shape;34;p5"/>
          <p:cNvSpPr txBox="1">
            <a:spLocks noGrp="1"/>
          </p:cNvSpPr>
          <p:nvPr>
            <p:ph type="title" idx="5"/>
          </p:nvPr>
        </p:nvSpPr>
        <p:spPr>
          <a:xfrm>
            <a:off x="4762833" y="1999700"/>
            <a:ext cx="2814400" cy="6196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1800"/>
              <a:buFont typeface="Proxima Nova Extrabold"/>
              <a:buNone/>
              <a:defRPr sz="2400">
                <a:solidFill>
                  <a:schemeClr val="lt1"/>
                </a:solidFill>
                <a:latin typeface="Proxima Nova Extrabold"/>
                <a:ea typeface="Proxima Nova Extrabold"/>
                <a:cs typeface="Proxima Nova Extrabold"/>
                <a:sym typeface="Proxima Nova Extrabold"/>
              </a:defRPr>
            </a:lvl1pPr>
            <a:lvl2pPr lvl="1" algn="l">
              <a:lnSpc>
                <a:spcPct val="90000"/>
              </a:lnSpc>
              <a:spcBef>
                <a:spcPts val="0"/>
              </a:spcBef>
              <a:spcAft>
                <a:spcPts val="0"/>
              </a:spcAft>
              <a:buClr>
                <a:schemeClr val="lt1"/>
              </a:buClr>
              <a:buSzPts val="2800"/>
              <a:buNone/>
              <a:defRPr>
                <a:solidFill>
                  <a:schemeClr val="lt1"/>
                </a:solidFill>
              </a:defRPr>
            </a:lvl2pPr>
            <a:lvl3pPr lvl="2" algn="l">
              <a:lnSpc>
                <a:spcPct val="90000"/>
              </a:lnSpc>
              <a:spcBef>
                <a:spcPts val="0"/>
              </a:spcBef>
              <a:spcAft>
                <a:spcPts val="0"/>
              </a:spcAft>
              <a:buClr>
                <a:schemeClr val="lt1"/>
              </a:buClr>
              <a:buSzPts val="2800"/>
              <a:buNone/>
              <a:defRPr>
                <a:solidFill>
                  <a:schemeClr val="lt1"/>
                </a:solidFill>
              </a:defRPr>
            </a:lvl3pPr>
            <a:lvl4pPr lvl="3" algn="l">
              <a:lnSpc>
                <a:spcPct val="90000"/>
              </a:lnSpc>
              <a:spcBef>
                <a:spcPts val="0"/>
              </a:spcBef>
              <a:spcAft>
                <a:spcPts val="0"/>
              </a:spcAft>
              <a:buClr>
                <a:schemeClr val="lt1"/>
              </a:buClr>
              <a:buSzPts val="2800"/>
              <a:buNone/>
              <a:defRPr>
                <a:solidFill>
                  <a:schemeClr val="lt1"/>
                </a:solidFill>
              </a:defRPr>
            </a:lvl4pPr>
            <a:lvl5pPr lvl="4" algn="l">
              <a:lnSpc>
                <a:spcPct val="90000"/>
              </a:lnSpc>
              <a:spcBef>
                <a:spcPts val="0"/>
              </a:spcBef>
              <a:spcAft>
                <a:spcPts val="0"/>
              </a:spcAft>
              <a:buClr>
                <a:schemeClr val="lt1"/>
              </a:buClr>
              <a:buSzPts val="2800"/>
              <a:buNone/>
              <a:defRPr>
                <a:solidFill>
                  <a:schemeClr val="lt1"/>
                </a:solidFill>
              </a:defRPr>
            </a:lvl5pPr>
            <a:lvl6pPr lvl="5" algn="l">
              <a:lnSpc>
                <a:spcPct val="90000"/>
              </a:lnSpc>
              <a:spcBef>
                <a:spcPts val="0"/>
              </a:spcBef>
              <a:spcAft>
                <a:spcPts val="0"/>
              </a:spcAft>
              <a:buClr>
                <a:schemeClr val="lt1"/>
              </a:buClr>
              <a:buSzPts val="2800"/>
              <a:buNone/>
              <a:defRPr>
                <a:solidFill>
                  <a:schemeClr val="lt1"/>
                </a:solidFill>
              </a:defRPr>
            </a:lvl6pPr>
            <a:lvl7pPr lvl="6" algn="l">
              <a:lnSpc>
                <a:spcPct val="90000"/>
              </a:lnSpc>
              <a:spcBef>
                <a:spcPts val="0"/>
              </a:spcBef>
              <a:spcAft>
                <a:spcPts val="0"/>
              </a:spcAft>
              <a:buClr>
                <a:schemeClr val="lt1"/>
              </a:buClr>
              <a:buSzPts val="2800"/>
              <a:buNone/>
              <a:defRPr>
                <a:solidFill>
                  <a:schemeClr val="lt1"/>
                </a:solidFill>
              </a:defRPr>
            </a:lvl7pPr>
            <a:lvl8pPr lvl="7" algn="l">
              <a:lnSpc>
                <a:spcPct val="90000"/>
              </a:lnSpc>
              <a:spcBef>
                <a:spcPts val="0"/>
              </a:spcBef>
              <a:spcAft>
                <a:spcPts val="0"/>
              </a:spcAft>
              <a:buClr>
                <a:schemeClr val="lt1"/>
              </a:buClr>
              <a:buSzPts val="2800"/>
              <a:buNone/>
              <a:defRPr>
                <a:solidFill>
                  <a:schemeClr val="lt1"/>
                </a:solidFill>
              </a:defRPr>
            </a:lvl8pPr>
            <a:lvl9pPr lvl="8" algn="l">
              <a:lnSpc>
                <a:spcPct val="90000"/>
              </a:lnSpc>
              <a:spcBef>
                <a:spcPts val="0"/>
              </a:spcBef>
              <a:spcAft>
                <a:spcPts val="0"/>
              </a:spcAft>
              <a:buClr>
                <a:schemeClr val="lt1"/>
              </a:buClr>
              <a:buSzPts val="2800"/>
              <a:buNone/>
              <a:defRPr>
                <a:solidFill>
                  <a:schemeClr val="lt1"/>
                </a:solidFill>
              </a:defRPr>
            </a:lvl9pPr>
          </a:lstStyle>
          <a:p>
            <a:endParaRPr/>
          </a:p>
        </p:txBody>
      </p:sp>
      <p:sp>
        <p:nvSpPr>
          <p:cNvPr id="35" name="Google Shape;35;p5"/>
          <p:cNvSpPr txBox="1">
            <a:spLocks noGrp="1"/>
          </p:cNvSpPr>
          <p:nvPr>
            <p:ph type="title" idx="6"/>
          </p:nvPr>
        </p:nvSpPr>
        <p:spPr>
          <a:xfrm>
            <a:off x="8604467" y="1999700"/>
            <a:ext cx="2814400" cy="6196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1800"/>
              <a:buFont typeface="Proxima Nova Extrabold"/>
              <a:buNone/>
              <a:defRPr sz="2400">
                <a:solidFill>
                  <a:schemeClr val="lt1"/>
                </a:solidFill>
                <a:latin typeface="Proxima Nova Extrabold"/>
                <a:ea typeface="Proxima Nova Extrabold"/>
                <a:cs typeface="Proxima Nova Extrabold"/>
                <a:sym typeface="Proxima Nova Extrabold"/>
              </a:defRPr>
            </a:lvl1pPr>
            <a:lvl2pPr lvl="1" algn="l">
              <a:lnSpc>
                <a:spcPct val="90000"/>
              </a:lnSpc>
              <a:spcBef>
                <a:spcPts val="0"/>
              </a:spcBef>
              <a:spcAft>
                <a:spcPts val="0"/>
              </a:spcAft>
              <a:buClr>
                <a:schemeClr val="lt1"/>
              </a:buClr>
              <a:buSzPts val="2800"/>
              <a:buNone/>
              <a:defRPr>
                <a:solidFill>
                  <a:schemeClr val="lt1"/>
                </a:solidFill>
              </a:defRPr>
            </a:lvl2pPr>
            <a:lvl3pPr lvl="2" algn="l">
              <a:lnSpc>
                <a:spcPct val="90000"/>
              </a:lnSpc>
              <a:spcBef>
                <a:spcPts val="0"/>
              </a:spcBef>
              <a:spcAft>
                <a:spcPts val="0"/>
              </a:spcAft>
              <a:buClr>
                <a:schemeClr val="lt1"/>
              </a:buClr>
              <a:buSzPts val="2800"/>
              <a:buNone/>
              <a:defRPr>
                <a:solidFill>
                  <a:schemeClr val="lt1"/>
                </a:solidFill>
              </a:defRPr>
            </a:lvl3pPr>
            <a:lvl4pPr lvl="3" algn="l">
              <a:lnSpc>
                <a:spcPct val="90000"/>
              </a:lnSpc>
              <a:spcBef>
                <a:spcPts val="0"/>
              </a:spcBef>
              <a:spcAft>
                <a:spcPts val="0"/>
              </a:spcAft>
              <a:buClr>
                <a:schemeClr val="lt1"/>
              </a:buClr>
              <a:buSzPts val="2800"/>
              <a:buNone/>
              <a:defRPr>
                <a:solidFill>
                  <a:schemeClr val="lt1"/>
                </a:solidFill>
              </a:defRPr>
            </a:lvl4pPr>
            <a:lvl5pPr lvl="4" algn="l">
              <a:lnSpc>
                <a:spcPct val="90000"/>
              </a:lnSpc>
              <a:spcBef>
                <a:spcPts val="0"/>
              </a:spcBef>
              <a:spcAft>
                <a:spcPts val="0"/>
              </a:spcAft>
              <a:buClr>
                <a:schemeClr val="lt1"/>
              </a:buClr>
              <a:buSzPts val="2800"/>
              <a:buNone/>
              <a:defRPr>
                <a:solidFill>
                  <a:schemeClr val="lt1"/>
                </a:solidFill>
              </a:defRPr>
            </a:lvl5pPr>
            <a:lvl6pPr lvl="5" algn="l">
              <a:lnSpc>
                <a:spcPct val="90000"/>
              </a:lnSpc>
              <a:spcBef>
                <a:spcPts val="0"/>
              </a:spcBef>
              <a:spcAft>
                <a:spcPts val="0"/>
              </a:spcAft>
              <a:buClr>
                <a:schemeClr val="lt1"/>
              </a:buClr>
              <a:buSzPts val="2800"/>
              <a:buNone/>
              <a:defRPr>
                <a:solidFill>
                  <a:schemeClr val="lt1"/>
                </a:solidFill>
              </a:defRPr>
            </a:lvl6pPr>
            <a:lvl7pPr lvl="6" algn="l">
              <a:lnSpc>
                <a:spcPct val="90000"/>
              </a:lnSpc>
              <a:spcBef>
                <a:spcPts val="0"/>
              </a:spcBef>
              <a:spcAft>
                <a:spcPts val="0"/>
              </a:spcAft>
              <a:buClr>
                <a:schemeClr val="lt1"/>
              </a:buClr>
              <a:buSzPts val="2800"/>
              <a:buNone/>
              <a:defRPr>
                <a:solidFill>
                  <a:schemeClr val="lt1"/>
                </a:solidFill>
              </a:defRPr>
            </a:lvl7pPr>
            <a:lvl8pPr lvl="7" algn="l">
              <a:lnSpc>
                <a:spcPct val="90000"/>
              </a:lnSpc>
              <a:spcBef>
                <a:spcPts val="0"/>
              </a:spcBef>
              <a:spcAft>
                <a:spcPts val="0"/>
              </a:spcAft>
              <a:buClr>
                <a:schemeClr val="lt1"/>
              </a:buClr>
              <a:buSzPts val="2800"/>
              <a:buNone/>
              <a:defRPr>
                <a:solidFill>
                  <a:schemeClr val="lt1"/>
                </a:solidFill>
              </a:defRPr>
            </a:lvl8pPr>
            <a:lvl9pPr lvl="8" algn="l">
              <a:lnSpc>
                <a:spcPct val="90000"/>
              </a:lnSpc>
              <a:spcBef>
                <a:spcPts val="0"/>
              </a:spcBef>
              <a:spcAft>
                <a:spcPts val="0"/>
              </a:spcAft>
              <a:buClr>
                <a:schemeClr val="lt1"/>
              </a:buClr>
              <a:buSzPts val="2800"/>
              <a:buNone/>
              <a:defRPr>
                <a:solidFill>
                  <a:schemeClr val="lt1"/>
                </a:solidFill>
              </a:defRPr>
            </a:lvl9pPr>
          </a:lstStyle>
          <a:p>
            <a:endParaRPr/>
          </a:p>
        </p:txBody>
      </p:sp>
      <p:sp>
        <p:nvSpPr>
          <p:cNvPr id="36" name="Google Shape;36;p5"/>
          <p:cNvSpPr txBox="1">
            <a:spLocks noGrp="1"/>
          </p:cNvSpPr>
          <p:nvPr>
            <p:ph type="subTitle" idx="7"/>
          </p:nvPr>
        </p:nvSpPr>
        <p:spPr>
          <a:xfrm>
            <a:off x="415600" y="980867"/>
            <a:ext cx="6883600" cy="433600"/>
          </a:xfrm>
          <a:prstGeom prst="rect">
            <a:avLst/>
          </a:prstGeom>
          <a:noFill/>
          <a:ln>
            <a:noFill/>
          </a:ln>
        </p:spPr>
        <p:txBody>
          <a:bodyPr spcFirstLastPara="1" wrap="square" lIns="0" tIns="0" rIns="0" bIns="0" anchor="t" anchorCtr="0">
            <a:noAutofit/>
          </a:bodyPr>
          <a:lstStyle>
            <a:lvl1pPr lvl="0" algn="l">
              <a:lnSpc>
                <a:spcPct val="115000"/>
              </a:lnSpc>
              <a:spcBef>
                <a:spcPts val="0"/>
              </a:spcBef>
              <a:spcAft>
                <a:spcPts val="0"/>
              </a:spcAft>
              <a:buClr>
                <a:srgbClr val="46B2B9"/>
              </a:buClr>
              <a:buSzPts val="1800"/>
              <a:buFont typeface="Proxima Nova Semibold"/>
              <a:buNone/>
              <a:defRPr>
                <a:solidFill>
                  <a:srgbClr val="46B2B9"/>
                </a:solidFill>
                <a:latin typeface="Proxima Nova Semibold"/>
                <a:ea typeface="Proxima Nova Semibold"/>
                <a:cs typeface="Proxima Nova Semibold"/>
                <a:sym typeface="Proxima Nova Semibold"/>
              </a:defRPr>
            </a:lvl1pPr>
            <a:lvl2pPr lvl="1" algn="l">
              <a:lnSpc>
                <a:spcPct val="115000"/>
              </a:lnSpc>
              <a:spcBef>
                <a:spcPts val="0"/>
              </a:spcBef>
              <a:spcAft>
                <a:spcPts val="0"/>
              </a:spcAft>
              <a:buSzPts val="1400"/>
              <a:buNone/>
              <a:defRPr/>
            </a:lvl2pPr>
            <a:lvl3pPr lvl="2" algn="l">
              <a:lnSpc>
                <a:spcPct val="115000"/>
              </a:lnSpc>
              <a:spcBef>
                <a:spcPts val="0"/>
              </a:spcBef>
              <a:spcAft>
                <a:spcPts val="0"/>
              </a:spcAft>
              <a:buSzPts val="1400"/>
              <a:buNone/>
              <a:defRPr/>
            </a:lvl3pPr>
            <a:lvl4pPr lvl="3" algn="l">
              <a:lnSpc>
                <a:spcPct val="115000"/>
              </a:lnSpc>
              <a:spcBef>
                <a:spcPts val="0"/>
              </a:spcBef>
              <a:spcAft>
                <a:spcPts val="0"/>
              </a:spcAft>
              <a:buSzPts val="1400"/>
              <a:buNone/>
              <a:defRPr/>
            </a:lvl4pPr>
            <a:lvl5pPr lvl="4" algn="l">
              <a:lnSpc>
                <a:spcPct val="115000"/>
              </a:lnSpc>
              <a:spcBef>
                <a:spcPts val="0"/>
              </a:spcBef>
              <a:spcAft>
                <a:spcPts val="0"/>
              </a:spcAft>
              <a:buSzPts val="1400"/>
              <a:buNone/>
              <a:defRPr/>
            </a:lvl5pPr>
            <a:lvl6pPr lvl="5" algn="l">
              <a:lnSpc>
                <a:spcPct val="115000"/>
              </a:lnSpc>
              <a:spcBef>
                <a:spcPts val="0"/>
              </a:spcBef>
              <a:spcAft>
                <a:spcPts val="0"/>
              </a:spcAft>
              <a:buSzPts val="1400"/>
              <a:buNone/>
              <a:defRPr/>
            </a:lvl6pPr>
            <a:lvl7pPr lvl="6" algn="l">
              <a:lnSpc>
                <a:spcPct val="115000"/>
              </a:lnSpc>
              <a:spcBef>
                <a:spcPts val="0"/>
              </a:spcBef>
              <a:spcAft>
                <a:spcPts val="0"/>
              </a:spcAft>
              <a:buSzPts val="1400"/>
              <a:buNone/>
              <a:defRPr/>
            </a:lvl7pPr>
            <a:lvl8pPr lvl="7" algn="l">
              <a:lnSpc>
                <a:spcPct val="115000"/>
              </a:lnSpc>
              <a:spcBef>
                <a:spcPts val="0"/>
              </a:spcBef>
              <a:spcAft>
                <a:spcPts val="0"/>
              </a:spcAft>
              <a:buSzPts val="1400"/>
              <a:buNone/>
              <a:defRPr/>
            </a:lvl8pPr>
            <a:lvl9pPr lvl="8" algn="l">
              <a:lnSpc>
                <a:spcPct val="115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320434919"/>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matchingName="Title and two columns 1 1">
  <p:cSld name="Title and two columns 1 1">
    <p:bg>
      <p:bgPr>
        <a:solidFill>
          <a:srgbClr val="46B2B9"/>
        </a:solidFill>
        <a:effectLst/>
      </p:bgPr>
    </p:bg>
    <p:spTree>
      <p:nvGrpSpPr>
        <p:cNvPr id="1" name="Shape 37"/>
        <p:cNvGrpSpPr/>
        <p:nvPr/>
      </p:nvGrpSpPr>
      <p:grpSpPr>
        <a:xfrm>
          <a:off x="0" y="0"/>
          <a:ext cx="0" cy="0"/>
          <a:chOff x="0" y="0"/>
          <a:chExt cx="0" cy="0"/>
        </a:xfrm>
      </p:grpSpPr>
      <p:sp>
        <p:nvSpPr>
          <p:cNvPr id="38" name="Google Shape;38;p6"/>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fld id="{00000000-1234-1234-1234-123412341234}" type="slidenum">
              <a:rPr lang="en-US" smtClean="0"/>
              <a:pPr/>
              <a:t>‹#›</a:t>
            </a:fld>
            <a:endParaRPr lang="en-US"/>
          </a:p>
        </p:txBody>
      </p:sp>
      <p:sp>
        <p:nvSpPr>
          <p:cNvPr id="39" name="Google Shape;39;p6"/>
          <p:cNvSpPr/>
          <p:nvPr/>
        </p:nvSpPr>
        <p:spPr>
          <a:xfrm rot="5400000">
            <a:off x="522533" y="5883233"/>
            <a:ext cx="149200" cy="1193600"/>
          </a:xfrm>
          <a:prstGeom prst="rect">
            <a:avLst/>
          </a:prstGeom>
          <a:solidFill>
            <a:srgbClr val="46B2B9"/>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40" name="Google Shape;40;p6"/>
          <p:cNvSpPr txBox="1">
            <a:spLocks noGrp="1"/>
          </p:cNvSpPr>
          <p:nvPr>
            <p:ph type="title"/>
          </p:nvPr>
        </p:nvSpPr>
        <p:spPr>
          <a:xfrm>
            <a:off x="415600" y="390167"/>
            <a:ext cx="11360800" cy="7636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rgbClr val="004455"/>
              </a:buClr>
              <a:buSzPts val="3000"/>
              <a:buFont typeface="Proxima Nova Extrabold"/>
              <a:buNone/>
              <a:defRPr sz="4000">
                <a:solidFill>
                  <a:srgbClr val="004455"/>
                </a:solidFill>
                <a:latin typeface="Proxima Nova Extrabold"/>
                <a:ea typeface="Proxima Nova Extrabold"/>
                <a:cs typeface="Proxima Nova Extrabold"/>
                <a:sym typeface="Proxima Nova Extrabold"/>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41" name="Google Shape;41;p6"/>
          <p:cNvSpPr txBox="1">
            <a:spLocks noGrp="1"/>
          </p:cNvSpPr>
          <p:nvPr>
            <p:ph type="body" idx="1"/>
          </p:nvPr>
        </p:nvSpPr>
        <p:spPr>
          <a:xfrm>
            <a:off x="415600" y="1655100"/>
            <a:ext cx="8730800" cy="4555200"/>
          </a:xfrm>
          <a:prstGeom prst="rect">
            <a:avLst/>
          </a:prstGeom>
          <a:noFill/>
          <a:ln>
            <a:noFill/>
          </a:ln>
        </p:spPr>
        <p:txBody>
          <a:bodyPr spcFirstLastPara="1" wrap="square" lIns="0" tIns="0" rIns="0" bIns="0" anchor="t" anchorCtr="0">
            <a:noAutofit/>
          </a:bodyPr>
          <a:lstStyle>
            <a:lvl1pPr marL="609585" lvl="0" indent="-474121" algn="l">
              <a:lnSpc>
                <a:spcPct val="115000"/>
              </a:lnSpc>
              <a:spcBef>
                <a:spcPts val="0"/>
              </a:spcBef>
              <a:spcAft>
                <a:spcPts val="0"/>
              </a:spcAft>
              <a:buClr>
                <a:schemeClr val="lt1"/>
              </a:buClr>
              <a:buSzPts val="2000"/>
              <a:buFont typeface="Proxima Nova"/>
              <a:buChar char="●"/>
              <a:defRPr sz="2667">
                <a:solidFill>
                  <a:schemeClr val="lt1"/>
                </a:solidFill>
                <a:latin typeface="Proxima Nova"/>
                <a:ea typeface="Proxima Nova"/>
                <a:cs typeface="Proxima Nova"/>
                <a:sym typeface="Proxima Nova"/>
              </a:defRPr>
            </a:lvl1pPr>
            <a:lvl2pPr marL="1219170" lvl="1" indent="-440256" algn="l">
              <a:lnSpc>
                <a:spcPct val="115000"/>
              </a:lnSpc>
              <a:spcBef>
                <a:spcPts val="0"/>
              </a:spcBef>
              <a:spcAft>
                <a:spcPts val="0"/>
              </a:spcAft>
              <a:buClr>
                <a:schemeClr val="lt1"/>
              </a:buClr>
              <a:buSzPts val="1600"/>
              <a:buFont typeface="Proxima Nova"/>
              <a:buChar char="○"/>
              <a:defRPr sz="2133">
                <a:solidFill>
                  <a:schemeClr val="lt1"/>
                </a:solidFill>
                <a:latin typeface="Proxima Nova"/>
                <a:ea typeface="Proxima Nova"/>
                <a:cs typeface="Proxima Nova"/>
                <a:sym typeface="Proxima Nova"/>
              </a:defRPr>
            </a:lvl2pPr>
            <a:lvl3pPr marL="1828754" lvl="2" indent="-440256" algn="l">
              <a:lnSpc>
                <a:spcPct val="115000"/>
              </a:lnSpc>
              <a:spcBef>
                <a:spcPts val="0"/>
              </a:spcBef>
              <a:spcAft>
                <a:spcPts val="0"/>
              </a:spcAft>
              <a:buClr>
                <a:schemeClr val="lt1"/>
              </a:buClr>
              <a:buSzPts val="1600"/>
              <a:buFont typeface="Proxima Nova"/>
              <a:buChar char="■"/>
              <a:defRPr sz="2133">
                <a:solidFill>
                  <a:schemeClr val="lt1"/>
                </a:solidFill>
                <a:latin typeface="Proxima Nova"/>
                <a:ea typeface="Proxima Nova"/>
                <a:cs typeface="Proxima Nova"/>
                <a:sym typeface="Proxima Nova"/>
              </a:defRPr>
            </a:lvl3pPr>
            <a:lvl4pPr marL="2438339" lvl="3" indent="-440256" algn="l">
              <a:lnSpc>
                <a:spcPct val="115000"/>
              </a:lnSpc>
              <a:spcBef>
                <a:spcPts val="0"/>
              </a:spcBef>
              <a:spcAft>
                <a:spcPts val="0"/>
              </a:spcAft>
              <a:buClr>
                <a:schemeClr val="lt1"/>
              </a:buClr>
              <a:buSzPts val="1600"/>
              <a:buFont typeface="Proxima Nova"/>
              <a:buChar char="●"/>
              <a:defRPr sz="2133">
                <a:solidFill>
                  <a:schemeClr val="lt1"/>
                </a:solidFill>
                <a:latin typeface="Proxima Nova"/>
                <a:ea typeface="Proxima Nova"/>
                <a:cs typeface="Proxima Nova"/>
                <a:sym typeface="Proxima Nova"/>
              </a:defRPr>
            </a:lvl4pPr>
            <a:lvl5pPr marL="3047924" lvl="4" indent="-440256" algn="l">
              <a:lnSpc>
                <a:spcPct val="115000"/>
              </a:lnSpc>
              <a:spcBef>
                <a:spcPts val="0"/>
              </a:spcBef>
              <a:spcAft>
                <a:spcPts val="0"/>
              </a:spcAft>
              <a:buClr>
                <a:schemeClr val="lt1"/>
              </a:buClr>
              <a:buSzPts val="1600"/>
              <a:buFont typeface="Proxima Nova"/>
              <a:buChar char="○"/>
              <a:defRPr sz="2133">
                <a:solidFill>
                  <a:schemeClr val="lt1"/>
                </a:solidFill>
                <a:latin typeface="Proxima Nova"/>
                <a:ea typeface="Proxima Nova"/>
                <a:cs typeface="Proxima Nova"/>
                <a:sym typeface="Proxima Nova"/>
              </a:defRPr>
            </a:lvl5pPr>
            <a:lvl6pPr marL="3657509" lvl="5" indent="-440256" algn="l">
              <a:lnSpc>
                <a:spcPct val="115000"/>
              </a:lnSpc>
              <a:spcBef>
                <a:spcPts val="0"/>
              </a:spcBef>
              <a:spcAft>
                <a:spcPts val="0"/>
              </a:spcAft>
              <a:buClr>
                <a:schemeClr val="lt1"/>
              </a:buClr>
              <a:buSzPts val="1600"/>
              <a:buFont typeface="Proxima Nova"/>
              <a:buChar char="■"/>
              <a:defRPr sz="2133">
                <a:solidFill>
                  <a:schemeClr val="lt1"/>
                </a:solidFill>
                <a:latin typeface="Proxima Nova"/>
                <a:ea typeface="Proxima Nova"/>
                <a:cs typeface="Proxima Nova"/>
                <a:sym typeface="Proxima Nova"/>
              </a:defRPr>
            </a:lvl6pPr>
            <a:lvl7pPr marL="4267093" lvl="6" indent="-440256" algn="l">
              <a:lnSpc>
                <a:spcPct val="115000"/>
              </a:lnSpc>
              <a:spcBef>
                <a:spcPts val="0"/>
              </a:spcBef>
              <a:spcAft>
                <a:spcPts val="0"/>
              </a:spcAft>
              <a:buClr>
                <a:schemeClr val="lt1"/>
              </a:buClr>
              <a:buSzPts val="1600"/>
              <a:buFont typeface="Proxima Nova"/>
              <a:buChar char="●"/>
              <a:defRPr sz="2133">
                <a:solidFill>
                  <a:schemeClr val="lt1"/>
                </a:solidFill>
                <a:latin typeface="Proxima Nova"/>
                <a:ea typeface="Proxima Nova"/>
                <a:cs typeface="Proxima Nova"/>
                <a:sym typeface="Proxima Nova"/>
              </a:defRPr>
            </a:lvl7pPr>
            <a:lvl8pPr marL="4876678" lvl="7" indent="-440256" algn="l">
              <a:lnSpc>
                <a:spcPct val="115000"/>
              </a:lnSpc>
              <a:spcBef>
                <a:spcPts val="0"/>
              </a:spcBef>
              <a:spcAft>
                <a:spcPts val="0"/>
              </a:spcAft>
              <a:buClr>
                <a:schemeClr val="lt1"/>
              </a:buClr>
              <a:buSzPts val="1600"/>
              <a:buFont typeface="Proxima Nova"/>
              <a:buChar char="○"/>
              <a:defRPr sz="2133">
                <a:solidFill>
                  <a:schemeClr val="lt1"/>
                </a:solidFill>
                <a:latin typeface="Proxima Nova"/>
                <a:ea typeface="Proxima Nova"/>
                <a:cs typeface="Proxima Nova"/>
                <a:sym typeface="Proxima Nova"/>
              </a:defRPr>
            </a:lvl8pPr>
            <a:lvl9pPr marL="5486263" lvl="8" indent="-440256" algn="l">
              <a:lnSpc>
                <a:spcPct val="115000"/>
              </a:lnSpc>
              <a:spcBef>
                <a:spcPts val="0"/>
              </a:spcBef>
              <a:spcAft>
                <a:spcPts val="0"/>
              </a:spcAft>
              <a:buClr>
                <a:schemeClr val="lt1"/>
              </a:buClr>
              <a:buSzPts val="1600"/>
              <a:buFont typeface="Proxima Nova"/>
              <a:buChar char="■"/>
              <a:defRPr sz="2133">
                <a:solidFill>
                  <a:schemeClr val="lt1"/>
                </a:solidFill>
                <a:latin typeface="Proxima Nova"/>
                <a:ea typeface="Proxima Nova"/>
                <a:cs typeface="Proxima Nova"/>
                <a:sym typeface="Proxima Nova"/>
              </a:defRPr>
            </a:lvl9pPr>
          </a:lstStyle>
          <a:p>
            <a:endParaRPr/>
          </a:p>
        </p:txBody>
      </p:sp>
      <p:sp>
        <p:nvSpPr>
          <p:cNvPr id="42" name="Google Shape;42;p6"/>
          <p:cNvSpPr txBox="1">
            <a:spLocks noGrp="1"/>
          </p:cNvSpPr>
          <p:nvPr>
            <p:ph type="subTitle" idx="2"/>
          </p:nvPr>
        </p:nvSpPr>
        <p:spPr>
          <a:xfrm>
            <a:off x="415600" y="1026367"/>
            <a:ext cx="6883600" cy="433600"/>
          </a:xfrm>
          <a:prstGeom prst="rect">
            <a:avLst/>
          </a:prstGeom>
          <a:noFill/>
          <a:ln>
            <a:noFill/>
          </a:ln>
        </p:spPr>
        <p:txBody>
          <a:bodyPr spcFirstLastPara="1" wrap="square" lIns="0" tIns="0" rIns="0" bIns="0" anchor="t" anchorCtr="0">
            <a:noAutofit/>
          </a:bodyPr>
          <a:lstStyle>
            <a:lvl1pPr lvl="0" algn="l">
              <a:lnSpc>
                <a:spcPct val="115000"/>
              </a:lnSpc>
              <a:spcBef>
                <a:spcPts val="0"/>
              </a:spcBef>
              <a:spcAft>
                <a:spcPts val="0"/>
              </a:spcAft>
              <a:buClr>
                <a:schemeClr val="lt1"/>
              </a:buClr>
              <a:buSzPts val="2000"/>
              <a:buFont typeface="Proxima Nova Semibold"/>
              <a:buNone/>
              <a:defRPr sz="2667">
                <a:solidFill>
                  <a:schemeClr val="lt1"/>
                </a:solidFill>
                <a:latin typeface="Proxima Nova Semibold"/>
                <a:ea typeface="Proxima Nova Semibold"/>
                <a:cs typeface="Proxima Nova Semibold"/>
                <a:sym typeface="Proxima Nova Semibold"/>
              </a:defRPr>
            </a:lvl1pPr>
            <a:lvl2pPr lvl="1" algn="l">
              <a:lnSpc>
                <a:spcPct val="115000"/>
              </a:lnSpc>
              <a:spcBef>
                <a:spcPts val="0"/>
              </a:spcBef>
              <a:spcAft>
                <a:spcPts val="0"/>
              </a:spcAft>
              <a:buSzPts val="1400"/>
              <a:buNone/>
              <a:defRPr/>
            </a:lvl2pPr>
            <a:lvl3pPr lvl="2" algn="l">
              <a:lnSpc>
                <a:spcPct val="115000"/>
              </a:lnSpc>
              <a:spcBef>
                <a:spcPts val="0"/>
              </a:spcBef>
              <a:spcAft>
                <a:spcPts val="0"/>
              </a:spcAft>
              <a:buSzPts val="1400"/>
              <a:buNone/>
              <a:defRPr/>
            </a:lvl3pPr>
            <a:lvl4pPr lvl="3" algn="l">
              <a:lnSpc>
                <a:spcPct val="115000"/>
              </a:lnSpc>
              <a:spcBef>
                <a:spcPts val="0"/>
              </a:spcBef>
              <a:spcAft>
                <a:spcPts val="0"/>
              </a:spcAft>
              <a:buSzPts val="1400"/>
              <a:buNone/>
              <a:defRPr/>
            </a:lvl4pPr>
            <a:lvl5pPr lvl="4" algn="l">
              <a:lnSpc>
                <a:spcPct val="115000"/>
              </a:lnSpc>
              <a:spcBef>
                <a:spcPts val="0"/>
              </a:spcBef>
              <a:spcAft>
                <a:spcPts val="0"/>
              </a:spcAft>
              <a:buSzPts val="1400"/>
              <a:buNone/>
              <a:defRPr/>
            </a:lvl5pPr>
            <a:lvl6pPr lvl="5" algn="l">
              <a:lnSpc>
                <a:spcPct val="115000"/>
              </a:lnSpc>
              <a:spcBef>
                <a:spcPts val="0"/>
              </a:spcBef>
              <a:spcAft>
                <a:spcPts val="0"/>
              </a:spcAft>
              <a:buSzPts val="1400"/>
              <a:buNone/>
              <a:defRPr/>
            </a:lvl6pPr>
            <a:lvl7pPr lvl="6" algn="l">
              <a:lnSpc>
                <a:spcPct val="115000"/>
              </a:lnSpc>
              <a:spcBef>
                <a:spcPts val="0"/>
              </a:spcBef>
              <a:spcAft>
                <a:spcPts val="0"/>
              </a:spcAft>
              <a:buSzPts val="1400"/>
              <a:buNone/>
              <a:defRPr/>
            </a:lvl7pPr>
            <a:lvl8pPr lvl="7" algn="l">
              <a:lnSpc>
                <a:spcPct val="115000"/>
              </a:lnSpc>
              <a:spcBef>
                <a:spcPts val="0"/>
              </a:spcBef>
              <a:spcAft>
                <a:spcPts val="0"/>
              </a:spcAft>
              <a:buSzPts val="1400"/>
              <a:buNone/>
              <a:defRPr/>
            </a:lvl8pPr>
            <a:lvl9pPr lvl="8" algn="l">
              <a:lnSpc>
                <a:spcPct val="115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4148969679"/>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matchingName="Section header 1 1">
  <p:cSld name="Section header 1 1">
    <p:bg>
      <p:bgPr>
        <a:solidFill>
          <a:srgbClr val="004455"/>
        </a:solidFill>
        <a:effectLst/>
      </p:bgPr>
    </p:bg>
    <p:spTree>
      <p:nvGrpSpPr>
        <p:cNvPr id="1" name="Shape 43"/>
        <p:cNvGrpSpPr/>
        <p:nvPr/>
      </p:nvGrpSpPr>
      <p:grpSpPr>
        <a:xfrm>
          <a:off x="0" y="0"/>
          <a:ext cx="0" cy="0"/>
          <a:chOff x="0" y="0"/>
          <a:chExt cx="0" cy="0"/>
        </a:xfrm>
      </p:grpSpPr>
      <p:sp>
        <p:nvSpPr>
          <p:cNvPr id="44" name="Google Shape;44;p7"/>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fld id="{00000000-1234-1234-1234-123412341234}" type="slidenum">
              <a:rPr lang="en-US" smtClean="0"/>
              <a:pPr/>
              <a:t>‹#›</a:t>
            </a:fld>
            <a:endParaRPr lang="en-US"/>
          </a:p>
        </p:txBody>
      </p:sp>
      <p:pic>
        <p:nvPicPr>
          <p:cNvPr id="45" name="Google Shape;45;p7"/>
          <p:cNvPicPr preferRelativeResize="0"/>
          <p:nvPr/>
        </p:nvPicPr>
        <p:blipFill rotWithShape="1">
          <a:blip r:embed="rId2">
            <a:alphaModFix/>
          </a:blip>
          <a:srcRect/>
          <a:stretch/>
        </p:blipFill>
        <p:spPr>
          <a:xfrm>
            <a:off x="11606567" y="6226567"/>
            <a:ext cx="394936" cy="433632"/>
          </a:xfrm>
          <a:prstGeom prst="rect">
            <a:avLst/>
          </a:prstGeom>
          <a:noFill/>
          <a:ln>
            <a:noFill/>
          </a:ln>
        </p:spPr>
      </p:pic>
      <p:sp>
        <p:nvSpPr>
          <p:cNvPr id="46" name="Google Shape;46;p7"/>
          <p:cNvSpPr/>
          <p:nvPr/>
        </p:nvSpPr>
        <p:spPr>
          <a:xfrm>
            <a:off x="0" y="4088433"/>
            <a:ext cx="132000" cy="2198000"/>
          </a:xfrm>
          <a:prstGeom prst="rect">
            <a:avLst/>
          </a:prstGeom>
          <a:solidFill>
            <a:srgbClr val="46B2B9"/>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47" name="Google Shape;47;p7"/>
          <p:cNvSpPr/>
          <p:nvPr/>
        </p:nvSpPr>
        <p:spPr>
          <a:xfrm rot="5400000">
            <a:off x="10443767" y="-1090800"/>
            <a:ext cx="142800" cy="2324400"/>
          </a:xfrm>
          <a:prstGeom prst="rect">
            <a:avLst/>
          </a:prstGeom>
          <a:solidFill>
            <a:srgbClr val="46B2B9"/>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48" name="Google Shape;48;p7"/>
          <p:cNvSpPr txBox="1">
            <a:spLocks noGrp="1"/>
          </p:cNvSpPr>
          <p:nvPr>
            <p:ph type="title"/>
          </p:nvPr>
        </p:nvSpPr>
        <p:spPr>
          <a:xfrm>
            <a:off x="947500" y="787967"/>
            <a:ext cx="11360800" cy="7636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lt1"/>
              </a:buClr>
              <a:buSzPts val="3000"/>
              <a:buFont typeface="Proxima Nova Extrabold"/>
              <a:buNone/>
              <a:defRPr sz="4000">
                <a:solidFill>
                  <a:schemeClr val="lt1"/>
                </a:solidFill>
                <a:latin typeface="Proxima Nova Extrabold"/>
                <a:ea typeface="Proxima Nova Extrabold"/>
                <a:cs typeface="Proxima Nova Extrabold"/>
                <a:sym typeface="Proxima Nova Extrabold"/>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49" name="Google Shape;49;p7"/>
          <p:cNvSpPr txBox="1">
            <a:spLocks noGrp="1"/>
          </p:cNvSpPr>
          <p:nvPr>
            <p:ph type="body" idx="1"/>
          </p:nvPr>
        </p:nvSpPr>
        <p:spPr>
          <a:xfrm>
            <a:off x="947500" y="2022867"/>
            <a:ext cx="4840800" cy="4263600"/>
          </a:xfrm>
          <a:prstGeom prst="rect">
            <a:avLst/>
          </a:prstGeom>
          <a:noFill/>
          <a:ln>
            <a:noFill/>
          </a:ln>
        </p:spPr>
        <p:txBody>
          <a:bodyPr spcFirstLastPara="1" wrap="square" lIns="0" tIns="0" rIns="0" bIns="0" anchor="t" anchorCtr="0">
            <a:noAutofit/>
          </a:bodyPr>
          <a:lstStyle>
            <a:lvl1pPr marL="609585" lvl="0" indent="-440256" algn="l">
              <a:lnSpc>
                <a:spcPct val="115000"/>
              </a:lnSpc>
              <a:spcBef>
                <a:spcPts val="0"/>
              </a:spcBef>
              <a:spcAft>
                <a:spcPts val="0"/>
              </a:spcAft>
              <a:buClr>
                <a:schemeClr val="lt1"/>
              </a:buClr>
              <a:buSzPts val="1600"/>
              <a:buFont typeface="Proxima Nova"/>
              <a:buChar char="●"/>
              <a:defRPr sz="2133">
                <a:solidFill>
                  <a:schemeClr val="lt1"/>
                </a:solidFill>
                <a:latin typeface="Proxima Nova"/>
                <a:ea typeface="Proxima Nova"/>
                <a:cs typeface="Proxima Nova"/>
                <a:sym typeface="Proxima Nova"/>
              </a:defRPr>
            </a:lvl1pPr>
            <a:lvl2pPr marL="1219170" lvl="1" indent="-406390" algn="l">
              <a:lnSpc>
                <a:spcPct val="115000"/>
              </a:lnSpc>
              <a:spcBef>
                <a:spcPts val="0"/>
              </a:spcBef>
              <a:spcAft>
                <a:spcPts val="0"/>
              </a:spcAft>
              <a:buClr>
                <a:schemeClr val="lt1"/>
              </a:buClr>
              <a:buSzPts val="1200"/>
              <a:buFont typeface="Proxima Nova"/>
              <a:buChar char="○"/>
              <a:defRPr sz="1600">
                <a:solidFill>
                  <a:schemeClr val="lt1"/>
                </a:solidFill>
                <a:latin typeface="Proxima Nova"/>
                <a:ea typeface="Proxima Nova"/>
                <a:cs typeface="Proxima Nova"/>
                <a:sym typeface="Proxima Nova"/>
              </a:defRPr>
            </a:lvl2pPr>
            <a:lvl3pPr marL="1828754" lvl="2" indent="-406390" algn="l">
              <a:lnSpc>
                <a:spcPct val="115000"/>
              </a:lnSpc>
              <a:spcBef>
                <a:spcPts val="0"/>
              </a:spcBef>
              <a:spcAft>
                <a:spcPts val="0"/>
              </a:spcAft>
              <a:buClr>
                <a:schemeClr val="lt1"/>
              </a:buClr>
              <a:buSzPts val="1200"/>
              <a:buFont typeface="Proxima Nova"/>
              <a:buChar char="■"/>
              <a:defRPr sz="1600">
                <a:solidFill>
                  <a:schemeClr val="lt1"/>
                </a:solidFill>
                <a:latin typeface="Proxima Nova"/>
                <a:ea typeface="Proxima Nova"/>
                <a:cs typeface="Proxima Nova"/>
                <a:sym typeface="Proxima Nova"/>
              </a:defRPr>
            </a:lvl3pPr>
            <a:lvl4pPr marL="2438339" lvl="3" indent="-406390" algn="l">
              <a:lnSpc>
                <a:spcPct val="115000"/>
              </a:lnSpc>
              <a:spcBef>
                <a:spcPts val="0"/>
              </a:spcBef>
              <a:spcAft>
                <a:spcPts val="0"/>
              </a:spcAft>
              <a:buClr>
                <a:schemeClr val="lt1"/>
              </a:buClr>
              <a:buSzPts val="1200"/>
              <a:buFont typeface="Proxima Nova"/>
              <a:buChar char="●"/>
              <a:defRPr sz="1600">
                <a:solidFill>
                  <a:schemeClr val="lt1"/>
                </a:solidFill>
                <a:latin typeface="Proxima Nova"/>
                <a:ea typeface="Proxima Nova"/>
                <a:cs typeface="Proxima Nova"/>
                <a:sym typeface="Proxima Nova"/>
              </a:defRPr>
            </a:lvl4pPr>
            <a:lvl5pPr marL="3047924" lvl="4" indent="-406390" algn="l">
              <a:lnSpc>
                <a:spcPct val="115000"/>
              </a:lnSpc>
              <a:spcBef>
                <a:spcPts val="0"/>
              </a:spcBef>
              <a:spcAft>
                <a:spcPts val="0"/>
              </a:spcAft>
              <a:buClr>
                <a:schemeClr val="lt1"/>
              </a:buClr>
              <a:buSzPts val="1200"/>
              <a:buFont typeface="Proxima Nova"/>
              <a:buChar char="○"/>
              <a:defRPr sz="1600">
                <a:solidFill>
                  <a:schemeClr val="lt1"/>
                </a:solidFill>
                <a:latin typeface="Proxima Nova"/>
                <a:ea typeface="Proxima Nova"/>
                <a:cs typeface="Proxima Nova"/>
                <a:sym typeface="Proxima Nova"/>
              </a:defRPr>
            </a:lvl5pPr>
            <a:lvl6pPr marL="3657509" lvl="5" indent="-406390" algn="l">
              <a:lnSpc>
                <a:spcPct val="115000"/>
              </a:lnSpc>
              <a:spcBef>
                <a:spcPts val="0"/>
              </a:spcBef>
              <a:spcAft>
                <a:spcPts val="0"/>
              </a:spcAft>
              <a:buClr>
                <a:schemeClr val="lt1"/>
              </a:buClr>
              <a:buSzPts val="1200"/>
              <a:buFont typeface="Proxima Nova"/>
              <a:buChar char="■"/>
              <a:defRPr sz="1600">
                <a:solidFill>
                  <a:schemeClr val="lt1"/>
                </a:solidFill>
                <a:latin typeface="Proxima Nova"/>
                <a:ea typeface="Proxima Nova"/>
                <a:cs typeface="Proxima Nova"/>
                <a:sym typeface="Proxima Nova"/>
              </a:defRPr>
            </a:lvl6pPr>
            <a:lvl7pPr marL="4267093" lvl="6" indent="-406390" algn="l">
              <a:lnSpc>
                <a:spcPct val="115000"/>
              </a:lnSpc>
              <a:spcBef>
                <a:spcPts val="0"/>
              </a:spcBef>
              <a:spcAft>
                <a:spcPts val="0"/>
              </a:spcAft>
              <a:buClr>
                <a:schemeClr val="lt1"/>
              </a:buClr>
              <a:buSzPts val="1200"/>
              <a:buFont typeface="Proxima Nova"/>
              <a:buChar char="●"/>
              <a:defRPr sz="1600">
                <a:solidFill>
                  <a:schemeClr val="lt1"/>
                </a:solidFill>
                <a:latin typeface="Proxima Nova"/>
                <a:ea typeface="Proxima Nova"/>
                <a:cs typeface="Proxima Nova"/>
                <a:sym typeface="Proxima Nova"/>
              </a:defRPr>
            </a:lvl7pPr>
            <a:lvl8pPr marL="4876678" lvl="7" indent="-406390" algn="l">
              <a:lnSpc>
                <a:spcPct val="115000"/>
              </a:lnSpc>
              <a:spcBef>
                <a:spcPts val="0"/>
              </a:spcBef>
              <a:spcAft>
                <a:spcPts val="0"/>
              </a:spcAft>
              <a:buClr>
                <a:schemeClr val="lt1"/>
              </a:buClr>
              <a:buSzPts val="1200"/>
              <a:buFont typeface="Proxima Nova"/>
              <a:buChar char="○"/>
              <a:defRPr sz="1600">
                <a:solidFill>
                  <a:schemeClr val="lt1"/>
                </a:solidFill>
                <a:latin typeface="Proxima Nova"/>
                <a:ea typeface="Proxima Nova"/>
                <a:cs typeface="Proxima Nova"/>
                <a:sym typeface="Proxima Nova"/>
              </a:defRPr>
            </a:lvl8pPr>
            <a:lvl9pPr marL="5486263" lvl="8" indent="-406390" algn="l">
              <a:lnSpc>
                <a:spcPct val="115000"/>
              </a:lnSpc>
              <a:spcBef>
                <a:spcPts val="0"/>
              </a:spcBef>
              <a:spcAft>
                <a:spcPts val="0"/>
              </a:spcAft>
              <a:buClr>
                <a:schemeClr val="lt1"/>
              </a:buClr>
              <a:buSzPts val="1200"/>
              <a:buFont typeface="Proxima Nova"/>
              <a:buChar char="■"/>
              <a:defRPr sz="1600">
                <a:solidFill>
                  <a:schemeClr val="lt1"/>
                </a:solidFill>
                <a:latin typeface="Proxima Nova"/>
                <a:ea typeface="Proxima Nova"/>
                <a:cs typeface="Proxima Nova"/>
                <a:sym typeface="Proxima Nova"/>
              </a:defRPr>
            </a:lvl9pPr>
          </a:lstStyle>
          <a:p>
            <a:endParaRPr/>
          </a:p>
        </p:txBody>
      </p:sp>
      <p:sp>
        <p:nvSpPr>
          <p:cNvPr id="50" name="Google Shape;50;p7"/>
          <p:cNvSpPr txBox="1">
            <a:spLocks noGrp="1"/>
          </p:cNvSpPr>
          <p:nvPr>
            <p:ph type="body" idx="2"/>
          </p:nvPr>
        </p:nvSpPr>
        <p:spPr>
          <a:xfrm>
            <a:off x="6122059" y="2022867"/>
            <a:ext cx="4840800" cy="4263600"/>
          </a:xfrm>
          <a:prstGeom prst="rect">
            <a:avLst/>
          </a:prstGeom>
          <a:noFill/>
          <a:ln>
            <a:noFill/>
          </a:ln>
        </p:spPr>
        <p:txBody>
          <a:bodyPr spcFirstLastPara="1" wrap="square" lIns="0" tIns="0" rIns="0" bIns="0" anchor="t" anchorCtr="0">
            <a:noAutofit/>
          </a:bodyPr>
          <a:lstStyle>
            <a:lvl1pPr marL="609585" lvl="0" indent="-440256" algn="l">
              <a:lnSpc>
                <a:spcPct val="115000"/>
              </a:lnSpc>
              <a:spcBef>
                <a:spcPts val="0"/>
              </a:spcBef>
              <a:spcAft>
                <a:spcPts val="0"/>
              </a:spcAft>
              <a:buClr>
                <a:schemeClr val="lt1"/>
              </a:buClr>
              <a:buSzPts val="1600"/>
              <a:buFont typeface="Proxima Nova"/>
              <a:buChar char="●"/>
              <a:defRPr sz="2133">
                <a:solidFill>
                  <a:schemeClr val="lt1"/>
                </a:solidFill>
                <a:latin typeface="Proxima Nova"/>
                <a:ea typeface="Proxima Nova"/>
                <a:cs typeface="Proxima Nova"/>
                <a:sym typeface="Proxima Nova"/>
              </a:defRPr>
            </a:lvl1pPr>
            <a:lvl2pPr marL="1219170" lvl="1" indent="-406390" algn="l">
              <a:lnSpc>
                <a:spcPct val="115000"/>
              </a:lnSpc>
              <a:spcBef>
                <a:spcPts val="0"/>
              </a:spcBef>
              <a:spcAft>
                <a:spcPts val="0"/>
              </a:spcAft>
              <a:buClr>
                <a:schemeClr val="lt1"/>
              </a:buClr>
              <a:buSzPts val="1200"/>
              <a:buFont typeface="Proxima Nova"/>
              <a:buChar char="○"/>
              <a:defRPr sz="1600">
                <a:solidFill>
                  <a:schemeClr val="lt1"/>
                </a:solidFill>
                <a:latin typeface="Proxima Nova"/>
                <a:ea typeface="Proxima Nova"/>
                <a:cs typeface="Proxima Nova"/>
                <a:sym typeface="Proxima Nova"/>
              </a:defRPr>
            </a:lvl2pPr>
            <a:lvl3pPr marL="1828754" lvl="2" indent="-406390" algn="l">
              <a:lnSpc>
                <a:spcPct val="115000"/>
              </a:lnSpc>
              <a:spcBef>
                <a:spcPts val="0"/>
              </a:spcBef>
              <a:spcAft>
                <a:spcPts val="0"/>
              </a:spcAft>
              <a:buClr>
                <a:schemeClr val="lt1"/>
              </a:buClr>
              <a:buSzPts val="1200"/>
              <a:buFont typeface="Proxima Nova"/>
              <a:buChar char="■"/>
              <a:defRPr sz="1600">
                <a:solidFill>
                  <a:schemeClr val="lt1"/>
                </a:solidFill>
                <a:latin typeface="Proxima Nova"/>
                <a:ea typeface="Proxima Nova"/>
                <a:cs typeface="Proxima Nova"/>
                <a:sym typeface="Proxima Nova"/>
              </a:defRPr>
            </a:lvl3pPr>
            <a:lvl4pPr marL="2438339" lvl="3" indent="-406390" algn="l">
              <a:lnSpc>
                <a:spcPct val="115000"/>
              </a:lnSpc>
              <a:spcBef>
                <a:spcPts val="0"/>
              </a:spcBef>
              <a:spcAft>
                <a:spcPts val="0"/>
              </a:spcAft>
              <a:buClr>
                <a:schemeClr val="lt1"/>
              </a:buClr>
              <a:buSzPts val="1200"/>
              <a:buFont typeface="Proxima Nova"/>
              <a:buChar char="●"/>
              <a:defRPr sz="1600">
                <a:solidFill>
                  <a:schemeClr val="lt1"/>
                </a:solidFill>
                <a:latin typeface="Proxima Nova"/>
                <a:ea typeface="Proxima Nova"/>
                <a:cs typeface="Proxima Nova"/>
                <a:sym typeface="Proxima Nova"/>
              </a:defRPr>
            </a:lvl4pPr>
            <a:lvl5pPr marL="3047924" lvl="4" indent="-406390" algn="l">
              <a:lnSpc>
                <a:spcPct val="115000"/>
              </a:lnSpc>
              <a:spcBef>
                <a:spcPts val="0"/>
              </a:spcBef>
              <a:spcAft>
                <a:spcPts val="0"/>
              </a:spcAft>
              <a:buClr>
                <a:schemeClr val="lt1"/>
              </a:buClr>
              <a:buSzPts val="1200"/>
              <a:buFont typeface="Proxima Nova"/>
              <a:buChar char="○"/>
              <a:defRPr sz="1600">
                <a:solidFill>
                  <a:schemeClr val="lt1"/>
                </a:solidFill>
                <a:latin typeface="Proxima Nova"/>
                <a:ea typeface="Proxima Nova"/>
                <a:cs typeface="Proxima Nova"/>
                <a:sym typeface="Proxima Nova"/>
              </a:defRPr>
            </a:lvl5pPr>
            <a:lvl6pPr marL="3657509" lvl="5" indent="-406390" algn="l">
              <a:lnSpc>
                <a:spcPct val="115000"/>
              </a:lnSpc>
              <a:spcBef>
                <a:spcPts val="0"/>
              </a:spcBef>
              <a:spcAft>
                <a:spcPts val="0"/>
              </a:spcAft>
              <a:buClr>
                <a:schemeClr val="lt1"/>
              </a:buClr>
              <a:buSzPts val="1200"/>
              <a:buFont typeface="Proxima Nova"/>
              <a:buChar char="■"/>
              <a:defRPr sz="1600">
                <a:solidFill>
                  <a:schemeClr val="lt1"/>
                </a:solidFill>
                <a:latin typeface="Proxima Nova"/>
                <a:ea typeface="Proxima Nova"/>
                <a:cs typeface="Proxima Nova"/>
                <a:sym typeface="Proxima Nova"/>
              </a:defRPr>
            </a:lvl6pPr>
            <a:lvl7pPr marL="4267093" lvl="6" indent="-406390" algn="l">
              <a:lnSpc>
                <a:spcPct val="115000"/>
              </a:lnSpc>
              <a:spcBef>
                <a:spcPts val="0"/>
              </a:spcBef>
              <a:spcAft>
                <a:spcPts val="0"/>
              </a:spcAft>
              <a:buClr>
                <a:schemeClr val="lt1"/>
              </a:buClr>
              <a:buSzPts val="1200"/>
              <a:buFont typeface="Proxima Nova"/>
              <a:buChar char="●"/>
              <a:defRPr sz="1600">
                <a:solidFill>
                  <a:schemeClr val="lt1"/>
                </a:solidFill>
                <a:latin typeface="Proxima Nova"/>
                <a:ea typeface="Proxima Nova"/>
                <a:cs typeface="Proxima Nova"/>
                <a:sym typeface="Proxima Nova"/>
              </a:defRPr>
            </a:lvl7pPr>
            <a:lvl8pPr marL="4876678" lvl="7" indent="-406390" algn="l">
              <a:lnSpc>
                <a:spcPct val="115000"/>
              </a:lnSpc>
              <a:spcBef>
                <a:spcPts val="0"/>
              </a:spcBef>
              <a:spcAft>
                <a:spcPts val="0"/>
              </a:spcAft>
              <a:buClr>
                <a:schemeClr val="lt1"/>
              </a:buClr>
              <a:buSzPts val="1200"/>
              <a:buFont typeface="Proxima Nova"/>
              <a:buChar char="○"/>
              <a:defRPr sz="1600">
                <a:solidFill>
                  <a:schemeClr val="lt1"/>
                </a:solidFill>
                <a:latin typeface="Proxima Nova"/>
                <a:ea typeface="Proxima Nova"/>
                <a:cs typeface="Proxima Nova"/>
                <a:sym typeface="Proxima Nova"/>
              </a:defRPr>
            </a:lvl8pPr>
            <a:lvl9pPr marL="5486263" lvl="8" indent="-406390" algn="l">
              <a:lnSpc>
                <a:spcPct val="115000"/>
              </a:lnSpc>
              <a:spcBef>
                <a:spcPts val="0"/>
              </a:spcBef>
              <a:spcAft>
                <a:spcPts val="0"/>
              </a:spcAft>
              <a:buClr>
                <a:schemeClr val="lt1"/>
              </a:buClr>
              <a:buSzPts val="1200"/>
              <a:buFont typeface="Proxima Nova"/>
              <a:buChar char="■"/>
              <a:defRPr sz="1600">
                <a:solidFill>
                  <a:schemeClr val="lt1"/>
                </a:solidFill>
                <a:latin typeface="Proxima Nova"/>
                <a:ea typeface="Proxima Nova"/>
                <a:cs typeface="Proxima Nova"/>
                <a:sym typeface="Proxima Nova"/>
              </a:defRPr>
            </a:lvl9pPr>
          </a:lstStyle>
          <a:p>
            <a:endParaRPr/>
          </a:p>
        </p:txBody>
      </p:sp>
      <p:sp>
        <p:nvSpPr>
          <p:cNvPr id="51" name="Google Shape;51;p7"/>
          <p:cNvSpPr txBox="1">
            <a:spLocks noGrp="1"/>
          </p:cNvSpPr>
          <p:nvPr>
            <p:ph type="subTitle" idx="3"/>
          </p:nvPr>
        </p:nvSpPr>
        <p:spPr>
          <a:xfrm>
            <a:off x="947500" y="1353800"/>
            <a:ext cx="6883600" cy="433600"/>
          </a:xfrm>
          <a:prstGeom prst="rect">
            <a:avLst/>
          </a:prstGeom>
          <a:noFill/>
          <a:ln>
            <a:noFill/>
          </a:ln>
        </p:spPr>
        <p:txBody>
          <a:bodyPr spcFirstLastPara="1" wrap="square" lIns="0" tIns="0" rIns="0" bIns="0" anchor="t" anchorCtr="0">
            <a:noAutofit/>
          </a:bodyPr>
          <a:lstStyle>
            <a:lvl1pPr lvl="0" algn="l">
              <a:lnSpc>
                <a:spcPct val="115000"/>
              </a:lnSpc>
              <a:spcBef>
                <a:spcPts val="0"/>
              </a:spcBef>
              <a:spcAft>
                <a:spcPts val="0"/>
              </a:spcAft>
              <a:buClr>
                <a:srgbClr val="46B2B9"/>
              </a:buClr>
              <a:buSzPts val="1800"/>
              <a:buFont typeface="Proxima Nova Semibold"/>
              <a:buNone/>
              <a:defRPr>
                <a:solidFill>
                  <a:srgbClr val="46B2B9"/>
                </a:solidFill>
                <a:latin typeface="Proxima Nova Semibold"/>
                <a:ea typeface="Proxima Nova Semibold"/>
                <a:cs typeface="Proxima Nova Semibold"/>
                <a:sym typeface="Proxima Nova Semibold"/>
              </a:defRPr>
            </a:lvl1pPr>
            <a:lvl2pPr lvl="1" algn="l">
              <a:lnSpc>
                <a:spcPct val="115000"/>
              </a:lnSpc>
              <a:spcBef>
                <a:spcPts val="0"/>
              </a:spcBef>
              <a:spcAft>
                <a:spcPts val="0"/>
              </a:spcAft>
              <a:buSzPts val="1400"/>
              <a:buNone/>
              <a:defRPr/>
            </a:lvl2pPr>
            <a:lvl3pPr lvl="2" algn="l">
              <a:lnSpc>
                <a:spcPct val="115000"/>
              </a:lnSpc>
              <a:spcBef>
                <a:spcPts val="0"/>
              </a:spcBef>
              <a:spcAft>
                <a:spcPts val="0"/>
              </a:spcAft>
              <a:buSzPts val="1400"/>
              <a:buNone/>
              <a:defRPr/>
            </a:lvl3pPr>
            <a:lvl4pPr lvl="3" algn="l">
              <a:lnSpc>
                <a:spcPct val="115000"/>
              </a:lnSpc>
              <a:spcBef>
                <a:spcPts val="0"/>
              </a:spcBef>
              <a:spcAft>
                <a:spcPts val="0"/>
              </a:spcAft>
              <a:buSzPts val="1400"/>
              <a:buNone/>
              <a:defRPr/>
            </a:lvl4pPr>
            <a:lvl5pPr lvl="4" algn="l">
              <a:lnSpc>
                <a:spcPct val="115000"/>
              </a:lnSpc>
              <a:spcBef>
                <a:spcPts val="0"/>
              </a:spcBef>
              <a:spcAft>
                <a:spcPts val="0"/>
              </a:spcAft>
              <a:buSzPts val="1400"/>
              <a:buNone/>
              <a:defRPr/>
            </a:lvl5pPr>
            <a:lvl6pPr lvl="5" algn="l">
              <a:lnSpc>
                <a:spcPct val="115000"/>
              </a:lnSpc>
              <a:spcBef>
                <a:spcPts val="0"/>
              </a:spcBef>
              <a:spcAft>
                <a:spcPts val="0"/>
              </a:spcAft>
              <a:buSzPts val="1400"/>
              <a:buNone/>
              <a:defRPr/>
            </a:lvl6pPr>
            <a:lvl7pPr lvl="6" algn="l">
              <a:lnSpc>
                <a:spcPct val="115000"/>
              </a:lnSpc>
              <a:spcBef>
                <a:spcPts val="0"/>
              </a:spcBef>
              <a:spcAft>
                <a:spcPts val="0"/>
              </a:spcAft>
              <a:buSzPts val="1400"/>
              <a:buNone/>
              <a:defRPr/>
            </a:lvl7pPr>
            <a:lvl8pPr lvl="7" algn="l">
              <a:lnSpc>
                <a:spcPct val="115000"/>
              </a:lnSpc>
              <a:spcBef>
                <a:spcPts val="0"/>
              </a:spcBef>
              <a:spcAft>
                <a:spcPts val="0"/>
              </a:spcAft>
              <a:buSzPts val="1400"/>
              <a:buNone/>
              <a:defRPr/>
            </a:lvl8pPr>
            <a:lvl9pPr lvl="8" algn="l">
              <a:lnSpc>
                <a:spcPct val="115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015375308"/>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matchingName="Custom Layout 6 1">
  <p:cSld name="Custom Layout 6 1">
    <p:bg>
      <p:bgPr>
        <a:solidFill>
          <a:srgbClr val="46B2B9"/>
        </a:solidFill>
        <a:effectLst/>
      </p:bgPr>
    </p:bg>
    <p:spTree>
      <p:nvGrpSpPr>
        <p:cNvPr id="1" name="Shape 52"/>
        <p:cNvGrpSpPr/>
        <p:nvPr/>
      </p:nvGrpSpPr>
      <p:grpSpPr>
        <a:xfrm>
          <a:off x="0" y="0"/>
          <a:ext cx="0" cy="0"/>
          <a:chOff x="0" y="0"/>
          <a:chExt cx="0" cy="0"/>
        </a:xfrm>
      </p:grpSpPr>
      <p:sp>
        <p:nvSpPr>
          <p:cNvPr id="53" name="Google Shape;53;p8"/>
          <p:cNvSpPr txBox="1">
            <a:spLocks noGrp="1"/>
          </p:cNvSpPr>
          <p:nvPr>
            <p:ph type="title"/>
          </p:nvPr>
        </p:nvSpPr>
        <p:spPr>
          <a:xfrm>
            <a:off x="1224233" y="2452367"/>
            <a:ext cx="10908800" cy="10852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lt1"/>
              </a:buClr>
              <a:buSzPts val="4600"/>
              <a:buNone/>
              <a:defRPr sz="6133">
                <a:solidFill>
                  <a:schemeClr val="lt1"/>
                </a:solidFill>
              </a:defRPr>
            </a:lvl1pPr>
            <a:lvl2pPr lvl="1" algn="l">
              <a:lnSpc>
                <a:spcPct val="100000"/>
              </a:lnSpc>
              <a:spcBef>
                <a:spcPts val="0"/>
              </a:spcBef>
              <a:spcAft>
                <a:spcPts val="0"/>
              </a:spcAft>
              <a:buClr>
                <a:schemeClr val="lt1"/>
              </a:buClr>
              <a:buSzPts val="2600"/>
              <a:buNone/>
              <a:defRPr sz="3467">
                <a:solidFill>
                  <a:schemeClr val="lt1"/>
                </a:solidFill>
                <a:latin typeface="Proxima Nova"/>
                <a:ea typeface="Proxima Nova"/>
                <a:cs typeface="Proxima Nova"/>
                <a:sym typeface="Proxima Nova"/>
              </a:defRPr>
            </a:lvl2pPr>
            <a:lvl3pPr lvl="2" algn="l">
              <a:lnSpc>
                <a:spcPct val="100000"/>
              </a:lnSpc>
              <a:spcBef>
                <a:spcPts val="0"/>
              </a:spcBef>
              <a:spcAft>
                <a:spcPts val="0"/>
              </a:spcAft>
              <a:buClr>
                <a:schemeClr val="lt1"/>
              </a:buClr>
              <a:buSzPts val="2600"/>
              <a:buNone/>
              <a:defRPr sz="3467">
                <a:solidFill>
                  <a:schemeClr val="lt1"/>
                </a:solidFill>
                <a:latin typeface="Proxima Nova"/>
                <a:ea typeface="Proxima Nova"/>
                <a:cs typeface="Proxima Nova"/>
                <a:sym typeface="Proxima Nova"/>
              </a:defRPr>
            </a:lvl3pPr>
            <a:lvl4pPr lvl="3" algn="l">
              <a:lnSpc>
                <a:spcPct val="100000"/>
              </a:lnSpc>
              <a:spcBef>
                <a:spcPts val="0"/>
              </a:spcBef>
              <a:spcAft>
                <a:spcPts val="0"/>
              </a:spcAft>
              <a:buClr>
                <a:schemeClr val="lt1"/>
              </a:buClr>
              <a:buSzPts val="2600"/>
              <a:buNone/>
              <a:defRPr sz="3467">
                <a:solidFill>
                  <a:schemeClr val="lt1"/>
                </a:solidFill>
                <a:latin typeface="Proxima Nova"/>
                <a:ea typeface="Proxima Nova"/>
                <a:cs typeface="Proxima Nova"/>
                <a:sym typeface="Proxima Nova"/>
              </a:defRPr>
            </a:lvl4pPr>
            <a:lvl5pPr lvl="4" algn="l">
              <a:lnSpc>
                <a:spcPct val="100000"/>
              </a:lnSpc>
              <a:spcBef>
                <a:spcPts val="0"/>
              </a:spcBef>
              <a:spcAft>
                <a:spcPts val="0"/>
              </a:spcAft>
              <a:buClr>
                <a:schemeClr val="lt1"/>
              </a:buClr>
              <a:buSzPts val="2600"/>
              <a:buNone/>
              <a:defRPr sz="3467">
                <a:solidFill>
                  <a:schemeClr val="lt1"/>
                </a:solidFill>
                <a:latin typeface="Proxima Nova"/>
                <a:ea typeface="Proxima Nova"/>
                <a:cs typeface="Proxima Nova"/>
                <a:sym typeface="Proxima Nova"/>
              </a:defRPr>
            </a:lvl5pPr>
            <a:lvl6pPr lvl="5" algn="l">
              <a:lnSpc>
                <a:spcPct val="100000"/>
              </a:lnSpc>
              <a:spcBef>
                <a:spcPts val="0"/>
              </a:spcBef>
              <a:spcAft>
                <a:spcPts val="0"/>
              </a:spcAft>
              <a:buClr>
                <a:schemeClr val="lt1"/>
              </a:buClr>
              <a:buSzPts val="2600"/>
              <a:buNone/>
              <a:defRPr sz="3467">
                <a:solidFill>
                  <a:schemeClr val="lt1"/>
                </a:solidFill>
                <a:latin typeface="Proxima Nova"/>
                <a:ea typeface="Proxima Nova"/>
                <a:cs typeface="Proxima Nova"/>
                <a:sym typeface="Proxima Nova"/>
              </a:defRPr>
            </a:lvl6pPr>
            <a:lvl7pPr lvl="6" algn="l">
              <a:lnSpc>
                <a:spcPct val="100000"/>
              </a:lnSpc>
              <a:spcBef>
                <a:spcPts val="0"/>
              </a:spcBef>
              <a:spcAft>
                <a:spcPts val="0"/>
              </a:spcAft>
              <a:buClr>
                <a:schemeClr val="lt1"/>
              </a:buClr>
              <a:buSzPts val="2600"/>
              <a:buNone/>
              <a:defRPr sz="3467">
                <a:solidFill>
                  <a:schemeClr val="lt1"/>
                </a:solidFill>
                <a:latin typeface="Proxima Nova"/>
                <a:ea typeface="Proxima Nova"/>
                <a:cs typeface="Proxima Nova"/>
                <a:sym typeface="Proxima Nova"/>
              </a:defRPr>
            </a:lvl7pPr>
            <a:lvl8pPr lvl="7" algn="l">
              <a:lnSpc>
                <a:spcPct val="100000"/>
              </a:lnSpc>
              <a:spcBef>
                <a:spcPts val="0"/>
              </a:spcBef>
              <a:spcAft>
                <a:spcPts val="0"/>
              </a:spcAft>
              <a:buClr>
                <a:schemeClr val="lt1"/>
              </a:buClr>
              <a:buSzPts val="2600"/>
              <a:buNone/>
              <a:defRPr sz="3467">
                <a:solidFill>
                  <a:schemeClr val="lt1"/>
                </a:solidFill>
                <a:latin typeface="Proxima Nova"/>
                <a:ea typeface="Proxima Nova"/>
                <a:cs typeface="Proxima Nova"/>
                <a:sym typeface="Proxima Nova"/>
              </a:defRPr>
            </a:lvl8pPr>
            <a:lvl9pPr lvl="8" algn="l">
              <a:lnSpc>
                <a:spcPct val="100000"/>
              </a:lnSpc>
              <a:spcBef>
                <a:spcPts val="0"/>
              </a:spcBef>
              <a:spcAft>
                <a:spcPts val="0"/>
              </a:spcAft>
              <a:buClr>
                <a:schemeClr val="lt1"/>
              </a:buClr>
              <a:buSzPts val="2600"/>
              <a:buNone/>
              <a:defRPr sz="3467">
                <a:solidFill>
                  <a:schemeClr val="lt1"/>
                </a:solidFill>
                <a:latin typeface="Proxima Nova"/>
                <a:ea typeface="Proxima Nova"/>
                <a:cs typeface="Proxima Nova"/>
                <a:sym typeface="Proxima Nova"/>
              </a:defRPr>
            </a:lvl9pPr>
          </a:lstStyle>
          <a:p>
            <a:endParaRPr/>
          </a:p>
        </p:txBody>
      </p:sp>
      <p:sp>
        <p:nvSpPr>
          <p:cNvPr id="54" name="Google Shape;54;p8"/>
          <p:cNvSpPr txBox="1">
            <a:spLocks noGrp="1"/>
          </p:cNvSpPr>
          <p:nvPr>
            <p:ph type="subTitle" idx="1"/>
          </p:nvPr>
        </p:nvSpPr>
        <p:spPr>
          <a:xfrm>
            <a:off x="1224233" y="3368033"/>
            <a:ext cx="6883600" cy="433600"/>
          </a:xfrm>
          <a:prstGeom prst="rect">
            <a:avLst/>
          </a:prstGeom>
          <a:noFill/>
          <a:ln>
            <a:noFill/>
          </a:ln>
        </p:spPr>
        <p:txBody>
          <a:bodyPr spcFirstLastPara="1" wrap="square" lIns="0" tIns="0" rIns="0" bIns="0" anchor="t" anchorCtr="0">
            <a:noAutofit/>
          </a:bodyPr>
          <a:lstStyle>
            <a:lvl1pPr lvl="0" algn="l">
              <a:lnSpc>
                <a:spcPct val="115000"/>
              </a:lnSpc>
              <a:spcBef>
                <a:spcPts val="0"/>
              </a:spcBef>
              <a:spcAft>
                <a:spcPts val="0"/>
              </a:spcAft>
              <a:buClr>
                <a:srgbClr val="004455"/>
              </a:buClr>
              <a:buSzPts val="2400"/>
              <a:buFont typeface="Proxima Nova Semibold"/>
              <a:buNone/>
              <a:defRPr sz="3200">
                <a:solidFill>
                  <a:srgbClr val="004455"/>
                </a:solidFill>
                <a:latin typeface="Proxima Nova Semibold"/>
                <a:ea typeface="Proxima Nova Semibold"/>
                <a:cs typeface="Proxima Nova Semibold"/>
                <a:sym typeface="Proxima Nova Semibold"/>
              </a:defRPr>
            </a:lvl1pPr>
            <a:lvl2pPr lvl="1" algn="l">
              <a:lnSpc>
                <a:spcPct val="115000"/>
              </a:lnSpc>
              <a:spcBef>
                <a:spcPts val="0"/>
              </a:spcBef>
              <a:spcAft>
                <a:spcPts val="0"/>
              </a:spcAft>
              <a:buSzPts val="2400"/>
              <a:buNone/>
              <a:defRPr sz="3200"/>
            </a:lvl2pPr>
            <a:lvl3pPr lvl="2" algn="l">
              <a:lnSpc>
                <a:spcPct val="115000"/>
              </a:lnSpc>
              <a:spcBef>
                <a:spcPts val="0"/>
              </a:spcBef>
              <a:spcAft>
                <a:spcPts val="0"/>
              </a:spcAft>
              <a:buSzPts val="2400"/>
              <a:buNone/>
              <a:defRPr sz="3200"/>
            </a:lvl3pPr>
            <a:lvl4pPr lvl="3" algn="l">
              <a:lnSpc>
                <a:spcPct val="115000"/>
              </a:lnSpc>
              <a:spcBef>
                <a:spcPts val="0"/>
              </a:spcBef>
              <a:spcAft>
                <a:spcPts val="0"/>
              </a:spcAft>
              <a:buSzPts val="2400"/>
              <a:buNone/>
              <a:defRPr sz="3200"/>
            </a:lvl4pPr>
            <a:lvl5pPr lvl="4" algn="l">
              <a:lnSpc>
                <a:spcPct val="115000"/>
              </a:lnSpc>
              <a:spcBef>
                <a:spcPts val="0"/>
              </a:spcBef>
              <a:spcAft>
                <a:spcPts val="0"/>
              </a:spcAft>
              <a:buSzPts val="2400"/>
              <a:buNone/>
              <a:defRPr sz="3200"/>
            </a:lvl5pPr>
            <a:lvl6pPr lvl="5" algn="l">
              <a:lnSpc>
                <a:spcPct val="115000"/>
              </a:lnSpc>
              <a:spcBef>
                <a:spcPts val="0"/>
              </a:spcBef>
              <a:spcAft>
                <a:spcPts val="0"/>
              </a:spcAft>
              <a:buSzPts val="2400"/>
              <a:buNone/>
              <a:defRPr sz="3200"/>
            </a:lvl6pPr>
            <a:lvl7pPr lvl="6" algn="l">
              <a:lnSpc>
                <a:spcPct val="115000"/>
              </a:lnSpc>
              <a:spcBef>
                <a:spcPts val="0"/>
              </a:spcBef>
              <a:spcAft>
                <a:spcPts val="0"/>
              </a:spcAft>
              <a:buSzPts val="2400"/>
              <a:buNone/>
              <a:defRPr sz="3200"/>
            </a:lvl7pPr>
            <a:lvl8pPr lvl="7" algn="l">
              <a:lnSpc>
                <a:spcPct val="115000"/>
              </a:lnSpc>
              <a:spcBef>
                <a:spcPts val="0"/>
              </a:spcBef>
              <a:spcAft>
                <a:spcPts val="0"/>
              </a:spcAft>
              <a:buSzPts val="2400"/>
              <a:buNone/>
              <a:defRPr sz="3200"/>
            </a:lvl8pPr>
            <a:lvl9pPr lvl="8" algn="l">
              <a:lnSpc>
                <a:spcPct val="115000"/>
              </a:lnSpc>
              <a:spcBef>
                <a:spcPts val="0"/>
              </a:spcBef>
              <a:spcAft>
                <a:spcPts val="0"/>
              </a:spcAft>
              <a:buSzPts val="2400"/>
              <a:buNone/>
              <a:defRPr sz="3200"/>
            </a:lvl9pPr>
          </a:lstStyle>
          <a:p>
            <a:endParaRPr/>
          </a:p>
        </p:txBody>
      </p:sp>
    </p:spTree>
    <p:extLst>
      <p:ext uri="{BB962C8B-B14F-4D97-AF65-F5344CB8AC3E}">
        <p14:creationId xmlns:p14="http://schemas.microsoft.com/office/powerpoint/2010/main" val="153651384"/>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matchingName="Custom Layout 11">
  <p:cSld name="Custom Layout 11">
    <p:spTree>
      <p:nvGrpSpPr>
        <p:cNvPr id="1" name="Shape 55"/>
        <p:cNvGrpSpPr/>
        <p:nvPr/>
      </p:nvGrpSpPr>
      <p:grpSpPr>
        <a:xfrm>
          <a:off x="0" y="0"/>
          <a:ext cx="0" cy="0"/>
          <a:chOff x="0" y="0"/>
          <a:chExt cx="0" cy="0"/>
        </a:xfrm>
      </p:grpSpPr>
      <p:sp>
        <p:nvSpPr>
          <p:cNvPr id="56" name="Google Shape;56;p9"/>
          <p:cNvSpPr txBox="1">
            <a:spLocks noGrp="1"/>
          </p:cNvSpPr>
          <p:nvPr>
            <p:ph type="title"/>
          </p:nvPr>
        </p:nvSpPr>
        <p:spPr>
          <a:xfrm>
            <a:off x="415600" y="390167"/>
            <a:ext cx="11360800" cy="7636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rgbClr val="004455"/>
              </a:buClr>
              <a:buSzPts val="3000"/>
              <a:buFont typeface="Proxima Nova Extrabold"/>
              <a:buNone/>
              <a:defRPr sz="4000">
                <a:solidFill>
                  <a:srgbClr val="004455"/>
                </a:solidFill>
                <a:latin typeface="Proxima Nova Extrabold"/>
                <a:ea typeface="Proxima Nova Extrabold"/>
                <a:cs typeface="Proxima Nova Extrabold"/>
                <a:sym typeface="Proxima Nova Extrabold"/>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57" name="Google Shape;57;p9"/>
          <p:cNvSpPr txBox="1">
            <a:spLocks noGrp="1"/>
          </p:cNvSpPr>
          <p:nvPr>
            <p:ph type="body" idx="1"/>
          </p:nvPr>
        </p:nvSpPr>
        <p:spPr>
          <a:xfrm>
            <a:off x="415600" y="1579000"/>
            <a:ext cx="8730800" cy="4555200"/>
          </a:xfrm>
          <a:prstGeom prst="rect">
            <a:avLst/>
          </a:prstGeom>
          <a:noFill/>
          <a:ln>
            <a:noFill/>
          </a:ln>
        </p:spPr>
        <p:txBody>
          <a:bodyPr spcFirstLastPara="1" wrap="square" lIns="0" tIns="0" rIns="0" bIns="0" anchor="t" anchorCtr="0">
            <a:noAutofit/>
          </a:bodyPr>
          <a:lstStyle>
            <a:lvl1pPr marL="609585" lvl="0" indent="-431789" algn="l">
              <a:lnSpc>
                <a:spcPct val="115000"/>
              </a:lnSpc>
              <a:spcBef>
                <a:spcPts val="0"/>
              </a:spcBef>
              <a:spcAft>
                <a:spcPts val="0"/>
              </a:spcAft>
              <a:buClr>
                <a:srgbClr val="004455"/>
              </a:buClr>
              <a:buSzPts val="1500"/>
              <a:buFont typeface="Proxima Nova"/>
              <a:buChar char="●"/>
              <a:defRPr sz="2000">
                <a:solidFill>
                  <a:srgbClr val="004455"/>
                </a:solidFill>
                <a:latin typeface="Proxima Nova"/>
                <a:ea typeface="Proxima Nova"/>
                <a:cs typeface="Proxima Nova"/>
                <a:sym typeface="Proxima Nova"/>
              </a:defRPr>
            </a:lvl1pPr>
            <a:lvl2pPr marL="1219170" lvl="1" indent="-397923" algn="l">
              <a:lnSpc>
                <a:spcPct val="115000"/>
              </a:lnSpc>
              <a:spcBef>
                <a:spcPts val="0"/>
              </a:spcBef>
              <a:spcAft>
                <a:spcPts val="0"/>
              </a:spcAft>
              <a:buClr>
                <a:srgbClr val="004455"/>
              </a:buClr>
              <a:buSzPts val="1100"/>
              <a:buFont typeface="Proxima Nova"/>
              <a:buChar char="○"/>
              <a:defRPr sz="1467">
                <a:solidFill>
                  <a:srgbClr val="004455"/>
                </a:solidFill>
                <a:latin typeface="Proxima Nova"/>
                <a:ea typeface="Proxima Nova"/>
                <a:cs typeface="Proxima Nova"/>
                <a:sym typeface="Proxima Nova"/>
              </a:defRPr>
            </a:lvl2pPr>
            <a:lvl3pPr marL="1828754" lvl="2" indent="-397923" algn="l">
              <a:lnSpc>
                <a:spcPct val="115000"/>
              </a:lnSpc>
              <a:spcBef>
                <a:spcPts val="0"/>
              </a:spcBef>
              <a:spcAft>
                <a:spcPts val="0"/>
              </a:spcAft>
              <a:buClr>
                <a:srgbClr val="004455"/>
              </a:buClr>
              <a:buSzPts val="1100"/>
              <a:buFont typeface="Proxima Nova"/>
              <a:buChar char="■"/>
              <a:defRPr sz="1467">
                <a:solidFill>
                  <a:srgbClr val="004455"/>
                </a:solidFill>
                <a:latin typeface="Proxima Nova"/>
                <a:ea typeface="Proxima Nova"/>
                <a:cs typeface="Proxima Nova"/>
                <a:sym typeface="Proxima Nova"/>
              </a:defRPr>
            </a:lvl3pPr>
            <a:lvl4pPr marL="2438339" lvl="3" indent="-397923" algn="l">
              <a:lnSpc>
                <a:spcPct val="115000"/>
              </a:lnSpc>
              <a:spcBef>
                <a:spcPts val="0"/>
              </a:spcBef>
              <a:spcAft>
                <a:spcPts val="0"/>
              </a:spcAft>
              <a:buClr>
                <a:srgbClr val="004455"/>
              </a:buClr>
              <a:buSzPts val="1100"/>
              <a:buFont typeface="Proxima Nova"/>
              <a:buChar char="●"/>
              <a:defRPr sz="1467">
                <a:solidFill>
                  <a:srgbClr val="004455"/>
                </a:solidFill>
                <a:latin typeface="Proxima Nova"/>
                <a:ea typeface="Proxima Nova"/>
                <a:cs typeface="Proxima Nova"/>
                <a:sym typeface="Proxima Nova"/>
              </a:defRPr>
            </a:lvl4pPr>
            <a:lvl5pPr marL="3047924" lvl="4" indent="-397923" algn="l">
              <a:lnSpc>
                <a:spcPct val="115000"/>
              </a:lnSpc>
              <a:spcBef>
                <a:spcPts val="0"/>
              </a:spcBef>
              <a:spcAft>
                <a:spcPts val="0"/>
              </a:spcAft>
              <a:buClr>
                <a:srgbClr val="004455"/>
              </a:buClr>
              <a:buSzPts val="1100"/>
              <a:buFont typeface="Proxima Nova"/>
              <a:buChar char="○"/>
              <a:defRPr sz="1467">
                <a:solidFill>
                  <a:srgbClr val="004455"/>
                </a:solidFill>
                <a:latin typeface="Proxima Nova"/>
                <a:ea typeface="Proxima Nova"/>
                <a:cs typeface="Proxima Nova"/>
                <a:sym typeface="Proxima Nova"/>
              </a:defRPr>
            </a:lvl5pPr>
            <a:lvl6pPr marL="3657509" lvl="5" indent="-397923" algn="l">
              <a:lnSpc>
                <a:spcPct val="115000"/>
              </a:lnSpc>
              <a:spcBef>
                <a:spcPts val="0"/>
              </a:spcBef>
              <a:spcAft>
                <a:spcPts val="0"/>
              </a:spcAft>
              <a:buClr>
                <a:srgbClr val="004455"/>
              </a:buClr>
              <a:buSzPts val="1100"/>
              <a:buFont typeface="Proxima Nova"/>
              <a:buChar char="■"/>
              <a:defRPr sz="1467">
                <a:solidFill>
                  <a:srgbClr val="004455"/>
                </a:solidFill>
                <a:latin typeface="Proxima Nova"/>
                <a:ea typeface="Proxima Nova"/>
                <a:cs typeface="Proxima Nova"/>
                <a:sym typeface="Proxima Nova"/>
              </a:defRPr>
            </a:lvl6pPr>
            <a:lvl7pPr marL="4267093" lvl="6" indent="-397923" algn="l">
              <a:lnSpc>
                <a:spcPct val="115000"/>
              </a:lnSpc>
              <a:spcBef>
                <a:spcPts val="0"/>
              </a:spcBef>
              <a:spcAft>
                <a:spcPts val="0"/>
              </a:spcAft>
              <a:buClr>
                <a:srgbClr val="004455"/>
              </a:buClr>
              <a:buSzPts val="1100"/>
              <a:buFont typeface="Proxima Nova"/>
              <a:buChar char="●"/>
              <a:defRPr sz="1467">
                <a:solidFill>
                  <a:srgbClr val="004455"/>
                </a:solidFill>
                <a:latin typeface="Proxima Nova"/>
                <a:ea typeface="Proxima Nova"/>
                <a:cs typeface="Proxima Nova"/>
                <a:sym typeface="Proxima Nova"/>
              </a:defRPr>
            </a:lvl7pPr>
            <a:lvl8pPr marL="4876678" lvl="7" indent="-397923" algn="l">
              <a:lnSpc>
                <a:spcPct val="115000"/>
              </a:lnSpc>
              <a:spcBef>
                <a:spcPts val="0"/>
              </a:spcBef>
              <a:spcAft>
                <a:spcPts val="0"/>
              </a:spcAft>
              <a:buClr>
                <a:srgbClr val="004455"/>
              </a:buClr>
              <a:buSzPts val="1100"/>
              <a:buFont typeface="Proxima Nova"/>
              <a:buChar char="○"/>
              <a:defRPr sz="1467">
                <a:solidFill>
                  <a:srgbClr val="004455"/>
                </a:solidFill>
                <a:latin typeface="Proxima Nova"/>
                <a:ea typeface="Proxima Nova"/>
                <a:cs typeface="Proxima Nova"/>
                <a:sym typeface="Proxima Nova"/>
              </a:defRPr>
            </a:lvl8pPr>
            <a:lvl9pPr marL="5486263" lvl="8" indent="-397923" algn="l">
              <a:lnSpc>
                <a:spcPct val="115000"/>
              </a:lnSpc>
              <a:spcBef>
                <a:spcPts val="0"/>
              </a:spcBef>
              <a:spcAft>
                <a:spcPts val="0"/>
              </a:spcAft>
              <a:buClr>
                <a:srgbClr val="004455"/>
              </a:buClr>
              <a:buSzPts val="1100"/>
              <a:buFont typeface="Proxima Nova"/>
              <a:buChar char="■"/>
              <a:defRPr sz="1467">
                <a:solidFill>
                  <a:srgbClr val="004455"/>
                </a:solidFill>
                <a:latin typeface="Proxima Nova"/>
                <a:ea typeface="Proxima Nova"/>
                <a:cs typeface="Proxima Nova"/>
                <a:sym typeface="Proxima Nova"/>
              </a:defRPr>
            </a:lvl9pPr>
          </a:lstStyle>
          <a:p>
            <a:endParaRPr/>
          </a:p>
        </p:txBody>
      </p:sp>
      <p:sp>
        <p:nvSpPr>
          <p:cNvPr id="58" name="Google Shape;58;p9"/>
          <p:cNvSpPr txBox="1">
            <a:spLocks noGrp="1"/>
          </p:cNvSpPr>
          <p:nvPr>
            <p:ph type="subTitle" idx="2"/>
          </p:nvPr>
        </p:nvSpPr>
        <p:spPr>
          <a:xfrm>
            <a:off x="415600" y="1026367"/>
            <a:ext cx="6883600" cy="433600"/>
          </a:xfrm>
          <a:prstGeom prst="rect">
            <a:avLst/>
          </a:prstGeom>
          <a:noFill/>
          <a:ln>
            <a:noFill/>
          </a:ln>
        </p:spPr>
        <p:txBody>
          <a:bodyPr spcFirstLastPara="1" wrap="square" lIns="0" tIns="0" rIns="0" bIns="0" anchor="t" anchorCtr="0">
            <a:noAutofit/>
          </a:bodyPr>
          <a:lstStyle>
            <a:lvl1pPr lvl="0" algn="l">
              <a:lnSpc>
                <a:spcPct val="115000"/>
              </a:lnSpc>
              <a:spcBef>
                <a:spcPts val="0"/>
              </a:spcBef>
              <a:spcAft>
                <a:spcPts val="0"/>
              </a:spcAft>
              <a:buClr>
                <a:srgbClr val="46B2B9"/>
              </a:buClr>
              <a:buSzPts val="1800"/>
              <a:buFont typeface="Proxima Nova Semibold"/>
              <a:buNone/>
              <a:defRPr>
                <a:solidFill>
                  <a:srgbClr val="46B2B9"/>
                </a:solidFill>
                <a:latin typeface="Proxima Nova Semibold"/>
                <a:ea typeface="Proxima Nova Semibold"/>
                <a:cs typeface="Proxima Nova Semibold"/>
                <a:sym typeface="Proxima Nova Semibold"/>
              </a:defRPr>
            </a:lvl1pPr>
            <a:lvl2pPr lvl="1" algn="l">
              <a:lnSpc>
                <a:spcPct val="115000"/>
              </a:lnSpc>
              <a:spcBef>
                <a:spcPts val="0"/>
              </a:spcBef>
              <a:spcAft>
                <a:spcPts val="0"/>
              </a:spcAft>
              <a:buSzPts val="1400"/>
              <a:buNone/>
              <a:defRPr/>
            </a:lvl2pPr>
            <a:lvl3pPr lvl="2" algn="l">
              <a:lnSpc>
                <a:spcPct val="115000"/>
              </a:lnSpc>
              <a:spcBef>
                <a:spcPts val="0"/>
              </a:spcBef>
              <a:spcAft>
                <a:spcPts val="0"/>
              </a:spcAft>
              <a:buSzPts val="1400"/>
              <a:buNone/>
              <a:defRPr/>
            </a:lvl3pPr>
            <a:lvl4pPr lvl="3" algn="l">
              <a:lnSpc>
                <a:spcPct val="115000"/>
              </a:lnSpc>
              <a:spcBef>
                <a:spcPts val="0"/>
              </a:spcBef>
              <a:spcAft>
                <a:spcPts val="0"/>
              </a:spcAft>
              <a:buSzPts val="1400"/>
              <a:buNone/>
              <a:defRPr/>
            </a:lvl4pPr>
            <a:lvl5pPr lvl="4" algn="l">
              <a:lnSpc>
                <a:spcPct val="115000"/>
              </a:lnSpc>
              <a:spcBef>
                <a:spcPts val="0"/>
              </a:spcBef>
              <a:spcAft>
                <a:spcPts val="0"/>
              </a:spcAft>
              <a:buSzPts val="1400"/>
              <a:buNone/>
              <a:defRPr/>
            </a:lvl5pPr>
            <a:lvl6pPr lvl="5" algn="l">
              <a:lnSpc>
                <a:spcPct val="115000"/>
              </a:lnSpc>
              <a:spcBef>
                <a:spcPts val="0"/>
              </a:spcBef>
              <a:spcAft>
                <a:spcPts val="0"/>
              </a:spcAft>
              <a:buSzPts val="1400"/>
              <a:buNone/>
              <a:defRPr/>
            </a:lvl6pPr>
            <a:lvl7pPr lvl="6" algn="l">
              <a:lnSpc>
                <a:spcPct val="115000"/>
              </a:lnSpc>
              <a:spcBef>
                <a:spcPts val="0"/>
              </a:spcBef>
              <a:spcAft>
                <a:spcPts val="0"/>
              </a:spcAft>
              <a:buSzPts val="1400"/>
              <a:buNone/>
              <a:defRPr/>
            </a:lvl7pPr>
            <a:lvl8pPr lvl="7" algn="l">
              <a:lnSpc>
                <a:spcPct val="115000"/>
              </a:lnSpc>
              <a:spcBef>
                <a:spcPts val="0"/>
              </a:spcBef>
              <a:spcAft>
                <a:spcPts val="0"/>
              </a:spcAft>
              <a:buSzPts val="1400"/>
              <a:buNone/>
              <a:defRPr/>
            </a:lvl8pPr>
            <a:lvl9pPr lvl="8" algn="l">
              <a:lnSpc>
                <a:spcPct val="115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972556220"/>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matchingName="Section header 1">
  <p:cSld name="Section header 1">
    <p:bg>
      <p:bgPr>
        <a:solidFill>
          <a:srgbClr val="004455"/>
        </a:solidFill>
        <a:effectLst/>
      </p:bgPr>
    </p:bg>
    <p:spTree>
      <p:nvGrpSpPr>
        <p:cNvPr id="1" name="Shape 59"/>
        <p:cNvGrpSpPr/>
        <p:nvPr/>
      </p:nvGrpSpPr>
      <p:grpSpPr>
        <a:xfrm>
          <a:off x="0" y="0"/>
          <a:ext cx="0" cy="0"/>
          <a:chOff x="0" y="0"/>
          <a:chExt cx="0" cy="0"/>
        </a:xfrm>
      </p:grpSpPr>
      <p:sp>
        <p:nvSpPr>
          <p:cNvPr id="60" name="Google Shape;60;p10"/>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fld id="{00000000-1234-1234-1234-123412341234}" type="slidenum">
              <a:rPr lang="en-US" smtClean="0"/>
              <a:pPr/>
              <a:t>‹#›</a:t>
            </a:fld>
            <a:endParaRPr lang="en-US"/>
          </a:p>
        </p:txBody>
      </p:sp>
      <p:pic>
        <p:nvPicPr>
          <p:cNvPr id="61" name="Google Shape;61;p10"/>
          <p:cNvPicPr preferRelativeResize="0"/>
          <p:nvPr/>
        </p:nvPicPr>
        <p:blipFill rotWithShape="1">
          <a:blip r:embed="rId2">
            <a:alphaModFix/>
          </a:blip>
          <a:srcRect/>
          <a:stretch/>
        </p:blipFill>
        <p:spPr>
          <a:xfrm>
            <a:off x="11606567" y="6226567"/>
            <a:ext cx="394936" cy="433632"/>
          </a:xfrm>
          <a:prstGeom prst="rect">
            <a:avLst/>
          </a:prstGeom>
          <a:noFill/>
          <a:ln>
            <a:noFill/>
          </a:ln>
        </p:spPr>
      </p:pic>
      <p:sp>
        <p:nvSpPr>
          <p:cNvPr id="62" name="Google Shape;62;p10"/>
          <p:cNvSpPr/>
          <p:nvPr/>
        </p:nvSpPr>
        <p:spPr>
          <a:xfrm>
            <a:off x="0" y="4088433"/>
            <a:ext cx="132000" cy="2198000"/>
          </a:xfrm>
          <a:prstGeom prst="rect">
            <a:avLst/>
          </a:prstGeom>
          <a:solidFill>
            <a:srgbClr val="46B2B9"/>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63" name="Google Shape;63;p10"/>
          <p:cNvSpPr/>
          <p:nvPr/>
        </p:nvSpPr>
        <p:spPr>
          <a:xfrm rot="5400000">
            <a:off x="10443767" y="-1090800"/>
            <a:ext cx="142800" cy="2324400"/>
          </a:xfrm>
          <a:prstGeom prst="rect">
            <a:avLst/>
          </a:prstGeom>
          <a:solidFill>
            <a:srgbClr val="46B2B9"/>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64" name="Google Shape;64;p10"/>
          <p:cNvSpPr txBox="1">
            <a:spLocks noGrp="1"/>
          </p:cNvSpPr>
          <p:nvPr>
            <p:ph type="title"/>
          </p:nvPr>
        </p:nvSpPr>
        <p:spPr>
          <a:xfrm>
            <a:off x="-100" y="2635700"/>
            <a:ext cx="12192000" cy="763600"/>
          </a:xfrm>
          <a:prstGeom prst="rect">
            <a:avLst/>
          </a:prstGeom>
          <a:noFill/>
          <a:ln>
            <a:noFill/>
          </a:ln>
        </p:spPr>
        <p:txBody>
          <a:bodyPr spcFirstLastPara="1" wrap="square" lIns="0" tIns="0" rIns="0" bIns="0" anchor="t" anchorCtr="0">
            <a:noAutofit/>
          </a:bodyPr>
          <a:lstStyle>
            <a:lvl1pPr lvl="0" algn="ctr">
              <a:lnSpc>
                <a:spcPct val="100000"/>
              </a:lnSpc>
              <a:spcBef>
                <a:spcPts val="0"/>
              </a:spcBef>
              <a:spcAft>
                <a:spcPts val="0"/>
              </a:spcAft>
              <a:buClr>
                <a:schemeClr val="lt1"/>
              </a:buClr>
              <a:buSzPts val="3400"/>
              <a:buFont typeface="Proxima Nova Extrabold"/>
              <a:buNone/>
              <a:defRPr sz="4533">
                <a:solidFill>
                  <a:schemeClr val="lt1"/>
                </a:solidFill>
                <a:latin typeface="Proxima Nova Extrabold"/>
                <a:ea typeface="Proxima Nova Extrabold"/>
                <a:cs typeface="Proxima Nova Extrabold"/>
                <a:sym typeface="Proxima Nova Extrabold"/>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65" name="Google Shape;65;p10"/>
          <p:cNvSpPr txBox="1">
            <a:spLocks noGrp="1"/>
          </p:cNvSpPr>
          <p:nvPr>
            <p:ph type="subTitle" idx="1"/>
          </p:nvPr>
        </p:nvSpPr>
        <p:spPr>
          <a:xfrm>
            <a:off x="2654200" y="3291133"/>
            <a:ext cx="6883600" cy="433600"/>
          </a:xfrm>
          <a:prstGeom prst="rect">
            <a:avLst/>
          </a:prstGeom>
          <a:noFill/>
          <a:ln>
            <a:noFill/>
          </a:ln>
        </p:spPr>
        <p:txBody>
          <a:bodyPr spcFirstLastPara="1" wrap="square" lIns="0" tIns="0" rIns="0" bIns="0" anchor="t" anchorCtr="0">
            <a:noAutofit/>
          </a:bodyPr>
          <a:lstStyle>
            <a:lvl1pPr lvl="0" algn="ctr">
              <a:lnSpc>
                <a:spcPct val="115000"/>
              </a:lnSpc>
              <a:spcBef>
                <a:spcPts val="0"/>
              </a:spcBef>
              <a:spcAft>
                <a:spcPts val="0"/>
              </a:spcAft>
              <a:buClr>
                <a:srgbClr val="46B2B9"/>
              </a:buClr>
              <a:buSzPts val="1800"/>
              <a:buFont typeface="Proxima Nova Semibold"/>
              <a:buNone/>
              <a:defRPr>
                <a:solidFill>
                  <a:srgbClr val="46B2B9"/>
                </a:solidFill>
                <a:latin typeface="Proxima Nova Semibold"/>
                <a:ea typeface="Proxima Nova Semibold"/>
                <a:cs typeface="Proxima Nova Semibold"/>
                <a:sym typeface="Proxima Nova Semibold"/>
              </a:defRPr>
            </a:lvl1pPr>
            <a:lvl2pPr lvl="1" algn="l">
              <a:lnSpc>
                <a:spcPct val="115000"/>
              </a:lnSpc>
              <a:spcBef>
                <a:spcPts val="0"/>
              </a:spcBef>
              <a:spcAft>
                <a:spcPts val="0"/>
              </a:spcAft>
              <a:buSzPts val="1400"/>
              <a:buNone/>
              <a:defRPr/>
            </a:lvl2pPr>
            <a:lvl3pPr lvl="2" algn="l">
              <a:lnSpc>
                <a:spcPct val="115000"/>
              </a:lnSpc>
              <a:spcBef>
                <a:spcPts val="0"/>
              </a:spcBef>
              <a:spcAft>
                <a:spcPts val="0"/>
              </a:spcAft>
              <a:buSzPts val="1400"/>
              <a:buNone/>
              <a:defRPr/>
            </a:lvl3pPr>
            <a:lvl4pPr lvl="3" algn="l">
              <a:lnSpc>
                <a:spcPct val="115000"/>
              </a:lnSpc>
              <a:spcBef>
                <a:spcPts val="0"/>
              </a:spcBef>
              <a:spcAft>
                <a:spcPts val="0"/>
              </a:spcAft>
              <a:buSzPts val="1400"/>
              <a:buNone/>
              <a:defRPr/>
            </a:lvl4pPr>
            <a:lvl5pPr lvl="4" algn="l">
              <a:lnSpc>
                <a:spcPct val="115000"/>
              </a:lnSpc>
              <a:spcBef>
                <a:spcPts val="0"/>
              </a:spcBef>
              <a:spcAft>
                <a:spcPts val="0"/>
              </a:spcAft>
              <a:buSzPts val="1400"/>
              <a:buNone/>
              <a:defRPr/>
            </a:lvl5pPr>
            <a:lvl6pPr lvl="5" algn="l">
              <a:lnSpc>
                <a:spcPct val="115000"/>
              </a:lnSpc>
              <a:spcBef>
                <a:spcPts val="0"/>
              </a:spcBef>
              <a:spcAft>
                <a:spcPts val="0"/>
              </a:spcAft>
              <a:buSzPts val="1400"/>
              <a:buNone/>
              <a:defRPr/>
            </a:lvl6pPr>
            <a:lvl7pPr lvl="6" algn="l">
              <a:lnSpc>
                <a:spcPct val="115000"/>
              </a:lnSpc>
              <a:spcBef>
                <a:spcPts val="0"/>
              </a:spcBef>
              <a:spcAft>
                <a:spcPts val="0"/>
              </a:spcAft>
              <a:buSzPts val="1400"/>
              <a:buNone/>
              <a:defRPr/>
            </a:lvl7pPr>
            <a:lvl8pPr lvl="7" algn="l">
              <a:lnSpc>
                <a:spcPct val="115000"/>
              </a:lnSpc>
              <a:spcBef>
                <a:spcPts val="0"/>
              </a:spcBef>
              <a:spcAft>
                <a:spcPts val="0"/>
              </a:spcAft>
              <a:buSzPts val="1400"/>
              <a:buNone/>
              <a:defRPr/>
            </a:lvl8pPr>
            <a:lvl9pPr lvl="8" algn="l">
              <a:lnSpc>
                <a:spcPct val="115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65910705"/>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matchingName="Section header 3">
  <p:cSld name="Section header 3">
    <p:bg>
      <p:bgPr>
        <a:solidFill>
          <a:srgbClr val="004455"/>
        </a:solidFill>
        <a:effectLst/>
      </p:bgPr>
    </p:bg>
    <p:spTree>
      <p:nvGrpSpPr>
        <p:cNvPr id="1" name="Shape 66"/>
        <p:cNvGrpSpPr/>
        <p:nvPr/>
      </p:nvGrpSpPr>
      <p:grpSpPr>
        <a:xfrm>
          <a:off x="0" y="0"/>
          <a:ext cx="0" cy="0"/>
          <a:chOff x="0" y="0"/>
          <a:chExt cx="0" cy="0"/>
        </a:xfrm>
      </p:grpSpPr>
      <p:sp>
        <p:nvSpPr>
          <p:cNvPr id="67" name="Google Shape;67;p1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fld id="{00000000-1234-1234-1234-123412341234}" type="slidenum">
              <a:rPr lang="en-US" smtClean="0"/>
              <a:pPr/>
              <a:t>‹#›</a:t>
            </a:fld>
            <a:endParaRPr lang="en-US"/>
          </a:p>
        </p:txBody>
      </p:sp>
      <p:pic>
        <p:nvPicPr>
          <p:cNvPr id="68" name="Google Shape;68;p11"/>
          <p:cNvPicPr preferRelativeResize="0"/>
          <p:nvPr/>
        </p:nvPicPr>
        <p:blipFill rotWithShape="1">
          <a:blip r:embed="rId2">
            <a:alphaModFix/>
          </a:blip>
          <a:srcRect/>
          <a:stretch/>
        </p:blipFill>
        <p:spPr>
          <a:xfrm>
            <a:off x="11606567" y="6226567"/>
            <a:ext cx="394936" cy="433632"/>
          </a:xfrm>
          <a:prstGeom prst="rect">
            <a:avLst/>
          </a:prstGeom>
          <a:noFill/>
          <a:ln>
            <a:noFill/>
          </a:ln>
        </p:spPr>
      </p:pic>
      <p:sp>
        <p:nvSpPr>
          <p:cNvPr id="69" name="Google Shape;69;p11"/>
          <p:cNvSpPr/>
          <p:nvPr/>
        </p:nvSpPr>
        <p:spPr>
          <a:xfrm>
            <a:off x="0" y="4088433"/>
            <a:ext cx="132000" cy="2198000"/>
          </a:xfrm>
          <a:prstGeom prst="rect">
            <a:avLst/>
          </a:prstGeom>
          <a:solidFill>
            <a:srgbClr val="F99F7E"/>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70" name="Google Shape;70;p11"/>
          <p:cNvSpPr/>
          <p:nvPr/>
        </p:nvSpPr>
        <p:spPr>
          <a:xfrm rot="5400000">
            <a:off x="10443767" y="-1090800"/>
            <a:ext cx="142800" cy="2324400"/>
          </a:xfrm>
          <a:prstGeom prst="rect">
            <a:avLst/>
          </a:prstGeom>
          <a:solidFill>
            <a:srgbClr val="46B2B9"/>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71" name="Google Shape;71;p11"/>
          <p:cNvSpPr txBox="1">
            <a:spLocks noGrp="1"/>
          </p:cNvSpPr>
          <p:nvPr>
            <p:ph type="title"/>
          </p:nvPr>
        </p:nvSpPr>
        <p:spPr>
          <a:xfrm>
            <a:off x="969833" y="1530167"/>
            <a:ext cx="10888400" cy="7636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lt1"/>
              </a:buClr>
              <a:buSzPts val="3200"/>
              <a:buFont typeface="Proxima Nova Extrabold"/>
              <a:buNone/>
              <a:defRPr sz="4267">
                <a:solidFill>
                  <a:schemeClr val="lt1"/>
                </a:solidFill>
                <a:latin typeface="Proxima Nova Extrabold"/>
                <a:ea typeface="Proxima Nova Extrabold"/>
                <a:cs typeface="Proxima Nova Extrabold"/>
                <a:sym typeface="Proxima Nova Extrabold"/>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72" name="Google Shape;72;p11"/>
          <p:cNvSpPr txBox="1">
            <a:spLocks noGrp="1"/>
          </p:cNvSpPr>
          <p:nvPr>
            <p:ph type="body" idx="1"/>
          </p:nvPr>
        </p:nvSpPr>
        <p:spPr>
          <a:xfrm>
            <a:off x="969833" y="2246500"/>
            <a:ext cx="9188400" cy="3191200"/>
          </a:xfrm>
          <a:prstGeom prst="rect">
            <a:avLst/>
          </a:prstGeom>
          <a:noFill/>
          <a:ln>
            <a:noFill/>
          </a:ln>
        </p:spPr>
        <p:txBody>
          <a:bodyPr spcFirstLastPara="1" wrap="square" lIns="0" tIns="0" rIns="0" bIns="0" anchor="t" anchorCtr="0">
            <a:noAutofit/>
          </a:bodyPr>
          <a:lstStyle>
            <a:lvl1pPr marL="609585" lvl="0" indent="-448722" algn="l">
              <a:lnSpc>
                <a:spcPct val="115000"/>
              </a:lnSpc>
              <a:spcBef>
                <a:spcPts val="0"/>
              </a:spcBef>
              <a:spcAft>
                <a:spcPts val="0"/>
              </a:spcAft>
              <a:buClr>
                <a:schemeClr val="lt1"/>
              </a:buClr>
              <a:buSzPts val="1700"/>
              <a:buChar char="●"/>
              <a:defRPr sz="2267">
                <a:solidFill>
                  <a:schemeClr val="lt1"/>
                </a:solidFill>
              </a:defRPr>
            </a:lvl1pPr>
            <a:lvl2pPr marL="1219170" lvl="1" indent="-414856" algn="l">
              <a:lnSpc>
                <a:spcPct val="115000"/>
              </a:lnSpc>
              <a:spcBef>
                <a:spcPts val="0"/>
              </a:spcBef>
              <a:spcAft>
                <a:spcPts val="0"/>
              </a:spcAft>
              <a:buClr>
                <a:schemeClr val="lt1"/>
              </a:buClr>
              <a:buSzPts val="1300"/>
              <a:buChar char="○"/>
              <a:defRPr sz="1733">
                <a:solidFill>
                  <a:schemeClr val="lt1"/>
                </a:solidFill>
              </a:defRPr>
            </a:lvl2pPr>
            <a:lvl3pPr marL="1828754" lvl="2" indent="-414856" algn="l">
              <a:lnSpc>
                <a:spcPct val="115000"/>
              </a:lnSpc>
              <a:spcBef>
                <a:spcPts val="0"/>
              </a:spcBef>
              <a:spcAft>
                <a:spcPts val="0"/>
              </a:spcAft>
              <a:buClr>
                <a:schemeClr val="lt1"/>
              </a:buClr>
              <a:buSzPts val="1300"/>
              <a:buChar char="■"/>
              <a:defRPr sz="1733">
                <a:solidFill>
                  <a:schemeClr val="lt1"/>
                </a:solidFill>
              </a:defRPr>
            </a:lvl3pPr>
            <a:lvl4pPr marL="2438339" lvl="3" indent="-414856" algn="l">
              <a:lnSpc>
                <a:spcPct val="115000"/>
              </a:lnSpc>
              <a:spcBef>
                <a:spcPts val="0"/>
              </a:spcBef>
              <a:spcAft>
                <a:spcPts val="0"/>
              </a:spcAft>
              <a:buClr>
                <a:schemeClr val="lt1"/>
              </a:buClr>
              <a:buSzPts val="1300"/>
              <a:buChar char="●"/>
              <a:defRPr sz="1733">
                <a:solidFill>
                  <a:schemeClr val="lt1"/>
                </a:solidFill>
              </a:defRPr>
            </a:lvl4pPr>
            <a:lvl5pPr marL="3047924" lvl="4" indent="-414856" algn="l">
              <a:lnSpc>
                <a:spcPct val="115000"/>
              </a:lnSpc>
              <a:spcBef>
                <a:spcPts val="0"/>
              </a:spcBef>
              <a:spcAft>
                <a:spcPts val="0"/>
              </a:spcAft>
              <a:buClr>
                <a:schemeClr val="lt1"/>
              </a:buClr>
              <a:buSzPts val="1300"/>
              <a:buChar char="○"/>
              <a:defRPr sz="1733">
                <a:solidFill>
                  <a:schemeClr val="lt1"/>
                </a:solidFill>
              </a:defRPr>
            </a:lvl5pPr>
            <a:lvl6pPr marL="3657509" lvl="5" indent="-414856" algn="l">
              <a:lnSpc>
                <a:spcPct val="115000"/>
              </a:lnSpc>
              <a:spcBef>
                <a:spcPts val="0"/>
              </a:spcBef>
              <a:spcAft>
                <a:spcPts val="0"/>
              </a:spcAft>
              <a:buClr>
                <a:schemeClr val="lt1"/>
              </a:buClr>
              <a:buSzPts val="1300"/>
              <a:buChar char="■"/>
              <a:defRPr sz="1733">
                <a:solidFill>
                  <a:schemeClr val="lt1"/>
                </a:solidFill>
              </a:defRPr>
            </a:lvl6pPr>
            <a:lvl7pPr marL="4267093" lvl="6" indent="-414856" algn="l">
              <a:lnSpc>
                <a:spcPct val="115000"/>
              </a:lnSpc>
              <a:spcBef>
                <a:spcPts val="0"/>
              </a:spcBef>
              <a:spcAft>
                <a:spcPts val="0"/>
              </a:spcAft>
              <a:buClr>
                <a:schemeClr val="lt1"/>
              </a:buClr>
              <a:buSzPts val="1300"/>
              <a:buChar char="●"/>
              <a:defRPr sz="1733">
                <a:solidFill>
                  <a:schemeClr val="lt1"/>
                </a:solidFill>
              </a:defRPr>
            </a:lvl7pPr>
            <a:lvl8pPr marL="4876678" lvl="7" indent="-414856" algn="l">
              <a:lnSpc>
                <a:spcPct val="115000"/>
              </a:lnSpc>
              <a:spcBef>
                <a:spcPts val="0"/>
              </a:spcBef>
              <a:spcAft>
                <a:spcPts val="0"/>
              </a:spcAft>
              <a:buClr>
                <a:schemeClr val="lt1"/>
              </a:buClr>
              <a:buSzPts val="1300"/>
              <a:buChar char="○"/>
              <a:defRPr sz="1733">
                <a:solidFill>
                  <a:schemeClr val="lt1"/>
                </a:solidFill>
              </a:defRPr>
            </a:lvl8pPr>
            <a:lvl9pPr marL="5486263" lvl="8" indent="-414856" algn="l">
              <a:lnSpc>
                <a:spcPct val="115000"/>
              </a:lnSpc>
              <a:spcBef>
                <a:spcPts val="0"/>
              </a:spcBef>
              <a:spcAft>
                <a:spcPts val="0"/>
              </a:spcAft>
              <a:buClr>
                <a:schemeClr val="lt1"/>
              </a:buClr>
              <a:buSzPts val="1300"/>
              <a:buChar char="■"/>
              <a:defRPr sz="1733">
                <a:solidFill>
                  <a:schemeClr val="lt1"/>
                </a:solidFill>
              </a:defRPr>
            </a:lvl9pPr>
          </a:lstStyle>
          <a:p>
            <a:endParaRPr/>
          </a:p>
        </p:txBody>
      </p:sp>
    </p:spTree>
    <p:extLst>
      <p:ext uri="{BB962C8B-B14F-4D97-AF65-F5344CB8AC3E}">
        <p14:creationId xmlns:p14="http://schemas.microsoft.com/office/powerpoint/2010/main" val="1671463657"/>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matchingName="Section header 1 2">
  <p:cSld name="Section header 1 2">
    <p:bg>
      <p:bgPr>
        <a:solidFill>
          <a:srgbClr val="004455"/>
        </a:solidFill>
        <a:effectLst/>
      </p:bgPr>
    </p:bg>
    <p:spTree>
      <p:nvGrpSpPr>
        <p:cNvPr id="1" name="Shape 73"/>
        <p:cNvGrpSpPr/>
        <p:nvPr/>
      </p:nvGrpSpPr>
      <p:grpSpPr>
        <a:xfrm>
          <a:off x="0" y="0"/>
          <a:ext cx="0" cy="0"/>
          <a:chOff x="0" y="0"/>
          <a:chExt cx="0" cy="0"/>
        </a:xfrm>
      </p:grpSpPr>
      <p:sp>
        <p:nvSpPr>
          <p:cNvPr id="74" name="Google Shape;74;p12"/>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fld id="{00000000-1234-1234-1234-123412341234}" type="slidenum">
              <a:rPr lang="en-US" smtClean="0"/>
              <a:pPr/>
              <a:t>‹#›</a:t>
            </a:fld>
            <a:endParaRPr lang="en-US"/>
          </a:p>
        </p:txBody>
      </p:sp>
      <p:pic>
        <p:nvPicPr>
          <p:cNvPr id="75" name="Google Shape;75;p12"/>
          <p:cNvPicPr preferRelativeResize="0"/>
          <p:nvPr/>
        </p:nvPicPr>
        <p:blipFill rotWithShape="1">
          <a:blip r:embed="rId2">
            <a:alphaModFix/>
          </a:blip>
          <a:srcRect/>
          <a:stretch/>
        </p:blipFill>
        <p:spPr>
          <a:xfrm>
            <a:off x="11606567" y="6226567"/>
            <a:ext cx="394936" cy="433632"/>
          </a:xfrm>
          <a:prstGeom prst="rect">
            <a:avLst/>
          </a:prstGeom>
          <a:noFill/>
          <a:ln>
            <a:noFill/>
          </a:ln>
        </p:spPr>
      </p:pic>
      <p:sp>
        <p:nvSpPr>
          <p:cNvPr id="76" name="Google Shape;76;p12"/>
          <p:cNvSpPr/>
          <p:nvPr/>
        </p:nvSpPr>
        <p:spPr>
          <a:xfrm>
            <a:off x="0" y="4088433"/>
            <a:ext cx="132000" cy="2198000"/>
          </a:xfrm>
          <a:prstGeom prst="rect">
            <a:avLst/>
          </a:prstGeom>
          <a:solidFill>
            <a:srgbClr val="46B2B9"/>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77" name="Google Shape;77;p12"/>
          <p:cNvSpPr/>
          <p:nvPr/>
        </p:nvSpPr>
        <p:spPr>
          <a:xfrm rot="5400000">
            <a:off x="10443767" y="-1090800"/>
            <a:ext cx="142800" cy="2324400"/>
          </a:xfrm>
          <a:prstGeom prst="rect">
            <a:avLst/>
          </a:prstGeom>
          <a:solidFill>
            <a:srgbClr val="46B2B9"/>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78" name="Google Shape;78;p12"/>
          <p:cNvSpPr txBox="1">
            <a:spLocks noGrp="1"/>
          </p:cNvSpPr>
          <p:nvPr>
            <p:ph type="title"/>
          </p:nvPr>
        </p:nvSpPr>
        <p:spPr>
          <a:xfrm>
            <a:off x="969833" y="1530167"/>
            <a:ext cx="10888400" cy="7636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rgbClr val="46B2B9"/>
              </a:buClr>
              <a:buSzPts val="3200"/>
              <a:buFont typeface="Proxima Nova Extrabold"/>
              <a:buNone/>
              <a:defRPr sz="4267">
                <a:solidFill>
                  <a:srgbClr val="46B2B9"/>
                </a:solidFill>
                <a:latin typeface="Proxima Nova Extrabold"/>
                <a:ea typeface="Proxima Nova Extrabold"/>
                <a:cs typeface="Proxima Nova Extrabold"/>
                <a:sym typeface="Proxima Nova Extrabold"/>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79" name="Google Shape;79;p12"/>
          <p:cNvSpPr txBox="1">
            <a:spLocks noGrp="1"/>
          </p:cNvSpPr>
          <p:nvPr>
            <p:ph type="body" idx="1"/>
          </p:nvPr>
        </p:nvSpPr>
        <p:spPr>
          <a:xfrm>
            <a:off x="969833" y="2246500"/>
            <a:ext cx="9188400" cy="3191200"/>
          </a:xfrm>
          <a:prstGeom prst="rect">
            <a:avLst/>
          </a:prstGeom>
          <a:noFill/>
          <a:ln>
            <a:noFill/>
          </a:ln>
        </p:spPr>
        <p:txBody>
          <a:bodyPr spcFirstLastPara="1" wrap="square" lIns="0" tIns="0" rIns="0" bIns="0" anchor="t" anchorCtr="0">
            <a:noAutofit/>
          </a:bodyPr>
          <a:lstStyle>
            <a:lvl1pPr marL="609585" lvl="0" indent="-448722" algn="l">
              <a:lnSpc>
                <a:spcPct val="115000"/>
              </a:lnSpc>
              <a:spcBef>
                <a:spcPts val="0"/>
              </a:spcBef>
              <a:spcAft>
                <a:spcPts val="0"/>
              </a:spcAft>
              <a:buClr>
                <a:schemeClr val="lt1"/>
              </a:buClr>
              <a:buSzPts val="1700"/>
              <a:buChar char="●"/>
              <a:defRPr sz="2267">
                <a:solidFill>
                  <a:schemeClr val="lt1"/>
                </a:solidFill>
              </a:defRPr>
            </a:lvl1pPr>
            <a:lvl2pPr marL="1219170" lvl="1" indent="-414856" algn="l">
              <a:lnSpc>
                <a:spcPct val="115000"/>
              </a:lnSpc>
              <a:spcBef>
                <a:spcPts val="0"/>
              </a:spcBef>
              <a:spcAft>
                <a:spcPts val="0"/>
              </a:spcAft>
              <a:buClr>
                <a:schemeClr val="lt1"/>
              </a:buClr>
              <a:buSzPts val="1300"/>
              <a:buChar char="○"/>
              <a:defRPr sz="1733">
                <a:solidFill>
                  <a:schemeClr val="lt1"/>
                </a:solidFill>
              </a:defRPr>
            </a:lvl2pPr>
            <a:lvl3pPr marL="1828754" lvl="2" indent="-414856" algn="l">
              <a:lnSpc>
                <a:spcPct val="115000"/>
              </a:lnSpc>
              <a:spcBef>
                <a:spcPts val="0"/>
              </a:spcBef>
              <a:spcAft>
                <a:spcPts val="0"/>
              </a:spcAft>
              <a:buClr>
                <a:schemeClr val="lt1"/>
              </a:buClr>
              <a:buSzPts val="1300"/>
              <a:buChar char="■"/>
              <a:defRPr sz="1733">
                <a:solidFill>
                  <a:schemeClr val="lt1"/>
                </a:solidFill>
              </a:defRPr>
            </a:lvl3pPr>
            <a:lvl4pPr marL="2438339" lvl="3" indent="-414856" algn="l">
              <a:lnSpc>
                <a:spcPct val="115000"/>
              </a:lnSpc>
              <a:spcBef>
                <a:spcPts val="0"/>
              </a:spcBef>
              <a:spcAft>
                <a:spcPts val="0"/>
              </a:spcAft>
              <a:buClr>
                <a:schemeClr val="lt1"/>
              </a:buClr>
              <a:buSzPts val="1300"/>
              <a:buChar char="●"/>
              <a:defRPr sz="1733">
                <a:solidFill>
                  <a:schemeClr val="lt1"/>
                </a:solidFill>
              </a:defRPr>
            </a:lvl4pPr>
            <a:lvl5pPr marL="3047924" lvl="4" indent="-414856" algn="l">
              <a:lnSpc>
                <a:spcPct val="115000"/>
              </a:lnSpc>
              <a:spcBef>
                <a:spcPts val="0"/>
              </a:spcBef>
              <a:spcAft>
                <a:spcPts val="0"/>
              </a:spcAft>
              <a:buClr>
                <a:schemeClr val="lt1"/>
              </a:buClr>
              <a:buSzPts val="1300"/>
              <a:buChar char="○"/>
              <a:defRPr sz="1733">
                <a:solidFill>
                  <a:schemeClr val="lt1"/>
                </a:solidFill>
              </a:defRPr>
            </a:lvl5pPr>
            <a:lvl6pPr marL="3657509" lvl="5" indent="-414856" algn="l">
              <a:lnSpc>
                <a:spcPct val="115000"/>
              </a:lnSpc>
              <a:spcBef>
                <a:spcPts val="0"/>
              </a:spcBef>
              <a:spcAft>
                <a:spcPts val="0"/>
              </a:spcAft>
              <a:buClr>
                <a:schemeClr val="lt1"/>
              </a:buClr>
              <a:buSzPts val="1300"/>
              <a:buChar char="■"/>
              <a:defRPr sz="1733">
                <a:solidFill>
                  <a:schemeClr val="lt1"/>
                </a:solidFill>
              </a:defRPr>
            </a:lvl6pPr>
            <a:lvl7pPr marL="4267093" lvl="6" indent="-414856" algn="l">
              <a:lnSpc>
                <a:spcPct val="115000"/>
              </a:lnSpc>
              <a:spcBef>
                <a:spcPts val="0"/>
              </a:spcBef>
              <a:spcAft>
                <a:spcPts val="0"/>
              </a:spcAft>
              <a:buClr>
                <a:schemeClr val="lt1"/>
              </a:buClr>
              <a:buSzPts val="1300"/>
              <a:buChar char="●"/>
              <a:defRPr sz="1733">
                <a:solidFill>
                  <a:schemeClr val="lt1"/>
                </a:solidFill>
              </a:defRPr>
            </a:lvl7pPr>
            <a:lvl8pPr marL="4876678" lvl="7" indent="-414856" algn="l">
              <a:lnSpc>
                <a:spcPct val="115000"/>
              </a:lnSpc>
              <a:spcBef>
                <a:spcPts val="0"/>
              </a:spcBef>
              <a:spcAft>
                <a:spcPts val="0"/>
              </a:spcAft>
              <a:buClr>
                <a:schemeClr val="lt1"/>
              </a:buClr>
              <a:buSzPts val="1300"/>
              <a:buChar char="○"/>
              <a:defRPr sz="1733">
                <a:solidFill>
                  <a:schemeClr val="lt1"/>
                </a:solidFill>
              </a:defRPr>
            </a:lvl8pPr>
            <a:lvl9pPr marL="5486263" lvl="8" indent="-414856" algn="l">
              <a:lnSpc>
                <a:spcPct val="115000"/>
              </a:lnSpc>
              <a:spcBef>
                <a:spcPts val="0"/>
              </a:spcBef>
              <a:spcAft>
                <a:spcPts val="0"/>
              </a:spcAft>
              <a:buClr>
                <a:schemeClr val="lt1"/>
              </a:buClr>
              <a:buSzPts val="1300"/>
              <a:buChar char="■"/>
              <a:defRPr sz="1733">
                <a:solidFill>
                  <a:schemeClr val="lt1"/>
                </a:solidFill>
              </a:defRPr>
            </a:lvl9pPr>
          </a:lstStyle>
          <a:p>
            <a:endParaRPr/>
          </a:p>
        </p:txBody>
      </p:sp>
    </p:spTree>
    <p:extLst>
      <p:ext uri="{BB962C8B-B14F-4D97-AF65-F5344CB8AC3E}">
        <p14:creationId xmlns:p14="http://schemas.microsoft.com/office/powerpoint/2010/main" val="371797652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smtClean="0"/>
              <a:t>6/15/2022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3845681929"/>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80"/>
        <p:cNvGrpSpPr/>
        <p:nvPr/>
      </p:nvGrpSpPr>
      <p:grpSpPr>
        <a:xfrm>
          <a:off x="0" y="0"/>
          <a:ext cx="0" cy="0"/>
          <a:chOff x="0" y="0"/>
          <a:chExt cx="0" cy="0"/>
        </a:xfrm>
      </p:grpSpPr>
      <p:sp>
        <p:nvSpPr>
          <p:cNvPr id="81" name="Google Shape;81;p1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fld id="{00000000-1234-1234-1234-123412341234}" type="slidenum">
              <a:rPr lang="en-US" smtClean="0"/>
              <a:pPr/>
              <a:t>‹#›</a:t>
            </a:fld>
            <a:endParaRPr lang="en-US"/>
          </a:p>
        </p:txBody>
      </p:sp>
      <p:sp>
        <p:nvSpPr>
          <p:cNvPr id="82" name="Google Shape;82;p13"/>
          <p:cNvSpPr/>
          <p:nvPr/>
        </p:nvSpPr>
        <p:spPr>
          <a:xfrm>
            <a:off x="12053567" y="-11976"/>
            <a:ext cx="149200" cy="6922400"/>
          </a:xfrm>
          <a:prstGeom prst="rect">
            <a:avLst/>
          </a:prstGeom>
          <a:solidFill>
            <a:srgbClr val="46B2B9"/>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83" name="Google Shape;83;p13"/>
          <p:cNvSpPr txBox="1">
            <a:spLocks noGrp="1"/>
          </p:cNvSpPr>
          <p:nvPr>
            <p:ph type="title"/>
          </p:nvPr>
        </p:nvSpPr>
        <p:spPr>
          <a:xfrm>
            <a:off x="415600" y="390167"/>
            <a:ext cx="11360800" cy="7636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rgbClr val="004455"/>
              </a:buClr>
              <a:buSzPts val="3000"/>
              <a:buFont typeface="Proxima Nova Extrabold"/>
              <a:buNone/>
              <a:defRPr sz="4000">
                <a:solidFill>
                  <a:srgbClr val="004455"/>
                </a:solidFill>
                <a:latin typeface="Proxima Nova Extrabold"/>
                <a:ea typeface="Proxima Nova Extrabold"/>
                <a:cs typeface="Proxima Nova Extrabold"/>
                <a:sym typeface="Proxima Nova Extrabold"/>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84" name="Google Shape;84;p13"/>
          <p:cNvSpPr txBox="1">
            <a:spLocks noGrp="1"/>
          </p:cNvSpPr>
          <p:nvPr>
            <p:ph type="body" idx="1"/>
          </p:nvPr>
        </p:nvSpPr>
        <p:spPr>
          <a:xfrm>
            <a:off x="415600" y="1579000"/>
            <a:ext cx="8730800" cy="4555200"/>
          </a:xfrm>
          <a:prstGeom prst="rect">
            <a:avLst/>
          </a:prstGeom>
          <a:noFill/>
          <a:ln>
            <a:noFill/>
          </a:ln>
        </p:spPr>
        <p:txBody>
          <a:bodyPr spcFirstLastPara="1" wrap="square" lIns="0" tIns="0" rIns="0" bIns="0" anchor="t" anchorCtr="0">
            <a:noAutofit/>
          </a:bodyPr>
          <a:lstStyle>
            <a:lvl1pPr marL="609585" lvl="0" indent="-431789" algn="l">
              <a:lnSpc>
                <a:spcPct val="115000"/>
              </a:lnSpc>
              <a:spcBef>
                <a:spcPts val="0"/>
              </a:spcBef>
              <a:spcAft>
                <a:spcPts val="0"/>
              </a:spcAft>
              <a:buClr>
                <a:srgbClr val="004455"/>
              </a:buClr>
              <a:buSzPts val="1500"/>
              <a:buFont typeface="Proxima Nova"/>
              <a:buChar char="●"/>
              <a:defRPr sz="2000">
                <a:solidFill>
                  <a:srgbClr val="004455"/>
                </a:solidFill>
                <a:latin typeface="Proxima Nova"/>
                <a:ea typeface="Proxima Nova"/>
                <a:cs typeface="Proxima Nova"/>
                <a:sym typeface="Proxima Nova"/>
              </a:defRPr>
            </a:lvl1pPr>
            <a:lvl2pPr marL="1219170" lvl="1" indent="-397923" algn="l">
              <a:lnSpc>
                <a:spcPct val="115000"/>
              </a:lnSpc>
              <a:spcBef>
                <a:spcPts val="0"/>
              </a:spcBef>
              <a:spcAft>
                <a:spcPts val="0"/>
              </a:spcAft>
              <a:buClr>
                <a:srgbClr val="004455"/>
              </a:buClr>
              <a:buSzPts val="1100"/>
              <a:buFont typeface="Proxima Nova"/>
              <a:buChar char="○"/>
              <a:defRPr sz="1467">
                <a:solidFill>
                  <a:srgbClr val="004455"/>
                </a:solidFill>
                <a:latin typeface="Proxima Nova"/>
                <a:ea typeface="Proxima Nova"/>
                <a:cs typeface="Proxima Nova"/>
                <a:sym typeface="Proxima Nova"/>
              </a:defRPr>
            </a:lvl2pPr>
            <a:lvl3pPr marL="1828754" lvl="2" indent="-397923" algn="l">
              <a:lnSpc>
                <a:spcPct val="115000"/>
              </a:lnSpc>
              <a:spcBef>
                <a:spcPts val="0"/>
              </a:spcBef>
              <a:spcAft>
                <a:spcPts val="0"/>
              </a:spcAft>
              <a:buClr>
                <a:srgbClr val="004455"/>
              </a:buClr>
              <a:buSzPts val="1100"/>
              <a:buFont typeface="Proxima Nova"/>
              <a:buChar char="■"/>
              <a:defRPr sz="1467">
                <a:solidFill>
                  <a:srgbClr val="004455"/>
                </a:solidFill>
                <a:latin typeface="Proxima Nova"/>
                <a:ea typeface="Proxima Nova"/>
                <a:cs typeface="Proxima Nova"/>
                <a:sym typeface="Proxima Nova"/>
              </a:defRPr>
            </a:lvl3pPr>
            <a:lvl4pPr marL="2438339" lvl="3" indent="-397923" algn="l">
              <a:lnSpc>
                <a:spcPct val="115000"/>
              </a:lnSpc>
              <a:spcBef>
                <a:spcPts val="0"/>
              </a:spcBef>
              <a:spcAft>
                <a:spcPts val="0"/>
              </a:spcAft>
              <a:buClr>
                <a:srgbClr val="004455"/>
              </a:buClr>
              <a:buSzPts val="1100"/>
              <a:buFont typeface="Proxima Nova"/>
              <a:buChar char="●"/>
              <a:defRPr sz="1467">
                <a:solidFill>
                  <a:srgbClr val="004455"/>
                </a:solidFill>
                <a:latin typeface="Proxima Nova"/>
                <a:ea typeface="Proxima Nova"/>
                <a:cs typeface="Proxima Nova"/>
                <a:sym typeface="Proxima Nova"/>
              </a:defRPr>
            </a:lvl4pPr>
            <a:lvl5pPr marL="3047924" lvl="4" indent="-397923" algn="l">
              <a:lnSpc>
                <a:spcPct val="115000"/>
              </a:lnSpc>
              <a:spcBef>
                <a:spcPts val="0"/>
              </a:spcBef>
              <a:spcAft>
                <a:spcPts val="0"/>
              </a:spcAft>
              <a:buClr>
                <a:srgbClr val="004455"/>
              </a:buClr>
              <a:buSzPts val="1100"/>
              <a:buFont typeface="Proxima Nova"/>
              <a:buChar char="○"/>
              <a:defRPr sz="1467">
                <a:solidFill>
                  <a:srgbClr val="004455"/>
                </a:solidFill>
                <a:latin typeface="Proxima Nova"/>
                <a:ea typeface="Proxima Nova"/>
                <a:cs typeface="Proxima Nova"/>
                <a:sym typeface="Proxima Nova"/>
              </a:defRPr>
            </a:lvl5pPr>
            <a:lvl6pPr marL="3657509" lvl="5" indent="-397923" algn="l">
              <a:lnSpc>
                <a:spcPct val="115000"/>
              </a:lnSpc>
              <a:spcBef>
                <a:spcPts val="0"/>
              </a:spcBef>
              <a:spcAft>
                <a:spcPts val="0"/>
              </a:spcAft>
              <a:buClr>
                <a:srgbClr val="004455"/>
              </a:buClr>
              <a:buSzPts val="1100"/>
              <a:buFont typeface="Proxima Nova"/>
              <a:buChar char="■"/>
              <a:defRPr sz="1467">
                <a:solidFill>
                  <a:srgbClr val="004455"/>
                </a:solidFill>
                <a:latin typeface="Proxima Nova"/>
                <a:ea typeface="Proxima Nova"/>
                <a:cs typeface="Proxima Nova"/>
                <a:sym typeface="Proxima Nova"/>
              </a:defRPr>
            </a:lvl6pPr>
            <a:lvl7pPr marL="4267093" lvl="6" indent="-397923" algn="l">
              <a:lnSpc>
                <a:spcPct val="115000"/>
              </a:lnSpc>
              <a:spcBef>
                <a:spcPts val="0"/>
              </a:spcBef>
              <a:spcAft>
                <a:spcPts val="0"/>
              </a:spcAft>
              <a:buClr>
                <a:srgbClr val="004455"/>
              </a:buClr>
              <a:buSzPts val="1100"/>
              <a:buFont typeface="Proxima Nova"/>
              <a:buChar char="●"/>
              <a:defRPr sz="1467">
                <a:solidFill>
                  <a:srgbClr val="004455"/>
                </a:solidFill>
                <a:latin typeface="Proxima Nova"/>
                <a:ea typeface="Proxima Nova"/>
                <a:cs typeface="Proxima Nova"/>
                <a:sym typeface="Proxima Nova"/>
              </a:defRPr>
            </a:lvl7pPr>
            <a:lvl8pPr marL="4876678" lvl="7" indent="-397923" algn="l">
              <a:lnSpc>
                <a:spcPct val="115000"/>
              </a:lnSpc>
              <a:spcBef>
                <a:spcPts val="0"/>
              </a:spcBef>
              <a:spcAft>
                <a:spcPts val="0"/>
              </a:spcAft>
              <a:buClr>
                <a:srgbClr val="004455"/>
              </a:buClr>
              <a:buSzPts val="1100"/>
              <a:buFont typeface="Proxima Nova"/>
              <a:buChar char="○"/>
              <a:defRPr sz="1467">
                <a:solidFill>
                  <a:srgbClr val="004455"/>
                </a:solidFill>
                <a:latin typeface="Proxima Nova"/>
                <a:ea typeface="Proxima Nova"/>
                <a:cs typeface="Proxima Nova"/>
                <a:sym typeface="Proxima Nova"/>
              </a:defRPr>
            </a:lvl8pPr>
            <a:lvl9pPr marL="5486263" lvl="8" indent="-397923" algn="l">
              <a:lnSpc>
                <a:spcPct val="115000"/>
              </a:lnSpc>
              <a:spcBef>
                <a:spcPts val="0"/>
              </a:spcBef>
              <a:spcAft>
                <a:spcPts val="0"/>
              </a:spcAft>
              <a:buClr>
                <a:srgbClr val="004455"/>
              </a:buClr>
              <a:buSzPts val="1100"/>
              <a:buFont typeface="Proxima Nova"/>
              <a:buChar char="■"/>
              <a:defRPr sz="1467">
                <a:solidFill>
                  <a:srgbClr val="004455"/>
                </a:solidFill>
                <a:latin typeface="Proxima Nova"/>
                <a:ea typeface="Proxima Nova"/>
                <a:cs typeface="Proxima Nova"/>
                <a:sym typeface="Proxima Nova"/>
              </a:defRPr>
            </a:lvl9pPr>
          </a:lstStyle>
          <a:p>
            <a:endParaRPr/>
          </a:p>
        </p:txBody>
      </p:sp>
      <p:sp>
        <p:nvSpPr>
          <p:cNvPr id="85" name="Google Shape;85;p13"/>
          <p:cNvSpPr txBox="1">
            <a:spLocks noGrp="1"/>
          </p:cNvSpPr>
          <p:nvPr>
            <p:ph type="subTitle" idx="2"/>
          </p:nvPr>
        </p:nvSpPr>
        <p:spPr>
          <a:xfrm>
            <a:off x="415600" y="1026367"/>
            <a:ext cx="6883600" cy="433600"/>
          </a:xfrm>
          <a:prstGeom prst="rect">
            <a:avLst/>
          </a:prstGeom>
          <a:noFill/>
          <a:ln>
            <a:noFill/>
          </a:ln>
        </p:spPr>
        <p:txBody>
          <a:bodyPr spcFirstLastPara="1" wrap="square" lIns="0" tIns="0" rIns="0" bIns="0" anchor="t" anchorCtr="0">
            <a:noAutofit/>
          </a:bodyPr>
          <a:lstStyle>
            <a:lvl1pPr lvl="0" algn="l">
              <a:lnSpc>
                <a:spcPct val="115000"/>
              </a:lnSpc>
              <a:spcBef>
                <a:spcPts val="0"/>
              </a:spcBef>
              <a:spcAft>
                <a:spcPts val="0"/>
              </a:spcAft>
              <a:buClr>
                <a:srgbClr val="46B2B9"/>
              </a:buClr>
              <a:buSzPts val="1800"/>
              <a:buFont typeface="Proxima Nova Semibold"/>
              <a:buNone/>
              <a:defRPr>
                <a:solidFill>
                  <a:srgbClr val="46B2B9"/>
                </a:solidFill>
                <a:latin typeface="Proxima Nova Semibold"/>
                <a:ea typeface="Proxima Nova Semibold"/>
                <a:cs typeface="Proxima Nova Semibold"/>
                <a:sym typeface="Proxima Nova Semibold"/>
              </a:defRPr>
            </a:lvl1pPr>
            <a:lvl2pPr lvl="1" algn="l">
              <a:lnSpc>
                <a:spcPct val="115000"/>
              </a:lnSpc>
              <a:spcBef>
                <a:spcPts val="0"/>
              </a:spcBef>
              <a:spcAft>
                <a:spcPts val="0"/>
              </a:spcAft>
              <a:buSzPts val="1400"/>
              <a:buNone/>
              <a:defRPr/>
            </a:lvl2pPr>
            <a:lvl3pPr lvl="2" algn="l">
              <a:lnSpc>
                <a:spcPct val="115000"/>
              </a:lnSpc>
              <a:spcBef>
                <a:spcPts val="0"/>
              </a:spcBef>
              <a:spcAft>
                <a:spcPts val="0"/>
              </a:spcAft>
              <a:buSzPts val="1400"/>
              <a:buNone/>
              <a:defRPr/>
            </a:lvl3pPr>
            <a:lvl4pPr lvl="3" algn="l">
              <a:lnSpc>
                <a:spcPct val="115000"/>
              </a:lnSpc>
              <a:spcBef>
                <a:spcPts val="0"/>
              </a:spcBef>
              <a:spcAft>
                <a:spcPts val="0"/>
              </a:spcAft>
              <a:buSzPts val="1400"/>
              <a:buNone/>
              <a:defRPr/>
            </a:lvl4pPr>
            <a:lvl5pPr lvl="4" algn="l">
              <a:lnSpc>
                <a:spcPct val="115000"/>
              </a:lnSpc>
              <a:spcBef>
                <a:spcPts val="0"/>
              </a:spcBef>
              <a:spcAft>
                <a:spcPts val="0"/>
              </a:spcAft>
              <a:buSzPts val="1400"/>
              <a:buNone/>
              <a:defRPr/>
            </a:lvl5pPr>
            <a:lvl6pPr lvl="5" algn="l">
              <a:lnSpc>
                <a:spcPct val="115000"/>
              </a:lnSpc>
              <a:spcBef>
                <a:spcPts val="0"/>
              </a:spcBef>
              <a:spcAft>
                <a:spcPts val="0"/>
              </a:spcAft>
              <a:buSzPts val="1400"/>
              <a:buNone/>
              <a:defRPr/>
            </a:lvl6pPr>
            <a:lvl7pPr lvl="6" algn="l">
              <a:lnSpc>
                <a:spcPct val="115000"/>
              </a:lnSpc>
              <a:spcBef>
                <a:spcPts val="0"/>
              </a:spcBef>
              <a:spcAft>
                <a:spcPts val="0"/>
              </a:spcAft>
              <a:buSzPts val="1400"/>
              <a:buNone/>
              <a:defRPr/>
            </a:lvl7pPr>
            <a:lvl8pPr lvl="7" algn="l">
              <a:lnSpc>
                <a:spcPct val="115000"/>
              </a:lnSpc>
              <a:spcBef>
                <a:spcPts val="0"/>
              </a:spcBef>
              <a:spcAft>
                <a:spcPts val="0"/>
              </a:spcAft>
              <a:buSzPts val="1400"/>
              <a:buNone/>
              <a:defRPr/>
            </a:lvl8pPr>
            <a:lvl9pPr lvl="8" algn="l">
              <a:lnSpc>
                <a:spcPct val="115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708199492"/>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matchingName="Title and body 1">
  <p:cSld name="Title and body 1">
    <p:spTree>
      <p:nvGrpSpPr>
        <p:cNvPr id="1" name="Shape 86"/>
        <p:cNvGrpSpPr/>
        <p:nvPr/>
      </p:nvGrpSpPr>
      <p:grpSpPr>
        <a:xfrm>
          <a:off x="0" y="0"/>
          <a:ext cx="0" cy="0"/>
          <a:chOff x="0" y="0"/>
          <a:chExt cx="0" cy="0"/>
        </a:xfrm>
      </p:grpSpPr>
      <p:sp>
        <p:nvSpPr>
          <p:cNvPr id="87" name="Google Shape;87;p14"/>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fld id="{00000000-1234-1234-1234-123412341234}" type="slidenum">
              <a:rPr lang="en-US" smtClean="0"/>
              <a:pPr/>
              <a:t>‹#›</a:t>
            </a:fld>
            <a:endParaRPr lang="en-US"/>
          </a:p>
        </p:txBody>
      </p:sp>
      <p:sp>
        <p:nvSpPr>
          <p:cNvPr id="88" name="Google Shape;88;p14"/>
          <p:cNvSpPr/>
          <p:nvPr/>
        </p:nvSpPr>
        <p:spPr>
          <a:xfrm>
            <a:off x="12053567" y="-11976"/>
            <a:ext cx="149200" cy="6922400"/>
          </a:xfrm>
          <a:prstGeom prst="rect">
            <a:avLst/>
          </a:prstGeom>
          <a:solidFill>
            <a:srgbClr val="F99F7E"/>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89" name="Google Shape;89;p14"/>
          <p:cNvSpPr txBox="1">
            <a:spLocks noGrp="1"/>
          </p:cNvSpPr>
          <p:nvPr>
            <p:ph type="title"/>
          </p:nvPr>
        </p:nvSpPr>
        <p:spPr>
          <a:xfrm>
            <a:off x="415600" y="390167"/>
            <a:ext cx="11360800" cy="7636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rgbClr val="004455"/>
              </a:buClr>
              <a:buSzPts val="3000"/>
              <a:buFont typeface="Proxima Nova Extrabold"/>
              <a:buNone/>
              <a:defRPr sz="4000">
                <a:solidFill>
                  <a:srgbClr val="004455"/>
                </a:solidFill>
                <a:latin typeface="Proxima Nova Extrabold"/>
                <a:ea typeface="Proxima Nova Extrabold"/>
                <a:cs typeface="Proxima Nova Extrabold"/>
                <a:sym typeface="Proxima Nova Extrabold"/>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90" name="Google Shape;90;p14"/>
          <p:cNvSpPr txBox="1">
            <a:spLocks noGrp="1"/>
          </p:cNvSpPr>
          <p:nvPr>
            <p:ph type="body" idx="1"/>
          </p:nvPr>
        </p:nvSpPr>
        <p:spPr>
          <a:xfrm>
            <a:off x="415600" y="1579000"/>
            <a:ext cx="8730800" cy="4555200"/>
          </a:xfrm>
          <a:prstGeom prst="rect">
            <a:avLst/>
          </a:prstGeom>
          <a:noFill/>
          <a:ln>
            <a:noFill/>
          </a:ln>
        </p:spPr>
        <p:txBody>
          <a:bodyPr spcFirstLastPara="1" wrap="square" lIns="0" tIns="0" rIns="0" bIns="0" anchor="t" anchorCtr="0">
            <a:noAutofit/>
          </a:bodyPr>
          <a:lstStyle>
            <a:lvl1pPr marL="609585" lvl="0" indent="-431789" algn="l">
              <a:lnSpc>
                <a:spcPct val="115000"/>
              </a:lnSpc>
              <a:spcBef>
                <a:spcPts val="0"/>
              </a:spcBef>
              <a:spcAft>
                <a:spcPts val="0"/>
              </a:spcAft>
              <a:buClr>
                <a:srgbClr val="004455"/>
              </a:buClr>
              <a:buSzPts val="1500"/>
              <a:buFont typeface="Proxima Nova"/>
              <a:buChar char="●"/>
              <a:defRPr sz="2000">
                <a:solidFill>
                  <a:srgbClr val="004455"/>
                </a:solidFill>
                <a:latin typeface="Proxima Nova"/>
                <a:ea typeface="Proxima Nova"/>
                <a:cs typeface="Proxima Nova"/>
                <a:sym typeface="Proxima Nova"/>
              </a:defRPr>
            </a:lvl1pPr>
            <a:lvl2pPr marL="1219170" lvl="1" indent="-397923" algn="l">
              <a:lnSpc>
                <a:spcPct val="115000"/>
              </a:lnSpc>
              <a:spcBef>
                <a:spcPts val="0"/>
              </a:spcBef>
              <a:spcAft>
                <a:spcPts val="0"/>
              </a:spcAft>
              <a:buClr>
                <a:srgbClr val="004455"/>
              </a:buClr>
              <a:buSzPts val="1100"/>
              <a:buFont typeface="Proxima Nova"/>
              <a:buChar char="○"/>
              <a:defRPr sz="1467">
                <a:solidFill>
                  <a:srgbClr val="004455"/>
                </a:solidFill>
                <a:latin typeface="Proxima Nova"/>
                <a:ea typeface="Proxima Nova"/>
                <a:cs typeface="Proxima Nova"/>
                <a:sym typeface="Proxima Nova"/>
              </a:defRPr>
            </a:lvl2pPr>
            <a:lvl3pPr marL="1828754" lvl="2" indent="-397923" algn="l">
              <a:lnSpc>
                <a:spcPct val="115000"/>
              </a:lnSpc>
              <a:spcBef>
                <a:spcPts val="0"/>
              </a:spcBef>
              <a:spcAft>
                <a:spcPts val="0"/>
              </a:spcAft>
              <a:buClr>
                <a:srgbClr val="004455"/>
              </a:buClr>
              <a:buSzPts val="1100"/>
              <a:buFont typeface="Proxima Nova"/>
              <a:buChar char="■"/>
              <a:defRPr sz="1467">
                <a:solidFill>
                  <a:srgbClr val="004455"/>
                </a:solidFill>
                <a:latin typeface="Proxima Nova"/>
                <a:ea typeface="Proxima Nova"/>
                <a:cs typeface="Proxima Nova"/>
                <a:sym typeface="Proxima Nova"/>
              </a:defRPr>
            </a:lvl3pPr>
            <a:lvl4pPr marL="2438339" lvl="3" indent="-397923" algn="l">
              <a:lnSpc>
                <a:spcPct val="115000"/>
              </a:lnSpc>
              <a:spcBef>
                <a:spcPts val="0"/>
              </a:spcBef>
              <a:spcAft>
                <a:spcPts val="0"/>
              </a:spcAft>
              <a:buClr>
                <a:srgbClr val="004455"/>
              </a:buClr>
              <a:buSzPts val="1100"/>
              <a:buFont typeface="Proxima Nova"/>
              <a:buChar char="●"/>
              <a:defRPr sz="1467">
                <a:solidFill>
                  <a:srgbClr val="004455"/>
                </a:solidFill>
                <a:latin typeface="Proxima Nova"/>
                <a:ea typeface="Proxima Nova"/>
                <a:cs typeface="Proxima Nova"/>
                <a:sym typeface="Proxima Nova"/>
              </a:defRPr>
            </a:lvl4pPr>
            <a:lvl5pPr marL="3047924" lvl="4" indent="-397923" algn="l">
              <a:lnSpc>
                <a:spcPct val="115000"/>
              </a:lnSpc>
              <a:spcBef>
                <a:spcPts val="0"/>
              </a:spcBef>
              <a:spcAft>
                <a:spcPts val="0"/>
              </a:spcAft>
              <a:buClr>
                <a:srgbClr val="004455"/>
              </a:buClr>
              <a:buSzPts val="1100"/>
              <a:buFont typeface="Proxima Nova"/>
              <a:buChar char="○"/>
              <a:defRPr sz="1467">
                <a:solidFill>
                  <a:srgbClr val="004455"/>
                </a:solidFill>
                <a:latin typeface="Proxima Nova"/>
                <a:ea typeface="Proxima Nova"/>
                <a:cs typeface="Proxima Nova"/>
                <a:sym typeface="Proxima Nova"/>
              </a:defRPr>
            </a:lvl5pPr>
            <a:lvl6pPr marL="3657509" lvl="5" indent="-397923" algn="l">
              <a:lnSpc>
                <a:spcPct val="115000"/>
              </a:lnSpc>
              <a:spcBef>
                <a:spcPts val="0"/>
              </a:spcBef>
              <a:spcAft>
                <a:spcPts val="0"/>
              </a:spcAft>
              <a:buClr>
                <a:srgbClr val="004455"/>
              </a:buClr>
              <a:buSzPts val="1100"/>
              <a:buFont typeface="Proxima Nova"/>
              <a:buChar char="■"/>
              <a:defRPr sz="1467">
                <a:solidFill>
                  <a:srgbClr val="004455"/>
                </a:solidFill>
                <a:latin typeface="Proxima Nova"/>
                <a:ea typeface="Proxima Nova"/>
                <a:cs typeface="Proxima Nova"/>
                <a:sym typeface="Proxima Nova"/>
              </a:defRPr>
            </a:lvl6pPr>
            <a:lvl7pPr marL="4267093" lvl="6" indent="-397923" algn="l">
              <a:lnSpc>
                <a:spcPct val="115000"/>
              </a:lnSpc>
              <a:spcBef>
                <a:spcPts val="0"/>
              </a:spcBef>
              <a:spcAft>
                <a:spcPts val="0"/>
              </a:spcAft>
              <a:buClr>
                <a:srgbClr val="004455"/>
              </a:buClr>
              <a:buSzPts val="1100"/>
              <a:buFont typeface="Proxima Nova"/>
              <a:buChar char="●"/>
              <a:defRPr sz="1467">
                <a:solidFill>
                  <a:srgbClr val="004455"/>
                </a:solidFill>
                <a:latin typeface="Proxima Nova"/>
                <a:ea typeface="Proxima Nova"/>
                <a:cs typeface="Proxima Nova"/>
                <a:sym typeface="Proxima Nova"/>
              </a:defRPr>
            </a:lvl7pPr>
            <a:lvl8pPr marL="4876678" lvl="7" indent="-397923" algn="l">
              <a:lnSpc>
                <a:spcPct val="115000"/>
              </a:lnSpc>
              <a:spcBef>
                <a:spcPts val="0"/>
              </a:spcBef>
              <a:spcAft>
                <a:spcPts val="0"/>
              </a:spcAft>
              <a:buClr>
                <a:srgbClr val="004455"/>
              </a:buClr>
              <a:buSzPts val="1100"/>
              <a:buFont typeface="Proxima Nova"/>
              <a:buChar char="○"/>
              <a:defRPr sz="1467">
                <a:solidFill>
                  <a:srgbClr val="004455"/>
                </a:solidFill>
                <a:latin typeface="Proxima Nova"/>
                <a:ea typeface="Proxima Nova"/>
                <a:cs typeface="Proxima Nova"/>
                <a:sym typeface="Proxima Nova"/>
              </a:defRPr>
            </a:lvl8pPr>
            <a:lvl9pPr marL="5486263" lvl="8" indent="-397923" algn="l">
              <a:lnSpc>
                <a:spcPct val="115000"/>
              </a:lnSpc>
              <a:spcBef>
                <a:spcPts val="0"/>
              </a:spcBef>
              <a:spcAft>
                <a:spcPts val="0"/>
              </a:spcAft>
              <a:buClr>
                <a:srgbClr val="004455"/>
              </a:buClr>
              <a:buSzPts val="1100"/>
              <a:buFont typeface="Proxima Nova"/>
              <a:buChar char="■"/>
              <a:defRPr sz="1467">
                <a:solidFill>
                  <a:srgbClr val="004455"/>
                </a:solidFill>
                <a:latin typeface="Proxima Nova"/>
                <a:ea typeface="Proxima Nova"/>
                <a:cs typeface="Proxima Nova"/>
                <a:sym typeface="Proxima Nova"/>
              </a:defRPr>
            </a:lvl9pPr>
          </a:lstStyle>
          <a:p>
            <a:endParaRPr/>
          </a:p>
        </p:txBody>
      </p:sp>
      <p:sp>
        <p:nvSpPr>
          <p:cNvPr id="91" name="Google Shape;91;p14"/>
          <p:cNvSpPr txBox="1">
            <a:spLocks noGrp="1"/>
          </p:cNvSpPr>
          <p:nvPr>
            <p:ph type="subTitle" idx="2"/>
          </p:nvPr>
        </p:nvSpPr>
        <p:spPr>
          <a:xfrm>
            <a:off x="415600" y="1026367"/>
            <a:ext cx="6883600" cy="433600"/>
          </a:xfrm>
          <a:prstGeom prst="rect">
            <a:avLst/>
          </a:prstGeom>
          <a:noFill/>
          <a:ln>
            <a:noFill/>
          </a:ln>
        </p:spPr>
        <p:txBody>
          <a:bodyPr spcFirstLastPara="1" wrap="square" lIns="0" tIns="0" rIns="0" bIns="0" anchor="t" anchorCtr="0">
            <a:noAutofit/>
          </a:bodyPr>
          <a:lstStyle>
            <a:lvl1pPr lvl="0" algn="l">
              <a:lnSpc>
                <a:spcPct val="115000"/>
              </a:lnSpc>
              <a:spcBef>
                <a:spcPts val="0"/>
              </a:spcBef>
              <a:spcAft>
                <a:spcPts val="0"/>
              </a:spcAft>
              <a:buClr>
                <a:srgbClr val="46B2B9"/>
              </a:buClr>
              <a:buSzPts val="1800"/>
              <a:buFont typeface="Proxima Nova Semibold"/>
              <a:buNone/>
              <a:defRPr>
                <a:solidFill>
                  <a:srgbClr val="46B2B9"/>
                </a:solidFill>
                <a:latin typeface="Proxima Nova Semibold"/>
                <a:ea typeface="Proxima Nova Semibold"/>
                <a:cs typeface="Proxima Nova Semibold"/>
                <a:sym typeface="Proxima Nova Semibold"/>
              </a:defRPr>
            </a:lvl1pPr>
            <a:lvl2pPr lvl="1" algn="l">
              <a:lnSpc>
                <a:spcPct val="115000"/>
              </a:lnSpc>
              <a:spcBef>
                <a:spcPts val="0"/>
              </a:spcBef>
              <a:spcAft>
                <a:spcPts val="0"/>
              </a:spcAft>
              <a:buSzPts val="1400"/>
              <a:buFont typeface="Proxima Nova Semibold"/>
              <a:buNone/>
              <a:defRPr>
                <a:latin typeface="Proxima Nova Semibold"/>
                <a:ea typeface="Proxima Nova Semibold"/>
                <a:cs typeface="Proxima Nova Semibold"/>
                <a:sym typeface="Proxima Nova Semibold"/>
              </a:defRPr>
            </a:lvl2pPr>
            <a:lvl3pPr lvl="2" algn="l">
              <a:lnSpc>
                <a:spcPct val="115000"/>
              </a:lnSpc>
              <a:spcBef>
                <a:spcPts val="0"/>
              </a:spcBef>
              <a:spcAft>
                <a:spcPts val="0"/>
              </a:spcAft>
              <a:buSzPts val="1400"/>
              <a:buFont typeface="Proxima Nova Semibold"/>
              <a:buNone/>
              <a:defRPr>
                <a:latin typeface="Proxima Nova Semibold"/>
                <a:ea typeface="Proxima Nova Semibold"/>
                <a:cs typeface="Proxima Nova Semibold"/>
                <a:sym typeface="Proxima Nova Semibold"/>
              </a:defRPr>
            </a:lvl3pPr>
            <a:lvl4pPr lvl="3" algn="l">
              <a:lnSpc>
                <a:spcPct val="115000"/>
              </a:lnSpc>
              <a:spcBef>
                <a:spcPts val="0"/>
              </a:spcBef>
              <a:spcAft>
                <a:spcPts val="0"/>
              </a:spcAft>
              <a:buSzPts val="1400"/>
              <a:buFont typeface="Proxima Nova Semibold"/>
              <a:buNone/>
              <a:defRPr>
                <a:latin typeface="Proxima Nova Semibold"/>
                <a:ea typeface="Proxima Nova Semibold"/>
                <a:cs typeface="Proxima Nova Semibold"/>
                <a:sym typeface="Proxima Nova Semibold"/>
              </a:defRPr>
            </a:lvl4pPr>
            <a:lvl5pPr lvl="4" algn="l">
              <a:lnSpc>
                <a:spcPct val="115000"/>
              </a:lnSpc>
              <a:spcBef>
                <a:spcPts val="0"/>
              </a:spcBef>
              <a:spcAft>
                <a:spcPts val="0"/>
              </a:spcAft>
              <a:buSzPts val="1400"/>
              <a:buFont typeface="Proxima Nova Semibold"/>
              <a:buNone/>
              <a:defRPr>
                <a:latin typeface="Proxima Nova Semibold"/>
                <a:ea typeface="Proxima Nova Semibold"/>
                <a:cs typeface="Proxima Nova Semibold"/>
                <a:sym typeface="Proxima Nova Semibold"/>
              </a:defRPr>
            </a:lvl5pPr>
            <a:lvl6pPr lvl="5" algn="l">
              <a:lnSpc>
                <a:spcPct val="115000"/>
              </a:lnSpc>
              <a:spcBef>
                <a:spcPts val="0"/>
              </a:spcBef>
              <a:spcAft>
                <a:spcPts val="0"/>
              </a:spcAft>
              <a:buSzPts val="1400"/>
              <a:buFont typeface="Proxima Nova Semibold"/>
              <a:buNone/>
              <a:defRPr>
                <a:latin typeface="Proxima Nova Semibold"/>
                <a:ea typeface="Proxima Nova Semibold"/>
                <a:cs typeface="Proxima Nova Semibold"/>
                <a:sym typeface="Proxima Nova Semibold"/>
              </a:defRPr>
            </a:lvl6pPr>
            <a:lvl7pPr lvl="6" algn="l">
              <a:lnSpc>
                <a:spcPct val="115000"/>
              </a:lnSpc>
              <a:spcBef>
                <a:spcPts val="0"/>
              </a:spcBef>
              <a:spcAft>
                <a:spcPts val="0"/>
              </a:spcAft>
              <a:buSzPts val="1400"/>
              <a:buFont typeface="Proxima Nova Semibold"/>
              <a:buNone/>
              <a:defRPr>
                <a:latin typeface="Proxima Nova Semibold"/>
                <a:ea typeface="Proxima Nova Semibold"/>
                <a:cs typeface="Proxima Nova Semibold"/>
                <a:sym typeface="Proxima Nova Semibold"/>
              </a:defRPr>
            </a:lvl7pPr>
            <a:lvl8pPr lvl="7" algn="l">
              <a:lnSpc>
                <a:spcPct val="115000"/>
              </a:lnSpc>
              <a:spcBef>
                <a:spcPts val="0"/>
              </a:spcBef>
              <a:spcAft>
                <a:spcPts val="0"/>
              </a:spcAft>
              <a:buSzPts val="1400"/>
              <a:buFont typeface="Proxima Nova Semibold"/>
              <a:buNone/>
              <a:defRPr>
                <a:latin typeface="Proxima Nova Semibold"/>
                <a:ea typeface="Proxima Nova Semibold"/>
                <a:cs typeface="Proxima Nova Semibold"/>
                <a:sym typeface="Proxima Nova Semibold"/>
              </a:defRPr>
            </a:lvl8pPr>
            <a:lvl9pPr lvl="8" algn="l">
              <a:lnSpc>
                <a:spcPct val="115000"/>
              </a:lnSpc>
              <a:spcBef>
                <a:spcPts val="0"/>
              </a:spcBef>
              <a:spcAft>
                <a:spcPts val="0"/>
              </a:spcAft>
              <a:buSzPts val="1400"/>
              <a:buFont typeface="Proxima Nova Semibold"/>
              <a:buNone/>
              <a:defRPr>
                <a:latin typeface="Proxima Nova Semibold"/>
                <a:ea typeface="Proxima Nova Semibold"/>
                <a:cs typeface="Proxima Nova Semibold"/>
                <a:sym typeface="Proxima Nova Semibold"/>
              </a:defRPr>
            </a:lvl9pPr>
          </a:lstStyle>
          <a:p>
            <a:endParaRPr/>
          </a:p>
        </p:txBody>
      </p:sp>
    </p:spTree>
    <p:extLst>
      <p:ext uri="{BB962C8B-B14F-4D97-AF65-F5344CB8AC3E}">
        <p14:creationId xmlns:p14="http://schemas.microsoft.com/office/powerpoint/2010/main" val="1747430675"/>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92"/>
        <p:cNvGrpSpPr/>
        <p:nvPr/>
      </p:nvGrpSpPr>
      <p:grpSpPr>
        <a:xfrm>
          <a:off x="0" y="0"/>
          <a:ext cx="0" cy="0"/>
          <a:chOff x="0" y="0"/>
          <a:chExt cx="0" cy="0"/>
        </a:xfrm>
      </p:grpSpPr>
      <p:sp>
        <p:nvSpPr>
          <p:cNvPr id="93" name="Google Shape;93;p15"/>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fld id="{00000000-1234-1234-1234-123412341234}" type="slidenum">
              <a:rPr lang="en-US" smtClean="0"/>
              <a:pPr/>
              <a:t>‹#›</a:t>
            </a:fld>
            <a:endParaRPr lang="en-US"/>
          </a:p>
        </p:txBody>
      </p:sp>
      <p:sp>
        <p:nvSpPr>
          <p:cNvPr id="94" name="Google Shape;94;p15"/>
          <p:cNvSpPr/>
          <p:nvPr/>
        </p:nvSpPr>
        <p:spPr>
          <a:xfrm rot="5400000">
            <a:off x="6000267" y="675467"/>
            <a:ext cx="149200" cy="12264000"/>
          </a:xfrm>
          <a:prstGeom prst="rect">
            <a:avLst/>
          </a:prstGeom>
          <a:solidFill>
            <a:srgbClr val="F99F7E"/>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95" name="Google Shape;95;p15"/>
          <p:cNvSpPr txBox="1">
            <a:spLocks noGrp="1"/>
          </p:cNvSpPr>
          <p:nvPr>
            <p:ph type="title"/>
          </p:nvPr>
        </p:nvSpPr>
        <p:spPr>
          <a:xfrm>
            <a:off x="415600" y="390167"/>
            <a:ext cx="11360800" cy="7636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rgbClr val="004455"/>
              </a:buClr>
              <a:buSzPts val="3000"/>
              <a:buFont typeface="Proxima Nova Extrabold"/>
              <a:buNone/>
              <a:defRPr sz="4000">
                <a:solidFill>
                  <a:srgbClr val="004455"/>
                </a:solidFill>
                <a:latin typeface="Proxima Nova Extrabold"/>
                <a:ea typeface="Proxima Nova Extrabold"/>
                <a:cs typeface="Proxima Nova Extrabold"/>
                <a:sym typeface="Proxima Nova Extrabold"/>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96" name="Google Shape;96;p15"/>
          <p:cNvSpPr txBox="1">
            <a:spLocks noGrp="1"/>
          </p:cNvSpPr>
          <p:nvPr>
            <p:ph type="body" idx="1"/>
          </p:nvPr>
        </p:nvSpPr>
        <p:spPr>
          <a:xfrm>
            <a:off x="415600" y="1579000"/>
            <a:ext cx="8730800" cy="4555200"/>
          </a:xfrm>
          <a:prstGeom prst="rect">
            <a:avLst/>
          </a:prstGeom>
          <a:noFill/>
          <a:ln>
            <a:noFill/>
          </a:ln>
        </p:spPr>
        <p:txBody>
          <a:bodyPr spcFirstLastPara="1" wrap="square" lIns="0" tIns="0" rIns="0" bIns="0" anchor="t" anchorCtr="0">
            <a:noAutofit/>
          </a:bodyPr>
          <a:lstStyle>
            <a:lvl1pPr marL="609585" lvl="0" indent="-431789" algn="l">
              <a:lnSpc>
                <a:spcPct val="115000"/>
              </a:lnSpc>
              <a:spcBef>
                <a:spcPts val="0"/>
              </a:spcBef>
              <a:spcAft>
                <a:spcPts val="0"/>
              </a:spcAft>
              <a:buClr>
                <a:srgbClr val="004455"/>
              </a:buClr>
              <a:buSzPts val="1500"/>
              <a:buFont typeface="Proxima Nova"/>
              <a:buChar char="●"/>
              <a:defRPr sz="2000">
                <a:solidFill>
                  <a:srgbClr val="004455"/>
                </a:solidFill>
                <a:latin typeface="Proxima Nova"/>
                <a:ea typeface="Proxima Nova"/>
                <a:cs typeface="Proxima Nova"/>
                <a:sym typeface="Proxima Nova"/>
              </a:defRPr>
            </a:lvl1pPr>
            <a:lvl2pPr marL="1219170" lvl="1" indent="-397923" algn="l">
              <a:lnSpc>
                <a:spcPct val="115000"/>
              </a:lnSpc>
              <a:spcBef>
                <a:spcPts val="0"/>
              </a:spcBef>
              <a:spcAft>
                <a:spcPts val="0"/>
              </a:spcAft>
              <a:buClr>
                <a:srgbClr val="004455"/>
              </a:buClr>
              <a:buSzPts val="1100"/>
              <a:buFont typeface="Proxima Nova"/>
              <a:buChar char="○"/>
              <a:defRPr sz="1467">
                <a:solidFill>
                  <a:srgbClr val="004455"/>
                </a:solidFill>
                <a:latin typeface="Proxima Nova"/>
                <a:ea typeface="Proxima Nova"/>
                <a:cs typeface="Proxima Nova"/>
                <a:sym typeface="Proxima Nova"/>
              </a:defRPr>
            </a:lvl2pPr>
            <a:lvl3pPr marL="1828754" lvl="2" indent="-397923" algn="l">
              <a:lnSpc>
                <a:spcPct val="115000"/>
              </a:lnSpc>
              <a:spcBef>
                <a:spcPts val="0"/>
              </a:spcBef>
              <a:spcAft>
                <a:spcPts val="0"/>
              </a:spcAft>
              <a:buClr>
                <a:srgbClr val="004455"/>
              </a:buClr>
              <a:buSzPts val="1100"/>
              <a:buFont typeface="Proxima Nova"/>
              <a:buChar char="■"/>
              <a:defRPr sz="1467">
                <a:solidFill>
                  <a:srgbClr val="004455"/>
                </a:solidFill>
                <a:latin typeface="Proxima Nova"/>
                <a:ea typeface="Proxima Nova"/>
                <a:cs typeface="Proxima Nova"/>
                <a:sym typeface="Proxima Nova"/>
              </a:defRPr>
            </a:lvl3pPr>
            <a:lvl4pPr marL="2438339" lvl="3" indent="-397923" algn="l">
              <a:lnSpc>
                <a:spcPct val="115000"/>
              </a:lnSpc>
              <a:spcBef>
                <a:spcPts val="0"/>
              </a:spcBef>
              <a:spcAft>
                <a:spcPts val="0"/>
              </a:spcAft>
              <a:buClr>
                <a:srgbClr val="004455"/>
              </a:buClr>
              <a:buSzPts val="1100"/>
              <a:buFont typeface="Proxima Nova"/>
              <a:buChar char="●"/>
              <a:defRPr sz="1467">
                <a:solidFill>
                  <a:srgbClr val="004455"/>
                </a:solidFill>
                <a:latin typeface="Proxima Nova"/>
                <a:ea typeface="Proxima Nova"/>
                <a:cs typeface="Proxima Nova"/>
                <a:sym typeface="Proxima Nova"/>
              </a:defRPr>
            </a:lvl4pPr>
            <a:lvl5pPr marL="3047924" lvl="4" indent="-397923" algn="l">
              <a:lnSpc>
                <a:spcPct val="115000"/>
              </a:lnSpc>
              <a:spcBef>
                <a:spcPts val="0"/>
              </a:spcBef>
              <a:spcAft>
                <a:spcPts val="0"/>
              </a:spcAft>
              <a:buClr>
                <a:srgbClr val="004455"/>
              </a:buClr>
              <a:buSzPts val="1100"/>
              <a:buFont typeface="Proxima Nova"/>
              <a:buChar char="○"/>
              <a:defRPr sz="1467">
                <a:solidFill>
                  <a:srgbClr val="004455"/>
                </a:solidFill>
                <a:latin typeface="Proxima Nova"/>
                <a:ea typeface="Proxima Nova"/>
                <a:cs typeface="Proxima Nova"/>
                <a:sym typeface="Proxima Nova"/>
              </a:defRPr>
            </a:lvl5pPr>
            <a:lvl6pPr marL="3657509" lvl="5" indent="-397923" algn="l">
              <a:lnSpc>
                <a:spcPct val="115000"/>
              </a:lnSpc>
              <a:spcBef>
                <a:spcPts val="0"/>
              </a:spcBef>
              <a:spcAft>
                <a:spcPts val="0"/>
              </a:spcAft>
              <a:buClr>
                <a:srgbClr val="004455"/>
              </a:buClr>
              <a:buSzPts val="1100"/>
              <a:buFont typeface="Proxima Nova"/>
              <a:buChar char="■"/>
              <a:defRPr sz="1467">
                <a:solidFill>
                  <a:srgbClr val="004455"/>
                </a:solidFill>
                <a:latin typeface="Proxima Nova"/>
                <a:ea typeface="Proxima Nova"/>
                <a:cs typeface="Proxima Nova"/>
                <a:sym typeface="Proxima Nova"/>
              </a:defRPr>
            </a:lvl6pPr>
            <a:lvl7pPr marL="4267093" lvl="6" indent="-397923" algn="l">
              <a:lnSpc>
                <a:spcPct val="115000"/>
              </a:lnSpc>
              <a:spcBef>
                <a:spcPts val="0"/>
              </a:spcBef>
              <a:spcAft>
                <a:spcPts val="0"/>
              </a:spcAft>
              <a:buClr>
                <a:srgbClr val="004455"/>
              </a:buClr>
              <a:buSzPts val="1100"/>
              <a:buFont typeface="Proxima Nova"/>
              <a:buChar char="●"/>
              <a:defRPr sz="1467">
                <a:solidFill>
                  <a:srgbClr val="004455"/>
                </a:solidFill>
                <a:latin typeface="Proxima Nova"/>
                <a:ea typeface="Proxima Nova"/>
                <a:cs typeface="Proxima Nova"/>
                <a:sym typeface="Proxima Nova"/>
              </a:defRPr>
            </a:lvl7pPr>
            <a:lvl8pPr marL="4876678" lvl="7" indent="-397923" algn="l">
              <a:lnSpc>
                <a:spcPct val="115000"/>
              </a:lnSpc>
              <a:spcBef>
                <a:spcPts val="0"/>
              </a:spcBef>
              <a:spcAft>
                <a:spcPts val="0"/>
              </a:spcAft>
              <a:buClr>
                <a:srgbClr val="004455"/>
              </a:buClr>
              <a:buSzPts val="1100"/>
              <a:buFont typeface="Proxima Nova"/>
              <a:buChar char="○"/>
              <a:defRPr sz="1467">
                <a:solidFill>
                  <a:srgbClr val="004455"/>
                </a:solidFill>
                <a:latin typeface="Proxima Nova"/>
                <a:ea typeface="Proxima Nova"/>
                <a:cs typeface="Proxima Nova"/>
                <a:sym typeface="Proxima Nova"/>
              </a:defRPr>
            </a:lvl8pPr>
            <a:lvl9pPr marL="5486263" lvl="8" indent="-397923" algn="l">
              <a:lnSpc>
                <a:spcPct val="115000"/>
              </a:lnSpc>
              <a:spcBef>
                <a:spcPts val="0"/>
              </a:spcBef>
              <a:spcAft>
                <a:spcPts val="0"/>
              </a:spcAft>
              <a:buClr>
                <a:srgbClr val="004455"/>
              </a:buClr>
              <a:buSzPts val="1100"/>
              <a:buFont typeface="Proxima Nova"/>
              <a:buChar char="■"/>
              <a:defRPr sz="1467">
                <a:solidFill>
                  <a:srgbClr val="004455"/>
                </a:solidFill>
                <a:latin typeface="Proxima Nova"/>
                <a:ea typeface="Proxima Nova"/>
                <a:cs typeface="Proxima Nova"/>
                <a:sym typeface="Proxima Nova"/>
              </a:defRPr>
            </a:lvl9pPr>
          </a:lstStyle>
          <a:p>
            <a:endParaRPr/>
          </a:p>
        </p:txBody>
      </p:sp>
      <p:sp>
        <p:nvSpPr>
          <p:cNvPr id="97" name="Google Shape;97;p15"/>
          <p:cNvSpPr txBox="1">
            <a:spLocks noGrp="1"/>
          </p:cNvSpPr>
          <p:nvPr>
            <p:ph type="subTitle" idx="2"/>
          </p:nvPr>
        </p:nvSpPr>
        <p:spPr>
          <a:xfrm>
            <a:off x="415600" y="1026367"/>
            <a:ext cx="6883600" cy="433600"/>
          </a:xfrm>
          <a:prstGeom prst="rect">
            <a:avLst/>
          </a:prstGeom>
          <a:noFill/>
          <a:ln>
            <a:noFill/>
          </a:ln>
        </p:spPr>
        <p:txBody>
          <a:bodyPr spcFirstLastPara="1" wrap="square" lIns="0" tIns="0" rIns="0" bIns="0" anchor="t" anchorCtr="0">
            <a:noAutofit/>
          </a:bodyPr>
          <a:lstStyle>
            <a:lvl1pPr lvl="0" algn="l">
              <a:lnSpc>
                <a:spcPct val="115000"/>
              </a:lnSpc>
              <a:spcBef>
                <a:spcPts val="0"/>
              </a:spcBef>
              <a:spcAft>
                <a:spcPts val="0"/>
              </a:spcAft>
              <a:buClr>
                <a:srgbClr val="46B2B9"/>
              </a:buClr>
              <a:buSzPts val="1800"/>
              <a:buFont typeface="Proxima Nova Semibold"/>
              <a:buNone/>
              <a:defRPr>
                <a:solidFill>
                  <a:srgbClr val="46B2B9"/>
                </a:solidFill>
                <a:latin typeface="Proxima Nova Semibold"/>
                <a:ea typeface="Proxima Nova Semibold"/>
                <a:cs typeface="Proxima Nova Semibold"/>
                <a:sym typeface="Proxima Nova Semibold"/>
              </a:defRPr>
            </a:lvl1pPr>
            <a:lvl2pPr lvl="1" algn="l">
              <a:lnSpc>
                <a:spcPct val="115000"/>
              </a:lnSpc>
              <a:spcBef>
                <a:spcPts val="0"/>
              </a:spcBef>
              <a:spcAft>
                <a:spcPts val="0"/>
              </a:spcAft>
              <a:buSzPts val="1400"/>
              <a:buNone/>
              <a:defRPr/>
            </a:lvl2pPr>
            <a:lvl3pPr lvl="2" algn="l">
              <a:lnSpc>
                <a:spcPct val="115000"/>
              </a:lnSpc>
              <a:spcBef>
                <a:spcPts val="0"/>
              </a:spcBef>
              <a:spcAft>
                <a:spcPts val="0"/>
              </a:spcAft>
              <a:buSzPts val="1400"/>
              <a:buNone/>
              <a:defRPr/>
            </a:lvl3pPr>
            <a:lvl4pPr lvl="3" algn="l">
              <a:lnSpc>
                <a:spcPct val="115000"/>
              </a:lnSpc>
              <a:spcBef>
                <a:spcPts val="0"/>
              </a:spcBef>
              <a:spcAft>
                <a:spcPts val="0"/>
              </a:spcAft>
              <a:buSzPts val="1400"/>
              <a:buNone/>
              <a:defRPr/>
            </a:lvl4pPr>
            <a:lvl5pPr lvl="4" algn="l">
              <a:lnSpc>
                <a:spcPct val="115000"/>
              </a:lnSpc>
              <a:spcBef>
                <a:spcPts val="0"/>
              </a:spcBef>
              <a:spcAft>
                <a:spcPts val="0"/>
              </a:spcAft>
              <a:buSzPts val="1400"/>
              <a:buNone/>
              <a:defRPr/>
            </a:lvl5pPr>
            <a:lvl6pPr lvl="5" algn="l">
              <a:lnSpc>
                <a:spcPct val="115000"/>
              </a:lnSpc>
              <a:spcBef>
                <a:spcPts val="0"/>
              </a:spcBef>
              <a:spcAft>
                <a:spcPts val="0"/>
              </a:spcAft>
              <a:buSzPts val="1400"/>
              <a:buNone/>
              <a:defRPr/>
            </a:lvl6pPr>
            <a:lvl7pPr lvl="6" algn="l">
              <a:lnSpc>
                <a:spcPct val="115000"/>
              </a:lnSpc>
              <a:spcBef>
                <a:spcPts val="0"/>
              </a:spcBef>
              <a:spcAft>
                <a:spcPts val="0"/>
              </a:spcAft>
              <a:buSzPts val="1400"/>
              <a:buNone/>
              <a:defRPr/>
            </a:lvl7pPr>
            <a:lvl8pPr lvl="7" algn="l">
              <a:lnSpc>
                <a:spcPct val="115000"/>
              </a:lnSpc>
              <a:spcBef>
                <a:spcPts val="0"/>
              </a:spcBef>
              <a:spcAft>
                <a:spcPts val="0"/>
              </a:spcAft>
              <a:buSzPts val="1400"/>
              <a:buNone/>
              <a:defRPr/>
            </a:lvl8pPr>
            <a:lvl9pPr lvl="8" algn="l">
              <a:lnSpc>
                <a:spcPct val="115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90100351"/>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spTree>
      <p:nvGrpSpPr>
        <p:cNvPr id="1" name="Shape 98"/>
        <p:cNvGrpSpPr/>
        <p:nvPr/>
      </p:nvGrpSpPr>
      <p:grpSpPr>
        <a:xfrm>
          <a:off x="0" y="0"/>
          <a:ext cx="0" cy="0"/>
          <a:chOff x="0" y="0"/>
          <a:chExt cx="0" cy="0"/>
        </a:xfrm>
      </p:grpSpPr>
      <p:sp>
        <p:nvSpPr>
          <p:cNvPr id="99" name="Google Shape;99;p16"/>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fld id="{00000000-1234-1234-1234-123412341234}" type="slidenum">
              <a:rPr lang="en-US" smtClean="0"/>
              <a:pPr/>
              <a:t>‹#›</a:t>
            </a:fld>
            <a:endParaRPr lang="en-US"/>
          </a:p>
        </p:txBody>
      </p:sp>
      <p:sp>
        <p:nvSpPr>
          <p:cNvPr id="100" name="Google Shape;100;p16"/>
          <p:cNvSpPr/>
          <p:nvPr/>
        </p:nvSpPr>
        <p:spPr>
          <a:xfrm rot="5400000">
            <a:off x="6009667" y="684867"/>
            <a:ext cx="149200" cy="12245200"/>
          </a:xfrm>
          <a:prstGeom prst="rect">
            <a:avLst/>
          </a:prstGeom>
          <a:solidFill>
            <a:srgbClr val="46B2B9"/>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01" name="Google Shape;101;p16"/>
          <p:cNvSpPr txBox="1">
            <a:spLocks noGrp="1"/>
          </p:cNvSpPr>
          <p:nvPr>
            <p:ph type="title"/>
          </p:nvPr>
        </p:nvSpPr>
        <p:spPr>
          <a:xfrm>
            <a:off x="415600" y="390167"/>
            <a:ext cx="11360800" cy="7636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rgbClr val="004455"/>
              </a:buClr>
              <a:buSzPts val="3000"/>
              <a:buFont typeface="Proxima Nova Extrabold"/>
              <a:buNone/>
              <a:defRPr sz="4000">
                <a:solidFill>
                  <a:srgbClr val="004455"/>
                </a:solidFill>
                <a:latin typeface="Proxima Nova Extrabold"/>
                <a:ea typeface="Proxima Nova Extrabold"/>
                <a:cs typeface="Proxima Nova Extrabold"/>
                <a:sym typeface="Proxima Nova Extrabold"/>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02" name="Google Shape;102;p16"/>
          <p:cNvSpPr txBox="1">
            <a:spLocks noGrp="1"/>
          </p:cNvSpPr>
          <p:nvPr>
            <p:ph type="body" idx="1"/>
          </p:nvPr>
        </p:nvSpPr>
        <p:spPr>
          <a:xfrm>
            <a:off x="415600" y="1579000"/>
            <a:ext cx="8730800" cy="4555200"/>
          </a:xfrm>
          <a:prstGeom prst="rect">
            <a:avLst/>
          </a:prstGeom>
          <a:noFill/>
          <a:ln>
            <a:noFill/>
          </a:ln>
        </p:spPr>
        <p:txBody>
          <a:bodyPr spcFirstLastPara="1" wrap="square" lIns="0" tIns="0" rIns="0" bIns="0" anchor="t" anchorCtr="0">
            <a:noAutofit/>
          </a:bodyPr>
          <a:lstStyle>
            <a:lvl1pPr marL="609585" lvl="0" indent="-431789" algn="l">
              <a:lnSpc>
                <a:spcPct val="115000"/>
              </a:lnSpc>
              <a:spcBef>
                <a:spcPts val="0"/>
              </a:spcBef>
              <a:spcAft>
                <a:spcPts val="0"/>
              </a:spcAft>
              <a:buClr>
                <a:srgbClr val="004455"/>
              </a:buClr>
              <a:buSzPts val="1500"/>
              <a:buFont typeface="Proxima Nova"/>
              <a:buChar char="●"/>
              <a:defRPr sz="2000">
                <a:solidFill>
                  <a:srgbClr val="004455"/>
                </a:solidFill>
                <a:latin typeface="Proxima Nova"/>
                <a:ea typeface="Proxima Nova"/>
                <a:cs typeface="Proxima Nova"/>
                <a:sym typeface="Proxima Nova"/>
              </a:defRPr>
            </a:lvl1pPr>
            <a:lvl2pPr marL="1219170" lvl="1" indent="-397923" algn="l">
              <a:lnSpc>
                <a:spcPct val="115000"/>
              </a:lnSpc>
              <a:spcBef>
                <a:spcPts val="0"/>
              </a:spcBef>
              <a:spcAft>
                <a:spcPts val="0"/>
              </a:spcAft>
              <a:buClr>
                <a:srgbClr val="004455"/>
              </a:buClr>
              <a:buSzPts val="1100"/>
              <a:buFont typeface="Proxima Nova"/>
              <a:buChar char="○"/>
              <a:defRPr sz="1467">
                <a:solidFill>
                  <a:srgbClr val="004455"/>
                </a:solidFill>
                <a:latin typeface="Proxima Nova"/>
                <a:ea typeface="Proxima Nova"/>
                <a:cs typeface="Proxima Nova"/>
                <a:sym typeface="Proxima Nova"/>
              </a:defRPr>
            </a:lvl2pPr>
            <a:lvl3pPr marL="1828754" lvl="2" indent="-397923" algn="l">
              <a:lnSpc>
                <a:spcPct val="115000"/>
              </a:lnSpc>
              <a:spcBef>
                <a:spcPts val="0"/>
              </a:spcBef>
              <a:spcAft>
                <a:spcPts val="0"/>
              </a:spcAft>
              <a:buClr>
                <a:srgbClr val="004455"/>
              </a:buClr>
              <a:buSzPts val="1100"/>
              <a:buFont typeface="Proxima Nova"/>
              <a:buChar char="■"/>
              <a:defRPr sz="1467">
                <a:solidFill>
                  <a:srgbClr val="004455"/>
                </a:solidFill>
                <a:latin typeface="Proxima Nova"/>
                <a:ea typeface="Proxima Nova"/>
                <a:cs typeface="Proxima Nova"/>
                <a:sym typeface="Proxima Nova"/>
              </a:defRPr>
            </a:lvl3pPr>
            <a:lvl4pPr marL="2438339" lvl="3" indent="-397923" algn="l">
              <a:lnSpc>
                <a:spcPct val="115000"/>
              </a:lnSpc>
              <a:spcBef>
                <a:spcPts val="0"/>
              </a:spcBef>
              <a:spcAft>
                <a:spcPts val="0"/>
              </a:spcAft>
              <a:buClr>
                <a:srgbClr val="004455"/>
              </a:buClr>
              <a:buSzPts val="1100"/>
              <a:buFont typeface="Proxima Nova"/>
              <a:buChar char="●"/>
              <a:defRPr sz="1467">
                <a:solidFill>
                  <a:srgbClr val="004455"/>
                </a:solidFill>
                <a:latin typeface="Proxima Nova"/>
                <a:ea typeface="Proxima Nova"/>
                <a:cs typeface="Proxima Nova"/>
                <a:sym typeface="Proxima Nova"/>
              </a:defRPr>
            </a:lvl4pPr>
            <a:lvl5pPr marL="3047924" lvl="4" indent="-397923" algn="l">
              <a:lnSpc>
                <a:spcPct val="115000"/>
              </a:lnSpc>
              <a:spcBef>
                <a:spcPts val="0"/>
              </a:spcBef>
              <a:spcAft>
                <a:spcPts val="0"/>
              </a:spcAft>
              <a:buClr>
                <a:srgbClr val="004455"/>
              </a:buClr>
              <a:buSzPts val="1100"/>
              <a:buFont typeface="Proxima Nova"/>
              <a:buChar char="○"/>
              <a:defRPr sz="1467">
                <a:solidFill>
                  <a:srgbClr val="004455"/>
                </a:solidFill>
                <a:latin typeface="Proxima Nova"/>
                <a:ea typeface="Proxima Nova"/>
                <a:cs typeface="Proxima Nova"/>
                <a:sym typeface="Proxima Nova"/>
              </a:defRPr>
            </a:lvl5pPr>
            <a:lvl6pPr marL="3657509" lvl="5" indent="-397923" algn="l">
              <a:lnSpc>
                <a:spcPct val="115000"/>
              </a:lnSpc>
              <a:spcBef>
                <a:spcPts val="0"/>
              </a:spcBef>
              <a:spcAft>
                <a:spcPts val="0"/>
              </a:spcAft>
              <a:buClr>
                <a:srgbClr val="004455"/>
              </a:buClr>
              <a:buSzPts val="1100"/>
              <a:buFont typeface="Proxima Nova"/>
              <a:buChar char="■"/>
              <a:defRPr sz="1467">
                <a:solidFill>
                  <a:srgbClr val="004455"/>
                </a:solidFill>
                <a:latin typeface="Proxima Nova"/>
                <a:ea typeface="Proxima Nova"/>
                <a:cs typeface="Proxima Nova"/>
                <a:sym typeface="Proxima Nova"/>
              </a:defRPr>
            </a:lvl6pPr>
            <a:lvl7pPr marL="4267093" lvl="6" indent="-397923" algn="l">
              <a:lnSpc>
                <a:spcPct val="115000"/>
              </a:lnSpc>
              <a:spcBef>
                <a:spcPts val="0"/>
              </a:spcBef>
              <a:spcAft>
                <a:spcPts val="0"/>
              </a:spcAft>
              <a:buClr>
                <a:srgbClr val="004455"/>
              </a:buClr>
              <a:buSzPts val="1100"/>
              <a:buFont typeface="Proxima Nova"/>
              <a:buChar char="●"/>
              <a:defRPr sz="1467">
                <a:solidFill>
                  <a:srgbClr val="004455"/>
                </a:solidFill>
                <a:latin typeface="Proxima Nova"/>
                <a:ea typeface="Proxima Nova"/>
                <a:cs typeface="Proxima Nova"/>
                <a:sym typeface="Proxima Nova"/>
              </a:defRPr>
            </a:lvl7pPr>
            <a:lvl8pPr marL="4876678" lvl="7" indent="-397923" algn="l">
              <a:lnSpc>
                <a:spcPct val="115000"/>
              </a:lnSpc>
              <a:spcBef>
                <a:spcPts val="0"/>
              </a:spcBef>
              <a:spcAft>
                <a:spcPts val="0"/>
              </a:spcAft>
              <a:buClr>
                <a:srgbClr val="004455"/>
              </a:buClr>
              <a:buSzPts val="1100"/>
              <a:buFont typeface="Proxima Nova"/>
              <a:buChar char="○"/>
              <a:defRPr sz="1467">
                <a:solidFill>
                  <a:srgbClr val="004455"/>
                </a:solidFill>
                <a:latin typeface="Proxima Nova"/>
                <a:ea typeface="Proxima Nova"/>
                <a:cs typeface="Proxima Nova"/>
                <a:sym typeface="Proxima Nova"/>
              </a:defRPr>
            </a:lvl8pPr>
            <a:lvl9pPr marL="5486263" lvl="8" indent="-397923" algn="l">
              <a:lnSpc>
                <a:spcPct val="115000"/>
              </a:lnSpc>
              <a:spcBef>
                <a:spcPts val="0"/>
              </a:spcBef>
              <a:spcAft>
                <a:spcPts val="0"/>
              </a:spcAft>
              <a:buClr>
                <a:srgbClr val="004455"/>
              </a:buClr>
              <a:buSzPts val="1100"/>
              <a:buFont typeface="Proxima Nova"/>
              <a:buChar char="■"/>
              <a:defRPr sz="1467">
                <a:solidFill>
                  <a:srgbClr val="004455"/>
                </a:solidFill>
                <a:latin typeface="Proxima Nova"/>
                <a:ea typeface="Proxima Nova"/>
                <a:cs typeface="Proxima Nova"/>
                <a:sym typeface="Proxima Nova"/>
              </a:defRPr>
            </a:lvl9pPr>
          </a:lstStyle>
          <a:p>
            <a:endParaRPr/>
          </a:p>
        </p:txBody>
      </p:sp>
      <p:sp>
        <p:nvSpPr>
          <p:cNvPr id="103" name="Google Shape;103;p16"/>
          <p:cNvSpPr txBox="1">
            <a:spLocks noGrp="1"/>
          </p:cNvSpPr>
          <p:nvPr>
            <p:ph type="subTitle" idx="2"/>
          </p:nvPr>
        </p:nvSpPr>
        <p:spPr>
          <a:xfrm>
            <a:off x="415600" y="1026367"/>
            <a:ext cx="6883600" cy="433600"/>
          </a:xfrm>
          <a:prstGeom prst="rect">
            <a:avLst/>
          </a:prstGeom>
          <a:noFill/>
          <a:ln>
            <a:noFill/>
          </a:ln>
        </p:spPr>
        <p:txBody>
          <a:bodyPr spcFirstLastPara="1" wrap="square" lIns="0" tIns="0" rIns="0" bIns="0" anchor="t" anchorCtr="0">
            <a:noAutofit/>
          </a:bodyPr>
          <a:lstStyle>
            <a:lvl1pPr lvl="0" algn="l">
              <a:lnSpc>
                <a:spcPct val="115000"/>
              </a:lnSpc>
              <a:spcBef>
                <a:spcPts val="0"/>
              </a:spcBef>
              <a:spcAft>
                <a:spcPts val="0"/>
              </a:spcAft>
              <a:buClr>
                <a:srgbClr val="46B2B9"/>
              </a:buClr>
              <a:buSzPts val="1800"/>
              <a:buFont typeface="Proxima Nova Semibold"/>
              <a:buNone/>
              <a:defRPr>
                <a:solidFill>
                  <a:srgbClr val="46B2B9"/>
                </a:solidFill>
                <a:latin typeface="Proxima Nova Semibold"/>
                <a:ea typeface="Proxima Nova Semibold"/>
                <a:cs typeface="Proxima Nova Semibold"/>
                <a:sym typeface="Proxima Nova Semibold"/>
              </a:defRPr>
            </a:lvl1pPr>
            <a:lvl2pPr lvl="1" algn="l">
              <a:lnSpc>
                <a:spcPct val="115000"/>
              </a:lnSpc>
              <a:spcBef>
                <a:spcPts val="0"/>
              </a:spcBef>
              <a:spcAft>
                <a:spcPts val="0"/>
              </a:spcAft>
              <a:buSzPts val="1400"/>
              <a:buNone/>
              <a:defRPr/>
            </a:lvl2pPr>
            <a:lvl3pPr lvl="2" algn="l">
              <a:lnSpc>
                <a:spcPct val="115000"/>
              </a:lnSpc>
              <a:spcBef>
                <a:spcPts val="0"/>
              </a:spcBef>
              <a:spcAft>
                <a:spcPts val="0"/>
              </a:spcAft>
              <a:buSzPts val="1400"/>
              <a:buNone/>
              <a:defRPr/>
            </a:lvl3pPr>
            <a:lvl4pPr lvl="3" algn="l">
              <a:lnSpc>
                <a:spcPct val="115000"/>
              </a:lnSpc>
              <a:spcBef>
                <a:spcPts val="0"/>
              </a:spcBef>
              <a:spcAft>
                <a:spcPts val="0"/>
              </a:spcAft>
              <a:buSzPts val="1400"/>
              <a:buNone/>
              <a:defRPr/>
            </a:lvl4pPr>
            <a:lvl5pPr lvl="4" algn="l">
              <a:lnSpc>
                <a:spcPct val="115000"/>
              </a:lnSpc>
              <a:spcBef>
                <a:spcPts val="0"/>
              </a:spcBef>
              <a:spcAft>
                <a:spcPts val="0"/>
              </a:spcAft>
              <a:buSzPts val="1400"/>
              <a:buNone/>
              <a:defRPr/>
            </a:lvl5pPr>
            <a:lvl6pPr lvl="5" algn="l">
              <a:lnSpc>
                <a:spcPct val="115000"/>
              </a:lnSpc>
              <a:spcBef>
                <a:spcPts val="0"/>
              </a:spcBef>
              <a:spcAft>
                <a:spcPts val="0"/>
              </a:spcAft>
              <a:buSzPts val="1400"/>
              <a:buNone/>
              <a:defRPr/>
            </a:lvl6pPr>
            <a:lvl7pPr lvl="6" algn="l">
              <a:lnSpc>
                <a:spcPct val="115000"/>
              </a:lnSpc>
              <a:spcBef>
                <a:spcPts val="0"/>
              </a:spcBef>
              <a:spcAft>
                <a:spcPts val="0"/>
              </a:spcAft>
              <a:buSzPts val="1400"/>
              <a:buNone/>
              <a:defRPr/>
            </a:lvl7pPr>
            <a:lvl8pPr lvl="7" algn="l">
              <a:lnSpc>
                <a:spcPct val="115000"/>
              </a:lnSpc>
              <a:spcBef>
                <a:spcPts val="0"/>
              </a:spcBef>
              <a:spcAft>
                <a:spcPts val="0"/>
              </a:spcAft>
              <a:buSzPts val="1400"/>
              <a:buNone/>
              <a:defRPr/>
            </a:lvl8pPr>
            <a:lvl9pPr lvl="8" algn="l">
              <a:lnSpc>
                <a:spcPct val="115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1370690"/>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104"/>
        <p:cNvGrpSpPr/>
        <p:nvPr/>
      </p:nvGrpSpPr>
      <p:grpSpPr>
        <a:xfrm>
          <a:off x="0" y="0"/>
          <a:ext cx="0" cy="0"/>
          <a:chOff x="0" y="0"/>
          <a:chExt cx="0" cy="0"/>
        </a:xfrm>
      </p:grpSpPr>
      <p:sp>
        <p:nvSpPr>
          <p:cNvPr id="105" name="Google Shape;105;p17"/>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fld id="{00000000-1234-1234-1234-123412341234}" type="slidenum">
              <a:rPr lang="en-US" smtClean="0"/>
              <a:pPr/>
              <a:t>‹#›</a:t>
            </a:fld>
            <a:endParaRPr lang="en-US"/>
          </a:p>
        </p:txBody>
      </p:sp>
      <p:sp>
        <p:nvSpPr>
          <p:cNvPr id="106" name="Google Shape;106;p17"/>
          <p:cNvSpPr/>
          <p:nvPr/>
        </p:nvSpPr>
        <p:spPr>
          <a:xfrm rot="5400000">
            <a:off x="522533" y="5883233"/>
            <a:ext cx="149200" cy="1193600"/>
          </a:xfrm>
          <a:prstGeom prst="rect">
            <a:avLst/>
          </a:prstGeom>
          <a:solidFill>
            <a:srgbClr val="46B2B9"/>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07" name="Google Shape;107;p17"/>
          <p:cNvSpPr txBox="1">
            <a:spLocks noGrp="1"/>
          </p:cNvSpPr>
          <p:nvPr>
            <p:ph type="title"/>
          </p:nvPr>
        </p:nvSpPr>
        <p:spPr>
          <a:xfrm>
            <a:off x="415600" y="390167"/>
            <a:ext cx="11360800" cy="7636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rgbClr val="004455"/>
              </a:buClr>
              <a:buSzPts val="3000"/>
              <a:buFont typeface="Proxima Nova Extrabold"/>
              <a:buNone/>
              <a:defRPr sz="4000">
                <a:solidFill>
                  <a:srgbClr val="004455"/>
                </a:solidFill>
                <a:latin typeface="Proxima Nova Extrabold"/>
                <a:ea typeface="Proxima Nova Extrabold"/>
                <a:cs typeface="Proxima Nova Extrabold"/>
                <a:sym typeface="Proxima Nova Extrabold"/>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08" name="Google Shape;108;p17"/>
          <p:cNvSpPr txBox="1">
            <a:spLocks noGrp="1"/>
          </p:cNvSpPr>
          <p:nvPr>
            <p:ph type="body" idx="1"/>
          </p:nvPr>
        </p:nvSpPr>
        <p:spPr>
          <a:xfrm>
            <a:off x="415600" y="1579000"/>
            <a:ext cx="8730800" cy="4555200"/>
          </a:xfrm>
          <a:prstGeom prst="rect">
            <a:avLst/>
          </a:prstGeom>
          <a:noFill/>
          <a:ln>
            <a:noFill/>
          </a:ln>
        </p:spPr>
        <p:txBody>
          <a:bodyPr spcFirstLastPara="1" wrap="square" lIns="0" tIns="0" rIns="0" bIns="0" anchor="t" anchorCtr="0">
            <a:noAutofit/>
          </a:bodyPr>
          <a:lstStyle>
            <a:lvl1pPr marL="609585" lvl="0" indent="-431789" algn="l">
              <a:lnSpc>
                <a:spcPct val="115000"/>
              </a:lnSpc>
              <a:spcBef>
                <a:spcPts val="0"/>
              </a:spcBef>
              <a:spcAft>
                <a:spcPts val="0"/>
              </a:spcAft>
              <a:buClr>
                <a:srgbClr val="004455"/>
              </a:buClr>
              <a:buSzPts val="1500"/>
              <a:buFont typeface="Proxima Nova"/>
              <a:buChar char="●"/>
              <a:defRPr sz="2000">
                <a:solidFill>
                  <a:srgbClr val="004455"/>
                </a:solidFill>
                <a:latin typeface="Proxima Nova"/>
                <a:ea typeface="Proxima Nova"/>
                <a:cs typeface="Proxima Nova"/>
                <a:sym typeface="Proxima Nova"/>
              </a:defRPr>
            </a:lvl1pPr>
            <a:lvl2pPr marL="1219170" lvl="1" indent="-397923" algn="l">
              <a:lnSpc>
                <a:spcPct val="115000"/>
              </a:lnSpc>
              <a:spcBef>
                <a:spcPts val="0"/>
              </a:spcBef>
              <a:spcAft>
                <a:spcPts val="0"/>
              </a:spcAft>
              <a:buClr>
                <a:srgbClr val="004455"/>
              </a:buClr>
              <a:buSzPts val="1100"/>
              <a:buFont typeface="Proxima Nova"/>
              <a:buChar char="○"/>
              <a:defRPr sz="1467">
                <a:solidFill>
                  <a:srgbClr val="004455"/>
                </a:solidFill>
                <a:latin typeface="Proxima Nova"/>
                <a:ea typeface="Proxima Nova"/>
                <a:cs typeface="Proxima Nova"/>
                <a:sym typeface="Proxima Nova"/>
              </a:defRPr>
            </a:lvl2pPr>
            <a:lvl3pPr marL="1828754" lvl="2" indent="-397923" algn="l">
              <a:lnSpc>
                <a:spcPct val="115000"/>
              </a:lnSpc>
              <a:spcBef>
                <a:spcPts val="0"/>
              </a:spcBef>
              <a:spcAft>
                <a:spcPts val="0"/>
              </a:spcAft>
              <a:buClr>
                <a:srgbClr val="004455"/>
              </a:buClr>
              <a:buSzPts val="1100"/>
              <a:buFont typeface="Proxima Nova"/>
              <a:buChar char="■"/>
              <a:defRPr sz="1467">
                <a:solidFill>
                  <a:srgbClr val="004455"/>
                </a:solidFill>
                <a:latin typeface="Proxima Nova"/>
                <a:ea typeface="Proxima Nova"/>
                <a:cs typeface="Proxima Nova"/>
                <a:sym typeface="Proxima Nova"/>
              </a:defRPr>
            </a:lvl3pPr>
            <a:lvl4pPr marL="2438339" lvl="3" indent="-397923" algn="l">
              <a:lnSpc>
                <a:spcPct val="115000"/>
              </a:lnSpc>
              <a:spcBef>
                <a:spcPts val="0"/>
              </a:spcBef>
              <a:spcAft>
                <a:spcPts val="0"/>
              </a:spcAft>
              <a:buClr>
                <a:srgbClr val="004455"/>
              </a:buClr>
              <a:buSzPts val="1100"/>
              <a:buFont typeface="Proxima Nova"/>
              <a:buChar char="●"/>
              <a:defRPr sz="1467">
                <a:solidFill>
                  <a:srgbClr val="004455"/>
                </a:solidFill>
                <a:latin typeface="Proxima Nova"/>
                <a:ea typeface="Proxima Nova"/>
                <a:cs typeface="Proxima Nova"/>
                <a:sym typeface="Proxima Nova"/>
              </a:defRPr>
            </a:lvl4pPr>
            <a:lvl5pPr marL="3047924" lvl="4" indent="-397923" algn="l">
              <a:lnSpc>
                <a:spcPct val="115000"/>
              </a:lnSpc>
              <a:spcBef>
                <a:spcPts val="0"/>
              </a:spcBef>
              <a:spcAft>
                <a:spcPts val="0"/>
              </a:spcAft>
              <a:buClr>
                <a:srgbClr val="004455"/>
              </a:buClr>
              <a:buSzPts val="1100"/>
              <a:buFont typeface="Proxima Nova"/>
              <a:buChar char="○"/>
              <a:defRPr sz="1467">
                <a:solidFill>
                  <a:srgbClr val="004455"/>
                </a:solidFill>
                <a:latin typeface="Proxima Nova"/>
                <a:ea typeface="Proxima Nova"/>
                <a:cs typeface="Proxima Nova"/>
                <a:sym typeface="Proxima Nova"/>
              </a:defRPr>
            </a:lvl5pPr>
            <a:lvl6pPr marL="3657509" lvl="5" indent="-397923" algn="l">
              <a:lnSpc>
                <a:spcPct val="115000"/>
              </a:lnSpc>
              <a:spcBef>
                <a:spcPts val="0"/>
              </a:spcBef>
              <a:spcAft>
                <a:spcPts val="0"/>
              </a:spcAft>
              <a:buClr>
                <a:srgbClr val="004455"/>
              </a:buClr>
              <a:buSzPts val="1100"/>
              <a:buFont typeface="Proxima Nova"/>
              <a:buChar char="■"/>
              <a:defRPr sz="1467">
                <a:solidFill>
                  <a:srgbClr val="004455"/>
                </a:solidFill>
                <a:latin typeface="Proxima Nova"/>
                <a:ea typeface="Proxima Nova"/>
                <a:cs typeface="Proxima Nova"/>
                <a:sym typeface="Proxima Nova"/>
              </a:defRPr>
            </a:lvl6pPr>
            <a:lvl7pPr marL="4267093" lvl="6" indent="-397923" algn="l">
              <a:lnSpc>
                <a:spcPct val="115000"/>
              </a:lnSpc>
              <a:spcBef>
                <a:spcPts val="0"/>
              </a:spcBef>
              <a:spcAft>
                <a:spcPts val="0"/>
              </a:spcAft>
              <a:buClr>
                <a:srgbClr val="004455"/>
              </a:buClr>
              <a:buSzPts val="1100"/>
              <a:buFont typeface="Proxima Nova"/>
              <a:buChar char="●"/>
              <a:defRPr sz="1467">
                <a:solidFill>
                  <a:srgbClr val="004455"/>
                </a:solidFill>
                <a:latin typeface="Proxima Nova"/>
                <a:ea typeface="Proxima Nova"/>
                <a:cs typeface="Proxima Nova"/>
                <a:sym typeface="Proxima Nova"/>
              </a:defRPr>
            </a:lvl7pPr>
            <a:lvl8pPr marL="4876678" lvl="7" indent="-397923" algn="l">
              <a:lnSpc>
                <a:spcPct val="115000"/>
              </a:lnSpc>
              <a:spcBef>
                <a:spcPts val="0"/>
              </a:spcBef>
              <a:spcAft>
                <a:spcPts val="0"/>
              </a:spcAft>
              <a:buClr>
                <a:srgbClr val="004455"/>
              </a:buClr>
              <a:buSzPts val="1100"/>
              <a:buFont typeface="Proxima Nova"/>
              <a:buChar char="○"/>
              <a:defRPr sz="1467">
                <a:solidFill>
                  <a:srgbClr val="004455"/>
                </a:solidFill>
                <a:latin typeface="Proxima Nova"/>
                <a:ea typeface="Proxima Nova"/>
                <a:cs typeface="Proxima Nova"/>
                <a:sym typeface="Proxima Nova"/>
              </a:defRPr>
            </a:lvl8pPr>
            <a:lvl9pPr marL="5486263" lvl="8" indent="-397923" algn="l">
              <a:lnSpc>
                <a:spcPct val="115000"/>
              </a:lnSpc>
              <a:spcBef>
                <a:spcPts val="0"/>
              </a:spcBef>
              <a:spcAft>
                <a:spcPts val="0"/>
              </a:spcAft>
              <a:buClr>
                <a:srgbClr val="004455"/>
              </a:buClr>
              <a:buSzPts val="1100"/>
              <a:buFont typeface="Proxima Nova"/>
              <a:buChar char="■"/>
              <a:defRPr sz="1467">
                <a:solidFill>
                  <a:srgbClr val="004455"/>
                </a:solidFill>
                <a:latin typeface="Proxima Nova"/>
                <a:ea typeface="Proxima Nova"/>
                <a:cs typeface="Proxima Nova"/>
                <a:sym typeface="Proxima Nova"/>
              </a:defRPr>
            </a:lvl9pPr>
          </a:lstStyle>
          <a:p>
            <a:endParaRPr/>
          </a:p>
        </p:txBody>
      </p:sp>
      <p:sp>
        <p:nvSpPr>
          <p:cNvPr id="109" name="Google Shape;109;p17"/>
          <p:cNvSpPr txBox="1">
            <a:spLocks noGrp="1"/>
          </p:cNvSpPr>
          <p:nvPr>
            <p:ph type="subTitle" idx="2"/>
          </p:nvPr>
        </p:nvSpPr>
        <p:spPr>
          <a:xfrm>
            <a:off x="415600" y="1026367"/>
            <a:ext cx="6883600" cy="433600"/>
          </a:xfrm>
          <a:prstGeom prst="rect">
            <a:avLst/>
          </a:prstGeom>
          <a:noFill/>
          <a:ln>
            <a:noFill/>
          </a:ln>
        </p:spPr>
        <p:txBody>
          <a:bodyPr spcFirstLastPara="1" wrap="square" lIns="0" tIns="0" rIns="0" bIns="0" anchor="t" anchorCtr="0">
            <a:noAutofit/>
          </a:bodyPr>
          <a:lstStyle>
            <a:lvl1pPr lvl="0" algn="l">
              <a:lnSpc>
                <a:spcPct val="115000"/>
              </a:lnSpc>
              <a:spcBef>
                <a:spcPts val="0"/>
              </a:spcBef>
              <a:spcAft>
                <a:spcPts val="0"/>
              </a:spcAft>
              <a:buClr>
                <a:srgbClr val="46B2B9"/>
              </a:buClr>
              <a:buSzPts val="1800"/>
              <a:buFont typeface="Proxima Nova Semibold"/>
              <a:buNone/>
              <a:defRPr>
                <a:solidFill>
                  <a:srgbClr val="46B2B9"/>
                </a:solidFill>
                <a:latin typeface="Proxima Nova Semibold"/>
                <a:ea typeface="Proxima Nova Semibold"/>
                <a:cs typeface="Proxima Nova Semibold"/>
                <a:sym typeface="Proxima Nova Semibold"/>
              </a:defRPr>
            </a:lvl1pPr>
            <a:lvl2pPr lvl="1" algn="l">
              <a:lnSpc>
                <a:spcPct val="115000"/>
              </a:lnSpc>
              <a:spcBef>
                <a:spcPts val="0"/>
              </a:spcBef>
              <a:spcAft>
                <a:spcPts val="0"/>
              </a:spcAft>
              <a:buSzPts val="1400"/>
              <a:buNone/>
              <a:defRPr/>
            </a:lvl2pPr>
            <a:lvl3pPr lvl="2" algn="l">
              <a:lnSpc>
                <a:spcPct val="115000"/>
              </a:lnSpc>
              <a:spcBef>
                <a:spcPts val="0"/>
              </a:spcBef>
              <a:spcAft>
                <a:spcPts val="0"/>
              </a:spcAft>
              <a:buSzPts val="1400"/>
              <a:buNone/>
              <a:defRPr/>
            </a:lvl3pPr>
            <a:lvl4pPr lvl="3" algn="l">
              <a:lnSpc>
                <a:spcPct val="115000"/>
              </a:lnSpc>
              <a:spcBef>
                <a:spcPts val="0"/>
              </a:spcBef>
              <a:spcAft>
                <a:spcPts val="0"/>
              </a:spcAft>
              <a:buSzPts val="1400"/>
              <a:buNone/>
              <a:defRPr/>
            </a:lvl4pPr>
            <a:lvl5pPr lvl="4" algn="l">
              <a:lnSpc>
                <a:spcPct val="115000"/>
              </a:lnSpc>
              <a:spcBef>
                <a:spcPts val="0"/>
              </a:spcBef>
              <a:spcAft>
                <a:spcPts val="0"/>
              </a:spcAft>
              <a:buSzPts val="1400"/>
              <a:buNone/>
              <a:defRPr/>
            </a:lvl5pPr>
            <a:lvl6pPr lvl="5" algn="l">
              <a:lnSpc>
                <a:spcPct val="115000"/>
              </a:lnSpc>
              <a:spcBef>
                <a:spcPts val="0"/>
              </a:spcBef>
              <a:spcAft>
                <a:spcPts val="0"/>
              </a:spcAft>
              <a:buSzPts val="1400"/>
              <a:buNone/>
              <a:defRPr/>
            </a:lvl6pPr>
            <a:lvl7pPr lvl="6" algn="l">
              <a:lnSpc>
                <a:spcPct val="115000"/>
              </a:lnSpc>
              <a:spcBef>
                <a:spcPts val="0"/>
              </a:spcBef>
              <a:spcAft>
                <a:spcPts val="0"/>
              </a:spcAft>
              <a:buSzPts val="1400"/>
              <a:buNone/>
              <a:defRPr/>
            </a:lvl7pPr>
            <a:lvl8pPr lvl="7" algn="l">
              <a:lnSpc>
                <a:spcPct val="115000"/>
              </a:lnSpc>
              <a:spcBef>
                <a:spcPts val="0"/>
              </a:spcBef>
              <a:spcAft>
                <a:spcPts val="0"/>
              </a:spcAft>
              <a:buSzPts val="1400"/>
              <a:buNone/>
              <a:defRPr/>
            </a:lvl8pPr>
            <a:lvl9pPr lvl="8" algn="l">
              <a:lnSpc>
                <a:spcPct val="115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901814708"/>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10"/>
        <p:cNvGrpSpPr/>
        <p:nvPr/>
      </p:nvGrpSpPr>
      <p:grpSpPr>
        <a:xfrm>
          <a:off x="0" y="0"/>
          <a:ext cx="0" cy="0"/>
          <a:chOff x="0" y="0"/>
          <a:chExt cx="0" cy="0"/>
        </a:xfrm>
      </p:grpSpPr>
      <p:sp>
        <p:nvSpPr>
          <p:cNvPr id="111" name="Google Shape;111;p18"/>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fld id="{00000000-1234-1234-1234-123412341234}" type="slidenum">
              <a:rPr lang="en-US" smtClean="0"/>
              <a:pPr/>
              <a:t>‹#›</a:t>
            </a:fld>
            <a:endParaRPr lang="en-US"/>
          </a:p>
        </p:txBody>
      </p:sp>
      <p:sp>
        <p:nvSpPr>
          <p:cNvPr id="112" name="Google Shape;112;p18"/>
          <p:cNvSpPr/>
          <p:nvPr/>
        </p:nvSpPr>
        <p:spPr>
          <a:xfrm>
            <a:off x="6096000" y="-11967"/>
            <a:ext cx="6143600" cy="6917600"/>
          </a:xfrm>
          <a:prstGeom prst="rect">
            <a:avLst/>
          </a:prstGeom>
          <a:solidFill>
            <a:srgbClr val="46B2B9"/>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13" name="Google Shape;113;p18"/>
          <p:cNvSpPr/>
          <p:nvPr/>
        </p:nvSpPr>
        <p:spPr>
          <a:xfrm>
            <a:off x="-47767" y="-11967"/>
            <a:ext cx="6143600" cy="6917600"/>
          </a:xfrm>
          <a:prstGeom prst="rect">
            <a:avLst/>
          </a:prstGeom>
          <a:solidFill>
            <a:srgbClr val="004455"/>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14" name="Google Shape;114;p18"/>
          <p:cNvSpPr txBox="1">
            <a:spLocks noGrp="1"/>
          </p:cNvSpPr>
          <p:nvPr>
            <p:ph type="title"/>
          </p:nvPr>
        </p:nvSpPr>
        <p:spPr>
          <a:xfrm>
            <a:off x="415600" y="461600"/>
            <a:ext cx="5333200" cy="7636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lt1"/>
              </a:buClr>
              <a:buSzPts val="2200"/>
              <a:buFont typeface="Proxima Nova Extrabold"/>
              <a:buNone/>
              <a:defRPr sz="2933">
                <a:solidFill>
                  <a:schemeClr val="lt1"/>
                </a:solidFill>
                <a:latin typeface="Proxima Nova Extrabold"/>
                <a:ea typeface="Proxima Nova Extrabold"/>
                <a:cs typeface="Proxima Nova Extrabold"/>
                <a:sym typeface="Proxima Nova Extrabold"/>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15" name="Google Shape;115;p18"/>
          <p:cNvSpPr txBox="1">
            <a:spLocks noGrp="1"/>
          </p:cNvSpPr>
          <p:nvPr>
            <p:ph type="body" idx="1"/>
          </p:nvPr>
        </p:nvSpPr>
        <p:spPr>
          <a:xfrm>
            <a:off x="415600" y="1536633"/>
            <a:ext cx="5333200" cy="4555200"/>
          </a:xfrm>
          <a:prstGeom prst="rect">
            <a:avLst/>
          </a:prstGeom>
          <a:noFill/>
          <a:ln>
            <a:noFill/>
          </a:ln>
        </p:spPr>
        <p:txBody>
          <a:bodyPr spcFirstLastPara="1" wrap="square" lIns="0" tIns="0" rIns="0" bIns="0" anchor="t" anchorCtr="0">
            <a:noAutofit/>
          </a:bodyPr>
          <a:lstStyle>
            <a:lvl1pPr marL="609585" lvl="0" indent="-423323" algn="l">
              <a:lnSpc>
                <a:spcPct val="115000"/>
              </a:lnSpc>
              <a:spcBef>
                <a:spcPts val="0"/>
              </a:spcBef>
              <a:spcAft>
                <a:spcPts val="0"/>
              </a:spcAft>
              <a:buClr>
                <a:schemeClr val="lt1"/>
              </a:buClr>
              <a:buSzPts val="1400"/>
              <a:buFont typeface="Proxima Nova"/>
              <a:buChar char="●"/>
              <a:defRPr sz="1867">
                <a:solidFill>
                  <a:schemeClr val="lt1"/>
                </a:solidFill>
                <a:latin typeface="Proxima Nova"/>
                <a:ea typeface="Proxima Nova"/>
                <a:cs typeface="Proxima Nova"/>
                <a:sym typeface="Proxima Nova"/>
              </a:defRPr>
            </a:lvl1pPr>
            <a:lvl2pPr marL="1219170" lvl="1" indent="-406390" algn="l">
              <a:lnSpc>
                <a:spcPct val="115000"/>
              </a:lnSpc>
              <a:spcBef>
                <a:spcPts val="0"/>
              </a:spcBef>
              <a:spcAft>
                <a:spcPts val="0"/>
              </a:spcAft>
              <a:buClr>
                <a:schemeClr val="lt1"/>
              </a:buClr>
              <a:buSzPts val="1200"/>
              <a:buFont typeface="Proxima Nova"/>
              <a:buChar char="○"/>
              <a:defRPr sz="1600">
                <a:solidFill>
                  <a:schemeClr val="lt1"/>
                </a:solidFill>
                <a:latin typeface="Proxima Nova"/>
                <a:ea typeface="Proxima Nova"/>
                <a:cs typeface="Proxima Nova"/>
                <a:sym typeface="Proxima Nova"/>
              </a:defRPr>
            </a:lvl2pPr>
            <a:lvl3pPr marL="1828754" lvl="2" indent="-406390" algn="l">
              <a:lnSpc>
                <a:spcPct val="115000"/>
              </a:lnSpc>
              <a:spcBef>
                <a:spcPts val="0"/>
              </a:spcBef>
              <a:spcAft>
                <a:spcPts val="0"/>
              </a:spcAft>
              <a:buClr>
                <a:schemeClr val="lt1"/>
              </a:buClr>
              <a:buSzPts val="1200"/>
              <a:buFont typeface="Proxima Nova"/>
              <a:buChar char="■"/>
              <a:defRPr sz="1600">
                <a:solidFill>
                  <a:schemeClr val="lt1"/>
                </a:solidFill>
                <a:latin typeface="Proxima Nova"/>
                <a:ea typeface="Proxima Nova"/>
                <a:cs typeface="Proxima Nova"/>
                <a:sym typeface="Proxima Nova"/>
              </a:defRPr>
            </a:lvl3pPr>
            <a:lvl4pPr marL="2438339" lvl="3" indent="-406390" algn="l">
              <a:lnSpc>
                <a:spcPct val="115000"/>
              </a:lnSpc>
              <a:spcBef>
                <a:spcPts val="0"/>
              </a:spcBef>
              <a:spcAft>
                <a:spcPts val="0"/>
              </a:spcAft>
              <a:buClr>
                <a:schemeClr val="lt1"/>
              </a:buClr>
              <a:buSzPts val="1200"/>
              <a:buFont typeface="Proxima Nova"/>
              <a:buChar char="●"/>
              <a:defRPr sz="1600">
                <a:solidFill>
                  <a:schemeClr val="lt1"/>
                </a:solidFill>
                <a:latin typeface="Proxima Nova"/>
                <a:ea typeface="Proxima Nova"/>
                <a:cs typeface="Proxima Nova"/>
                <a:sym typeface="Proxima Nova"/>
              </a:defRPr>
            </a:lvl4pPr>
            <a:lvl5pPr marL="3047924" lvl="4" indent="-406390" algn="l">
              <a:lnSpc>
                <a:spcPct val="115000"/>
              </a:lnSpc>
              <a:spcBef>
                <a:spcPts val="0"/>
              </a:spcBef>
              <a:spcAft>
                <a:spcPts val="0"/>
              </a:spcAft>
              <a:buClr>
                <a:schemeClr val="lt1"/>
              </a:buClr>
              <a:buSzPts val="1200"/>
              <a:buFont typeface="Proxima Nova"/>
              <a:buChar char="○"/>
              <a:defRPr sz="1600">
                <a:solidFill>
                  <a:schemeClr val="lt1"/>
                </a:solidFill>
                <a:latin typeface="Proxima Nova"/>
                <a:ea typeface="Proxima Nova"/>
                <a:cs typeface="Proxima Nova"/>
                <a:sym typeface="Proxima Nova"/>
              </a:defRPr>
            </a:lvl5pPr>
            <a:lvl6pPr marL="3657509" lvl="5" indent="-406390" algn="l">
              <a:lnSpc>
                <a:spcPct val="115000"/>
              </a:lnSpc>
              <a:spcBef>
                <a:spcPts val="0"/>
              </a:spcBef>
              <a:spcAft>
                <a:spcPts val="0"/>
              </a:spcAft>
              <a:buClr>
                <a:schemeClr val="lt1"/>
              </a:buClr>
              <a:buSzPts val="1200"/>
              <a:buFont typeface="Proxima Nova"/>
              <a:buChar char="■"/>
              <a:defRPr sz="1600">
                <a:solidFill>
                  <a:schemeClr val="lt1"/>
                </a:solidFill>
                <a:latin typeface="Proxima Nova"/>
                <a:ea typeface="Proxima Nova"/>
                <a:cs typeface="Proxima Nova"/>
                <a:sym typeface="Proxima Nova"/>
              </a:defRPr>
            </a:lvl6pPr>
            <a:lvl7pPr marL="4267093" lvl="6" indent="-406390" algn="l">
              <a:lnSpc>
                <a:spcPct val="115000"/>
              </a:lnSpc>
              <a:spcBef>
                <a:spcPts val="0"/>
              </a:spcBef>
              <a:spcAft>
                <a:spcPts val="0"/>
              </a:spcAft>
              <a:buClr>
                <a:schemeClr val="lt1"/>
              </a:buClr>
              <a:buSzPts val="1200"/>
              <a:buFont typeface="Proxima Nova"/>
              <a:buChar char="●"/>
              <a:defRPr sz="1600">
                <a:solidFill>
                  <a:schemeClr val="lt1"/>
                </a:solidFill>
                <a:latin typeface="Proxima Nova"/>
                <a:ea typeface="Proxima Nova"/>
                <a:cs typeface="Proxima Nova"/>
                <a:sym typeface="Proxima Nova"/>
              </a:defRPr>
            </a:lvl7pPr>
            <a:lvl8pPr marL="4876678" lvl="7" indent="-406390" algn="l">
              <a:lnSpc>
                <a:spcPct val="115000"/>
              </a:lnSpc>
              <a:spcBef>
                <a:spcPts val="0"/>
              </a:spcBef>
              <a:spcAft>
                <a:spcPts val="0"/>
              </a:spcAft>
              <a:buClr>
                <a:schemeClr val="lt1"/>
              </a:buClr>
              <a:buSzPts val="1200"/>
              <a:buFont typeface="Proxima Nova"/>
              <a:buChar char="○"/>
              <a:defRPr sz="1600">
                <a:solidFill>
                  <a:schemeClr val="lt1"/>
                </a:solidFill>
                <a:latin typeface="Proxima Nova"/>
                <a:ea typeface="Proxima Nova"/>
                <a:cs typeface="Proxima Nova"/>
                <a:sym typeface="Proxima Nova"/>
              </a:defRPr>
            </a:lvl8pPr>
            <a:lvl9pPr marL="5486263" lvl="8" indent="-406390" algn="l">
              <a:lnSpc>
                <a:spcPct val="115000"/>
              </a:lnSpc>
              <a:spcBef>
                <a:spcPts val="0"/>
              </a:spcBef>
              <a:spcAft>
                <a:spcPts val="0"/>
              </a:spcAft>
              <a:buClr>
                <a:schemeClr val="lt1"/>
              </a:buClr>
              <a:buSzPts val="1200"/>
              <a:buFont typeface="Proxima Nova"/>
              <a:buChar char="■"/>
              <a:defRPr sz="1600">
                <a:solidFill>
                  <a:schemeClr val="lt1"/>
                </a:solidFill>
                <a:latin typeface="Proxima Nova"/>
                <a:ea typeface="Proxima Nova"/>
                <a:cs typeface="Proxima Nova"/>
                <a:sym typeface="Proxima Nova"/>
              </a:defRPr>
            </a:lvl9pPr>
          </a:lstStyle>
          <a:p>
            <a:endParaRPr/>
          </a:p>
        </p:txBody>
      </p:sp>
      <p:sp>
        <p:nvSpPr>
          <p:cNvPr id="116" name="Google Shape;116;p18"/>
          <p:cNvSpPr txBox="1">
            <a:spLocks noGrp="1"/>
          </p:cNvSpPr>
          <p:nvPr>
            <p:ph type="body" idx="2"/>
          </p:nvPr>
        </p:nvSpPr>
        <p:spPr>
          <a:xfrm>
            <a:off x="6443200" y="1536633"/>
            <a:ext cx="5333200" cy="4555200"/>
          </a:xfrm>
          <a:prstGeom prst="rect">
            <a:avLst/>
          </a:prstGeom>
          <a:noFill/>
          <a:ln>
            <a:noFill/>
          </a:ln>
        </p:spPr>
        <p:txBody>
          <a:bodyPr spcFirstLastPara="1" wrap="square" lIns="0" tIns="0" rIns="0" bIns="0" anchor="t" anchorCtr="0">
            <a:noAutofit/>
          </a:bodyPr>
          <a:lstStyle>
            <a:lvl1pPr marL="609585" lvl="0" indent="-423323" algn="l">
              <a:lnSpc>
                <a:spcPct val="115000"/>
              </a:lnSpc>
              <a:spcBef>
                <a:spcPts val="0"/>
              </a:spcBef>
              <a:spcAft>
                <a:spcPts val="0"/>
              </a:spcAft>
              <a:buClr>
                <a:schemeClr val="lt1"/>
              </a:buClr>
              <a:buSzPts val="1400"/>
              <a:buFont typeface="Proxima Nova"/>
              <a:buChar char="●"/>
              <a:defRPr sz="1867">
                <a:solidFill>
                  <a:schemeClr val="lt1"/>
                </a:solidFill>
                <a:latin typeface="Proxima Nova"/>
                <a:ea typeface="Proxima Nova"/>
                <a:cs typeface="Proxima Nova"/>
                <a:sym typeface="Proxima Nova"/>
              </a:defRPr>
            </a:lvl1pPr>
            <a:lvl2pPr marL="1219170" lvl="1" indent="-406390" algn="l">
              <a:lnSpc>
                <a:spcPct val="115000"/>
              </a:lnSpc>
              <a:spcBef>
                <a:spcPts val="0"/>
              </a:spcBef>
              <a:spcAft>
                <a:spcPts val="0"/>
              </a:spcAft>
              <a:buClr>
                <a:schemeClr val="lt1"/>
              </a:buClr>
              <a:buSzPts val="1200"/>
              <a:buFont typeface="Proxima Nova"/>
              <a:buChar char="○"/>
              <a:defRPr sz="1600">
                <a:solidFill>
                  <a:schemeClr val="lt1"/>
                </a:solidFill>
                <a:latin typeface="Proxima Nova"/>
                <a:ea typeface="Proxima Nova"/>
                <a:cs typeface="Proxima Nova"/>
                <a:sym typeface="Proxima Nova"/>
              </a:defRPr>
            </a:lvl2pPr>
            <a:lvl3pPr marL="1828754" lvl="2" indent="-406390" algn="l">
              <a:lnSpc>
                <a:spcPct val="115000"/>
              </a:lnSpc>
              <a:spcBef>
                <a:spcPts val="0"/>
              </a:spcBef>
              <a:spcAft>
                <a:spcPts val="0"/>
              </a:spcAft>
              <a:buClr>
                <a:schemeClr val="lt1"/>
              </a:buClr>
              <a:buSzPts val="1200"/>
              <a:buFont typeface="Proxima Nova"/>
              <a:buChar char="■"/>
              <a:defRPr sz="1600">
                <a:solidFill>
                  <a:schemeClr val="lt1"/>
                </a:solidFill>
                <a:latin typeface="Proxima Nova"/>
                <a:ea typeface="Proxima Nova"/>
                <a:cs typeface="Proxima Nova"/>
                <a:sym typeface="Proxima Nova"/>
              </a:defRPr>
            </a:lvl3pPr>
            <a:lvl4pPr marL="2438339" lvl="3" indent="-406390" algn="l">
              <a:lnSpc>
                <a:spcPct val="115000"/>
              </a:lnSpc>
              <a:spcBef>
                <a:spcPts val="0"/>
              </a:spcBef>
              <a:spcAft>
                <a:spcPts val="0"/>
              </a:spcAft>
              <a:buClr>
                <a:schemeClr val="lt1"/>
              </a:buClr>
              <a:buSzPts val="1200"/>
              <a:buFont typeface="Proxima Nova"/>
              <a:buChar char="●"/>
              <a:defRPr sz="1600">
                <a:solidFill>
                  <a:schemeClr val="lt1"/>
                </a:solidFill>
                <a:latin typeface="Proxima Nova"/>
                <a:ea typeface="Proxima Nova"/>
                <a:cs typeface="Proxima Nova"/>
                <a:sym typeface="Proxima Nova"/>
              </a:defRPr>
            </a:lvl4pPr>
            <a:lvl5pPr marL="3047924" lvl="4" indent="-406390" algn="l">
              <a:lnSpc>
                <a:spcPct val="115000"/>
              </a:lnSpc>
              <a:spcBef>
                <a:spcPts val="0"/>
              </a:spcBef>
              <a:spcAft>
                <a:spcPts val="0"/>
              </a:spcAft>
              <a:buClr>
                <a:schemeClr val="lt1"/>
              </a:buClr>
              <a:buSzPts val="1200"/>
              <a:buFont typeface="Proxima Nova"/>
              <a:buChar char="○"/>
              <a:defRPr sz="1600">
                <a:solidFill>
                  <a:schemeClr val="lt1"/>
                </a:solidFill>
                <a:latin typeface="Proxima Nova"/>
                <a:ea typeface="Proxima Nova"/>
                <a:cs typeface="Proxima Nova"/>
                <a:sym typeface="Proxima Nova"/>
              </a:defRPr>
            </a:lvl5pPr>
            <a:lvl6pPr marL="3657509" lvl="5" indent="-406390" algn="l">
              <a:lnSpc>
                <a:spcPct val="115000"/>
              </a:lnSpc>
              <a:spcBef>
                <a:spcPts val="0"/>
              </a:spcBef>
              <a:spcAft>
                <a:spcPts val="0"/>
              </a:spcAft>
              <a:buClr>
                <a:schemeClr val="lt1"/>
              </a:buClr>
              <a:buSzPts val="1200"/>
              <a:buFont typeface="Proxima Nova"/>
              <a:buChar char="■"/>
              <a:defRPr sz="1600">
                <a:solidFill>
                  <a:schemeClr val="lt1"/>
                </a:solidFill>
                <a:latin typeface="Proxima Nova"/>
                <a:ea typeface="Proxima Nova"/>
                <a:cs typeface="Proxima Nova"/>
                <a:sym typeface="Proxima Nova"/>
              </a:defRPr>
            </a:lvl6pPr>
            <a:lvl7pPr marL="4267093" lvl="6" indent="-406390" algn="l">
              <a:lnSpc>
                <a:spcPct val="115000"/>
              </a:lnSpc>
              <a:spcBef>
                <a:spcPts val="0"/>
              </a:spcBef>
              <a:spcAft>
                <a:spcPts val="0"/>
              </a:spcAft>
              <a:buClr>
                <a:schemeClr val="lt1"/>
              </a:buClr>
              <a:buSzPts val="1200"/>
              <a:buFont typeface="Proxima Nova"/>
              <a:buChar char="●"/>
              <a:defRPr sz="1600">
                <a:solidFill>
                  <a:schemeClr val="lt1"/>
                </a:solidFill>
                <a:latin typeface="Proxima Nova"/>
                <a:ea typeface="Proxima Nova"/>
                <a:cs typeface="Proxima Nova"/>
                <a:sym typeface="Proxima Nova"/>
              </a:defRPr>
            </a:lvl7pPr>
            <a:lvl8pPr marL="4876678" lvl="7" indent="-406390" algn="l">
              <a:lnSpc>
                <a:spcPct val="115000"/>
              </a:lnSpc>
              <a:spcBef>
                <a:spcPts val="0"/>
              </a:spcBef>
              <a:spcAft>
                <a:spcPts val="0"/>
              </a:spcAft>
              <a:buClr>
                <a:schemeClr val="lt1"/>
              </a:buClr>
              <a:buSzPts val="1200"/>
              <a:buFont typeface="Proxima Nova"/>
              <a:buChar char="○"/>
              <a:defRPr sz="1600">
                <a:solidFill>
                  <a:schemeClr val="lt1"/>
                </a:solidFill>
                <a:latin typeface="Proxima Nova"/>
                <a:ea typeface="Proxima Nova"/>
                <a:cs typeface="Proxima Nova"/>
                <a:sym typeface="Proxima Nova"/>
              </a:defRPr>
            </a:lvl8pPr>
            <a:lvl9pPr marL="5486263" lvl="8" indent="-406390" algn="l">
              <a:lnSpc>
                <a:spcPct val="115000"/>
              </a:lnSpc>
              <a:spcBef>
                <a:spcPts val="0"/>
              </a:spcBef>
              <a:spcAft>
                <a:spcPts val="0"/>
              </a:spcAft>
              <a:buClr>
                <a:schemeClr val="lt1"/>
              </a:buClr>
              <a:buSzPts val="1200"/>
              <a:buFont typeface="Proxima Nova"/>
              <a:buChar char="■"/>
              <a:defRPr sz="1600">
                <a:solidFill>
                  <a:schemeClr val="lt1"/>
                </a:solidFill>
                <a:latin typeface="Proxima Nova"/>
                <a:ea typeface="Proxima Nova"/>
                <a:cs typeface="Proxima Nova"/>
                <a:sym typeface="Proxima Nova"/>
              </a:defRPr>
            </a:lvl9pPr>
          </a:lstStyle>
          <a:p>
            <a:endParaRPr/>
          </a:p>
        </p:txBody>
      </p:sp>
      <p:sp>
        <p:nvSpPr>
          <p:cNvPr id="117" name="Google Shape;117;p18"/>
          <p:cNvSpPr txBox="1">
            <a:spLocks noGrp="1"/>
          </p:cNvSpPr>
          <p:nvPr>
            <p:ph type="title" idx="3"/>
          </p:nvPr>
        </p:nvSpPr>
        <p:spPr>
          <a:xfrm>
            <a:off x="6443200" y="461600"/>
            <a:ext cx="5333200" cy="7636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lt1"/>
              </a:buClr>
              <a:buSzPts val="2200"/>
              <a:buFont typeface="Proxima Nova Extrabold"/>
              <a:buNone/>
              <a:defRPr sz="2933">
                <a:solidFill>
                  <a:schemeClr val="lt1"/>
                </a:solidFill>
                <a:latin typeface="Proxima Nova Extrabold"/>
                <a:ea typeface="Proxima Nova Extrabold"/>
                <a:cs typeface="Proxima Nova Extrabold"/>
                <a:sym typeface="Proxima Nova Extrabold"/>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Tree>
    <p:extLst>
      <p:ext uri="{BB962C8B-B14F-4D97-AF65-F5344CB8AC3E}">
        <p14:creationId xmlns:p14="http://schemas.microsoft.com/office/powerpoint/2010/main" val="4098561694"/>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matchingName="Custom Layout 3">
  <p:cSld name="Custom Layout 3">
    <p:bg>
      <p:bgPr>
        <a:solidFill>
          <a:srgbClr val="004455"/>
        </a:solidFill>
        <a:effectLst/>
      </p:bgPr>
    </p:bg>
    <p:spTree>
      <p:nvGrpSpPr>
        <p:cNvPr id="1" name="Shape 118"/>
        <p:cNvGrpSpPr/>
        <p:nvPr/>
      </p:nvGrpSpPr>
      <p:grpSpPr>
        <a:xfrm>
          <a:off x="0" y="0"/>
          <a:ext cx="0" cy="0"/>
          <a:chOff x="0" y="0"/>
          <a:chExt cx="0" cy="0"/>
        </a:xfrm>
      </p:grpSpPr>
      <p:sp>
        <p:nvSpPr>
          <p:cNvPr id="119" name="Google Shape;119;p19"/>
          <p:cNvSpPr/>
          <p:nvPr/>
        </p:nvSpPr>
        <p:spPr>
          <a:xfrm>
            <a:off x="649500" y="1700167"/>
            <a:ext cx="5246800" cy="4517600"/>
          </a:xfrm>
          <a:prstGeom prst="rect">
            <a:avLst/>
          </a:prstGeom>
          <a:noFill/>
          <a:ln w="28575" cap="flat" cmpd="sng">
            <a:solidFill>
              <a:srgbClr val="46B2B9"/>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20" name="Google Shape;120;p19"/>
          <p:cNvSpPr/>
          <p:nvPr/>
        </p:nvSpPr>
        <p:spPr>
          <a:xfrm>
            <a:off x="6267316" y="1700167"/>
            <a:ext cx="5246800" cy="4517600"/>
          </a:xfrm>
          <a:prstGeom prst="rect">
            <a:avLst/>
          </a:prstGeom>
          <a:noFill/>
          <a:ln w="28575" cap="flat" cmpd="sng">
            <a:solidFill>
              <a:srgbClr val="F99F7E"/>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21" name="Google Shape;121;p19"/>
          <p:cNvSpPr txBox="1">
            <a:spLocks noGrp="1"/>
          </p:cNvSpPr>
          <p:nvPr>
            <p:ph type="title"/>
          </p:nvPr>
        </p:nvSpPr>
        <p:spPr>
          <a:xfrm>
            <a:off x="927957" y="1926700"/>
            <a:ext cx="4724800" cy="6196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2300"/>
              <a:buFont typeface="Proxima Nova Extrabold"/>
              <a:buNone/>
              <a:defRPr sz="3067">
                <a:solidFill>
                  <a:schemeClr val="lt1"/>
                </a:solidFill>
                <a:latin typeface="Proxima Nova Extrabold"/>
                <a:ea typeface="Proxima Nova Extrabold"/>
                <a:cs typeface="Proxima Nova Extrabold"/>
                <a:sym typeface="Proxima Nova Extrabold"/>
              </a:defRPr>
            </a:lvl1pPr>
            <a:lvl2pPr lvl="1" algn="l">
              <a:lnSpc>
                <a:spcPct val="90000"/>
              </a:lnSpc>
              <a:spcBef>
                <a:spcPts val="0"/>
              </a:spcBef>
              <a:spcAft>
                <a:spcPts val="0"/>
              </a:spcAft>
              <a:buClr>
                <a:schemeClr val="lt1"/>
              </a:buClr>
              <a:buSzPts val="3300"/>
              <a:buNone/>
              <a:defRPr sz="4400">
                <a:solidFill>
                  <a:schemeClr val="lt1"/>
                </a:solidFill>
              </a:defRPr>
            </a:lvl2pPr>
            <a:lvl3pPr lvl="2" algn="l">
              <a:lnSpc>
                <a:spcPct val="90000"/>
              </a:lnSpc>
              <a:spcBef>
                <a:spcPts val="0"/>
              </a:spcBef>
              <a:spcAft>
                <a:spcPts val="0"/>
              </a:spcAft>
              <a:buClr>
                <a:schemeClr val="lt1"/>
              </a:buClr>
              <a:buSzPts val="3300"/>
              <a:buNone/>
              <a:defRPr sz="4400">
                <a:solidFill>
                  <a:schemeClr val="lt1"/>
                </a:solidFill>
              </a:defRPr>
            </a:lvl3pPr>
            <a:lvl4pPr lvl="3" algn="l">
              <a:lnSpc>
                <a:spcPct val="90000"/>
              </a:lnSpc>
              <a:spcBef>
                <a:spcPts val="0"/>
              </a:spcBef>
              <a:spcAft>
                <a:spcPts val="0"/>
              </a:spcAft>
              <a:buClr>
                <a:schemeClr val="lt1"/>
              </a:buClr>
              <a:buSzPts val="3300"/>
              <a:buNone/>
              <a:defRPr sz="4400">
                <a:solidFill>
                  <a:schemeClr val="lt1"/>
                </a:solidFill>
              </a:defRPr>
            </a:lvl4pPr>
            <a:lvl5pPr lvl="4" algn="l">
              <a:lnSpc>
                <a:spcPct val="90000"/>
              </a:lnSpc>
              <a:spcBef>
                <a:spcPts val="0"/>
              </a:spcBef>
              <a:spcAft>
                <a:spcPts val="0"/>
              </a:spcAft>
              <a:buClr>
                <a:schemeClr val="lt1"/>
              </a:buClr>
              <a:buSzPts val="3300"/>
              <a:buNone/>
              <a:defRPr sz="4400">
                <a:solidFill>
                  <a:schemeClr val="lt1"/>
                </a:solidFill>
              </a:defRPr>
            </a:lvl5pPr>
            <a:lvl6pPr lvl="5" algn="l">
              <a:lnSpc>
                <a:spcPct val="90000"/>
              </a:lnSpc>
              <a:spcBef>
                <a:spcPts val="0"/>
              </a:spcBef>
              <a:spcAft>
                <a:spcPts val="0"/>
              </a:spcAft>
              <a:buClr>
                <a:schemeClr val="lt1"/>
              </a:buClr>
              <a:buSzPts val="3300"/>
              <a:buNone/>
              <a:defRPr sz="4400">
                <a:solidFill>
                  <a:schemeClr val="lt1"/>
                </a:solidFill>
              </a:defRPr>
            </a:lvl6pPr>
            <a:lvl7pPr lvl="6" algn="l">
              <a:lnSpc>
                <a:spcPct val="90000"/>
              </a:lnSpc>
              <a:spcBef>
                <a:spcPts val="0"/>
              </a:spcBef>
              <a:spcAft>
                <a:spcPts val="0"/>
              </a:spcAft>
              <a:buClr>
                <a:schemeClr val="lt1"/>
              </a:buClr>
              <a:buSzPts val="3300"/>
              <a:buNone/>
              <a:defRPr sz="4400">
                <a:solidFill>
                  <a:schemeClr val="lt1"/>
                </a:solidFill>
              </a:defRPr>
            </a:lvl7pPr>
            <a:lvl8pPr lvl="7" algn="l">
              <a:lnSpc>
                <a:spcPct val="90000"/>
              </a:lnSpc>
              <a:spcBef>
                <a:spcPts val="0"/>
              </a:spcBef>
              <a:spcAft>
                <a:spcPts val="0"/>
              </a:spcAft>
              <a:buClr>
                <a:schemeClr val="lt1"/>
              </a:buClr>
              <a:buSzPts val="3300"/>
              <a:buNone/>
              <a:defRPr sz="4400">
                <a:solidFill>
                  <a:schemeClr val="lt1"/>
                </a:solidFill>
              </a:defRPr>
            </a:lvl8pPr>
            <a:lvl9pPr lvl="8" algn="l">
              <a:lnSpc>
                <a:spcPct val="90000"/>
              </a:lnSpc>
              <a:spcBef>
                <a:spcPts val="0"/>
              </a:spcBef>
              <a:spcAft>
                <a:spcPts val="0"/>
              </a:spcAft>
              <a:buClr>
                <a:schemeClr val="lt1"/>
              </a:buClr>
              <a:buSzPts val="3300"/>
              <a:buNone/>
              <a:defRPr sz="4400">
                <a:solidFill>
                  <a:schemeClr val="lt1"/>
                </a:solidFill>
              </a:defRPr>
            </a:lvl9pPr>
          </a:lstStyle>
          <a:p>
            <a:endParaRPr/>
          </a:p>
        </p:txBody>
      </p:sp>
      <p:sp>
        <p:nvSpPr>
          <p:cNvPr id="122" name="Google Shape;122;p19"/>
          <p:cNvSpPr txBox="1">
            <a:spLocks noGrp="1"/>
          </p:cNvSpPr>
          <p:nvPr>
            <p:ph type="body" idx="1"/>
          </p:nvPr>
        </p:nvSpPr>
        <p:spPr>
          <a:xfrm>
            <a:off x="864500" y="2893100"/>
            <a:ext cx="4788000" cy="3107200"/>
          </a:xfrm>
          <a:prstGeom prst="rect">
            <a:avLst/>
          </a:prstGeom>
          <a:noFill/>
          <a:ln>
            <a:noFill/>
          </a:ln>
        </p:spPr>
        <p:txBody>
          <a:bodyPr spcFirstLastPara="1" wrap="square" lIns="0" tIns="0" rIns="0" bIns="0" anchor="t" anchorCtr="0">
            <a:noAutofit/>
          </a:bodyPr>
          <a:lstStyle>
            <a:lvl1pPr marL="609585" lvl="0" indent="-414856" algn="l">
              <a:lnSpc>
                <a:spcPct val="115000"/>
              </a:lnSpc>
              <a:spcBef>
                <a:spcPts val="0"/>
              </a:spcBef>
              <a:spcAft>
                <a:spcPts val="0"/>
              </a:spcAft>
              <a:buClr>
                <a:schemeClr val="lt1"/>
              </a:buClr>
              <a:buSzPts val="1300"/>
              <a:buFont typeface="Proxima Nova"/>
              <a:buChar char="●"/>
              <a:defRPr sz="1733">
                <a:solidFill>
                  <a:schemeClr val="lt1"/>
                </a:solidFill>
                <a:latin typeface="Proxima Nova"/>
                <a:ea typeface="Proxima Nova"/>
                <a:cs typeface="Proxima Nova"/>
                <a:sym typeface="Proxima Nova"/>
              </a:defRPr>
            </a:lvl1pPr>
            <a:lvl2pPr marL="1219170" lvl="1" indent="-397923" algn="l">
              <a:lnSpc>
                <a:spcPct val="115000"/>
              </a:lnSpc>
              <a:spcBef>
                <a:spcPts val="0"/>
              </a:spcBef>
              <a:spcAft>
                <a:spcPts val="0"/>
              </a:spcAft>
              <a:buClr>
                <a:schemeClr val="lt1"/>
              </a:buClr>
              <a:buSzPts val="1100"/>
              <a:buFont typeface="Proxima Nova"/>
              <a:buChar char="○"/>
              <a:defRPr sz="1467">
                <a:solidFill>
                  <a:schemeClr val="lt1"/>
                </a:solidFill>
                <a:latin typeface="Proxima Nova"/>
                <a:ea typeface="Proxima Nova"/>
                <a:cs typeface="Proxima Nova"/>
                <a:sym typeface="Proxima Nova"/>
              </a:defRPr>
            </a:lvl2pPr>
            <a:lvl3pPr marL="1828754" lvl="2" indent="-397923" algn="l">
              <a:lnSpc>
                <a:spcPct val="115000"/>
              </a:lnSpc>
              <a:spcBef>
                <a:spcPts val="0"/>
              </a:spcBef>
              <a:spcAft>
                <a:spcPts val="0"/>
              </a:spcAft>
              <a:buClr>
                <a:schemeClr val="lt1"/>
              </a:buClr>
              <a:buSzPts val="1100"/>
              <a:buFont typeface="Proxima Nova"/>
              <a:buChar char="■"/>
              <a:defRPr sz="1467">
                <a:solidFill>
                  <a:schemeClr val="lt1"/>
                </a:solidFill>
                <a:latin typeface="Proxima Nova"/>
                <a:ea typeface="Proxima Nova"/>
                <a:cs typeface="Proxima Nova"/>
                <a:sym typeface="Proxima Nova"/>
              </a:defRPr>
            </a:lvl3pPr>
            <a:lvl4pPr marL="2438339" lvl="3" indent="-397923" algn="l">
              <a:lnSpc>
                <a:spcPct val="115000"/>
              </a:lnSpc>
              <a:spcBef>
                <a:spcPts val="0"/>
              </a:spcBef>
              <a:spcAft>
                <a:spcPts val="0"/>
              </a:spcAft>
              <a:buClr>
                <a:schemeClr val="lt1"/>
              </a:buClr>
              <a:buSzPts val="1100"/>
              <a:buFont typeface="Proxima Nova"/>
              <a:buChar char="●"/>
              <a:defRPr sz="1467">
                <a:solidFill>
                  <a:schemeClr val="lt1"/>
                </a:solidFill>
                <a:latin typeface="Proxima Nova"/>
                <a:ea typeface="Proxima Nova"/>
                <a:cs typeface="Proxima Nova"/>
                <a:sym typeface="Proxima Nova"/>
              </a:defRPr>
            </a:lvl4pPr>
            <a:lvl5pPr marL="3047924" lvl="4" indent="-397923" algn="l">
              <a:lnSpc>
                <a:spcPct val="115000"/>
              </a:lnSpc>
              <a:spcBef>
                <a:spcPts val="0"/>
              </a:spcBef>
              <a:spcAft>
                <a:spcPts val="0"/>
              </a:spcAft>
              <a:buClr>
                <a:schemeClr val="lt1"/>
              </a:buClr>
              <a:buSzPts val="1100"/>
              <a:buFont typeface="Proxima Nova"/>
              <a:buChar char="○"/>
              <a:defRPr sz="1467">
                <a:solidFill>
                  <a:schemeClr val="lt1"/>
                </a:solidFill>
                <a:latin typeface="Proxima Nova"/>
                <a:ea typeface="Proxima Nova"/>
                <a:cs typeface="Proxima Nova"/>
                <a:sym typeface="Proxima Nova"/>
              </a:defRPr>
            </a:lvl5pPr>
            <a:lvl6pPr marL="3657509" lvl="5" indent="-397923" algn="l">
              <a:lnSpc>
                <a:spcPct val="115000"/>
              </a:lnSpc>
              <a:spcBef>
                <a:spcPts val="0"/>
              </a:spcBef>
              <a:spcAft>
                <a:spcPts val="0"/>
              </a:spcAft>
              <a:buClr>
                <a:schemeClr val="lt1"/>
              </a:buClr>
              <a:buSzPts val="1100"/>
              <a:buFont typeface="Proxima Nova"/>
              <a:buChar char="■"/>
              <a:defRPr sz="1467">
                <a:solidFill>
                  <a:schemeClr val="lt1"/>
                </a:solidFill>
                <a:latin typeface="Proxima Nova"/>
                <a:ea typeface="Proxima Nova"/>
                <a:cs typeface="Proxima Nova"/>
                <a:sym typeface="Proxima Nova"/>
              </a:defRPr>
            </a:lvl6pPr>
            <a:lvl7pPr marL="4267093" lvl="6" indent="-397923" algn="l">
              <a:lnSpc>
                <a:spcPct val="115000"/>
              </a:lnSpc>
              <a:spcBef>
                <a:spcPts val="0"/>
              </a:spcBef>
              <a:spcAft>
                <a:spcPts val="0"/>
              </a:spcAft>
              <a:buClr>
                <a:schemeClr val="lt1"/>
              </a:buClr>
              <a:buSzPts val="1100"/>
              <a:buFont typeface="Proxima Nova"/>
              <a:buChar char="●"/>
              <a:defRPr sz="1467">
                <a:solidFill>
                  <a:schemeClr val="lt1"/>
                </a:solidFill>
                <a:latin typeface="Proxima Nova"/>
                <a:ea typeface="Proxima Nova"/>
                <a:cs typeface="Proxima Nova"/>
                <a:sym typeface="Proxima Nova"/>
              </a:defRPr>
            </a:lvl7pPr>
            <a:lvl8pPr marL="4876678" lvl="7" indent="-397923" algn="l">
              <a:lnSpc>
                <a:spcPct val="115000"/>
              </a:lnSpc>
              <a:spcBef>
                <a:spcPts val="0"/>
              </a:spcBef>
              <a:spcAft>
                <a:spcPts val="0"/>
              </a:spcAft>
              <a:buClr>
                <a:schemeClr val="lt1"/>
              </a:buClr>
              <a:buSzPts val="1100"/>
              <a:buFont typeface="Proxima Nova"/>
              <a:buChar char="○"/>
              <a:defRPr sz="1467">
                <a:solidFill>
                  <a:schemeClr val="lt1"/>
                </a:solidFill>
                <a:latin typeface="Proxima Nova"/>
                <a:ea typeface="Proxima Nova"/>
                <a:cs typeface="Proxima Nova"/>
                <a:sym typeface="Proxima Nova"/>
              </a:defRPr>
            </a:lvl8pPr>
            <a:lvl9pPr marL="5486263" lvl="8" indent="-397923" algn="l">
              <a:lnSpc>
                <a:spcPct val="115000"/>
              </a:lnSpc>
              <a:spcBef>
                <a:spcPts val="0"/>
              </a:spcBef>
              <a:spcAft>
                <a:spcPts val="0"/>
              </a:spcAft>
              <a:buClr>
                <a:schemeClr val="lt1"/>
              </a:buClr>
              <a:buSzPts val="1100"/>
              <a:buFont typeface="Proxima Nova"/>
              <a:buChar char="■"/>
              <a:defRPr sz="1467">
                <a:solidFill>
                  <a:schemeClr val="lt1"/>
                </a:solidFill>
                <a:latin typeface="Proxima Nova"/>
                <a:ea typeface="Proxima Nova"/>
                <a:cs typeface="Proxima Nova"/>
                <a:sym typeface="Proxima Nova"/>
              </a:defRPr>
            </a:lvl9pPr>
          </a:lstStyle>
          <a:p>
            <a:endParaRPr/>
          </a:p>
        </p:txBody>
      </p:sp>
      <p:sp>
        <p:nvSpPr>
          <p:cNvPr id="123" name="Google Shape;123;p19"/>
          <p:cNvSpPr txBox="1">
            <a:spLocks noGrp="1"/>
          </p:cNvSpPr>
          <p:nvPr>
            <p:ph type="title" idx="2"/>
          </p:nvPr>
        </p:nvSpPr>
        <p:spPr>
          <a:xfrm>
            <a:off x="6560024" y="1926700"/>
            <a:ext cx="4724800" cy="6196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2300"/>
              <a:buFont typeface="Proxima Nova Extrabold"/>
              <a:buNone/>
              <a:defRPr sz="3067">
                <a:solidFill>
                  <a:schemeClr val="lt1"/>
                </a:solidFill>
                <a:latin typeface="Proxima Nova Extrabold"/>
                <a:ea typeface="Proxima Nova Extrabold"/>
                <a:cs typeface="Proxima Nova Extrabold"/>
                <a:sym typeface="Proxima Nova Extrabold"/>
              </a:defRPr>
            </a:lvl1pPr>
            <a:lvl2pPr lvl="1" algn="l">
              <a:lnSpc>
                <a:spcPct val="90000"/>
              </a:lnSpc>
              <a:spcBef>
                <a:spcPts val="0"/>
              </a:spcBef>
              <a:spcAft>
                <a:spcPts val="0"/>
              </a:spcAft>
              <a:buClr>
                <a:schemeClr val="lt1"/>
              </a:buClr>
              <a:buSzPts val="3300"/>
              <a:buNone/>
              <a:defRPr sz="4400">
                <a:solidFill>
                  <a:schemeClr val="lt1"/>
                </a:solidFill>
              </a:defRPr>
            </a:lvl2pPr>
            <a:lvl3pPr lvl="2" algn="l">
              <a:lnSpc>
                <a:spcPct val="90000"/>
              </a:lnSpc>
              <a:spcBef>
                <a:spcPts val="0"/>
              </a:spcBef>
              <a:spcAft>
                <a:spcPts val="0"/>
              </a:spcAft>
              <a:buClr>
                <a:schemeClr val="lt1"/>
              </a:buClr>
              <a:buSzPts val="3300"/>
              <a:buNone/>
              <a:defRPr sz="4400">
                <a:solidFill>
                  <a:schemeClr val="lt1"/>
                </a:solidFill>
              </a:defRPr>
            </a:lvl3pPr>
            <a:lvl4pPr lvl="3" algn="l">
              <a:lnSpc>
                <a:spcPct val="90000"/>
              </a:lnSpc>
              <a:spcBef>
                <a:spcPts val="0"/>
              </a:spcBef>
              <a:spcAft>
                <a:spcPts val="0"/>
              </a:spcAft>
              <a:buClr>
                <a:schemeClr val="lt1"/>
              </a:buClr>
              <a:buSzPts val="3300"/>
              <a:buNone/>
              <a:defRPr sz="4400">
                <a:solidFill>
                  <a:schemeClr val="lt1"/>
                </a:solidFill>
              </a:defRPr>
            </a:lvl4pPr>
            <a:lvl5pPr lvl="4" algn="l">
              <a:lnSpc>
                <a:spcPct val="90000"/>
              </a:lnSpc>
              <a:spcBef>
                <a:spcPts val="0"/>
              </a:spcBef>
              <a:spcAft>
                <a:spcPts val="0"/>
              </a:spcAft>
              <a:buClr>
                <a:schemeClr val="lt1"/>
              </a:buClr>
              <a:buSzPts val="3300"/>
              <a:buNone/>
              <a:defRPr sz="4400">
                <a:solidFill>
                  <a:schemeClr val="lt1"/>
                </a:solidFill>
              </a:defRPr>
            </a:lvl5pPr>
            <a:lvl6pPr lvl="5" algn="l">
              <a:lnSpc>
                <a:spcPct val="90000"/>
              </a:lnSpc>
              <a:spcBef>
                <a:spcPts val="0"/>
              </a:spcBef>
              <a:spcAft>
                <a:spcPts val="0"/>
              </a:spcAft>
              <a:buClr>
                <a:schemeClr val="lt1"/>
              </a:buClr>
              <a:buSzPts val="3300"/>
              <a:buNone/>
              <a:defRPr sz="4400">
                <a:solidFill>
                  <a:schemeClr val="lt1"/>
                </a:solidFill>
              </a:defRPr>
            </a:lvl6pPr>
            <a:lvl7pPr lvl="6" algn="l">
              <a:lnSpc>
                <a:spcPct val="90000"/>
              </a:lnSpc>
              <a:spcBef>
                <a:spcPts val="0"/>
              </a:spcBef>
              <a:spcAft>
                <a:spcPts val="0"/>
              </a:spcAft>
              <a:buClr>
                <a:schemeClr val="lt1"/>
              </a:buClr>
              <a:buSzPts val="3300"/>
              <a:buNone/>
              <a:defRPr sz="4400">
                <a:solidFill>
                  <a:schemeClr val="lt1"/>
                </a:solidFill>
              </a:defRPr>
            </a:lvl7pPr>
            <a:lvl8pPr lvl="7" algn="l">
              <a:lnSpc>
                <a:spcPct val="90000"/>
              </a:lnSpc>
              <a:spcBef>
                <a:spcPts val="0"/>
              </a:spcBef>
              <a:spcAft>
                <a:spcPts val="0"/>
              </a:spcAft>
              <a:buClr>
                <a:schemeClr val="lt1"/>
              </a:buClr>
              <a:buSzPts val="3300"/>
              <a:buNone/>
              <a:defRPr sz="4400">
                <a:solidFill>
                  <a:schemeClr val="lt1"/>
                </a:solidFill>
              </a:defRPr>
            </a:lvl8pPr>
            <a:lvl9pPr lvl="8" algn="l">
              <a:lnSpc>
                <a:spcPct val="90000"/>
              </a:lnSpc>
              <a:spcBef>
                <a:spcPts val="0"/>
              </a:spcBef>
              <a:spcAft>
                <a:spcPts val="0"/>
              </a:spcAft>
              <a:buClr>
                <a:schemeClr val="lt1"/>
              </a:buClr>
              <a:buSzPts val="3300"/>
              <a:buNone/>
              <a:defRPr sz="4400">
                <a:solidFill>
                  <a:schemeClr val="lt1"/>
                </a:solidFill>
              </a:defRPr>
            </a:lvl9pPr>
          </a:lstStyle>
          <a:p>
            <a:endParaRPr/>
          </a:p>
        </p:txBody>
      </p:sp>
      <p:sp>
        <p:nvSpPr>
          <p:cNvPr id="124" name="Google Shape;124;p19"/>
          <p:cNvSpPr txBox="1">
            <a:spLocks noGrp="1"/>
          </p:cNvSpPr>
          <p:nvPr>
            <p:ph type="body" idx="3"/>
          </p:nvPr>
        </p:nvSpPr>
        <p:spPr>
          <a:xfrm>
            <a:off x="6496567" y="2893100"/>
            <a:ext cx="4788000" cy="3107200"/>
          </a:xfrm>
          <a:prstGeom prst="rect">
            <a:avLst/>
          </a:prstGeom>
          <a:noFill/>
          <a:ln>
            <a:noFill/>
          </a:ln>
        </p:spPr>
        <p:txBody>
          <a:bodyPr spcFirstLastPara="1" wrap="square" lIns="0" tIns="0" rIns="0" bIns="0" anchor="t" anchorCtr="0">
            <a:noAutofit/>
          </a:bodyPr>
          <a:lstStyle>
            <a:lvl1pPr marL="609585" lvl="0" indent="-414856" algn="l">
              <a:lnSpc>
                <a:spcPct val="115000"/>
              </a:lnSpc>
              <a:spcBef>
                <a:spcPts val="0"/>
              </a:spcBef>
              <a:spcAft>
                <a:spcPts val="0"/>
              </a:spcAft>
              <a:buClr>
                <a:schemeClr val="lt1"/>
              </a:buClr>
              <a:buSzPts val="1300"/>
              <a:buFont typeface="Proxima Nova"/>
              <a:buChar char="●"/>
              <a:defRPr sz="1733">
                <a:solidFill>
                  <a:schemeClr val="lt1"/>
                </a:solidFill>
                <a:latin typeface="Proxima Nova"/>
                <a:ea typeface="Proxima Nova"/>
                <a:cs typeface="Proxima Nova"/>
                <a:sym typeface="Proxima Nova"/>
              </a:defRPr>
            </a:lvl1pPr>
            <a:lvl2pPr marL="1219170" lvl="1" indent="-397923" algn="l">
              <a:lnSpc>
                <a:spcPct val="115000"/>
              </a:lnSpc>
              <a:spcBef>
                <a:spcPts val="0"/>
              </a:spcBef>
              <a:spcAft>
                <a:spcPts val="0"/>
              </a:spcAft>
              <a:buClr>
                <a:schemeClr val="lt1"/>
              </a:buClr>
              <a:buSzPts val="1100"/>
              <a:buFont typeface="Proxima Nova"/>
              <a:buChar char="○"/>
              <a:defRPr sz="1467">
                <a:solidFill>
                  <a:schemeClr val="lt1"/>
                </a:solidFill>
                <a:latin typeface="Proxima Nova"/>
                <a:ea typeface="Proxima Nova"/>
                <a:cs typeface="Proxima Nova"/>
                <a:sym typeface="Proxima Nova"/>
              </a:defRPr>
            </a:lvl2pPr>
            <a:lvl3pPr marL="1828754" lvl="2" indent="-397923" algn="l">
              <a:lnSpc>
                <a:spcPct val="115000"/>
              </a:lnSpc>
              <a:spcBef>
                <a:spcPts val="0"/>
              </a:spcBef>
              <a:spcAft>
                <a:spcPts val="0"/>
              </a:spcAft>
              <a:buClr>
                <a:schemeClr val="lt1"/>
              </a:buClr>
              <a:buSzPts val="1100"/>
              <a:buFont typeface="Proxima Nova"/>
              <a:buChar char="■"/>
              <a:defRPr sz="1467">
                <a:solidFill>
                  <a:schemeClr val="lt1"/>
                </a:solidFill>
                <a:latin typeface="Proxima Nova"/>
                <a:ea typeface="Proxima Nova"/>
                <a:cs typeface="Proxima Nova"/>
                <a:sym typeface="Proxima Nova"/>
              </a:defRPr>
            </a:lvl3pPr>
            <a:lvl4pPr marL="2438339" lvl="3" indent="-397923" algn="l">
              <a:lnSpc>
                <a:spcPct val="115000"/>
              </a:lnSpc>
              <a:spcBef>
                <a:spcPts val="0"/>
              </a:spcBef>
              <a:spcAft>
                <a:spcPts val="0"/>
              </a:spcAft>
              <a:buClr>
                <a:schemeClr val="lt1"/>
              </a:buClr>
              <a:buSzPts val="1100"/>
              <a:buFont typeface="Proxima Nova"/>
              <a:buChar char="●"/>
              <a:defRPr sz="1467">
                <a:solidFill>
                  <a:schemeClr val="lt1"/>
                </a:solidFill>
                <a:latin typeface="Proxima Nova"/>
                <a:ea typeface="Proxima Nova"/>
                <a:cs typeface="Proxima Nova"/>
                <a:sym typeface="Proxima Nova"/>
              </a:defRPr>
            </a:lvl4pPr>
            <a:lvl5pPr marL="3047924" lvl="4" indent="-397923" algn="l">
              <a:lnSpc>
                <a:spcPct val="115000"/>
              </a:lnSpc>
              <a:spcBef>
                <a:spcPts val="0"/>
              </a:spcBef>
              <a:spcAft>
                <a:spcPts val="0"/>
              </a:spcAft>
              <a:buClr>
                <a:schemeClr val="lt1"/>
              </a:buClr>
              <a:buSzPts val="1100"/>
              <a:buFont typeface="Proxima Nova"/>
              <a:buChar char="○"/>
              <a:defRPr sz="1467">
                <a:solidFill>
                  <a:schemeClr val="lt1"/>
                </a:solidFill>
                <a:latin typeface="Proxima Nova"/>
                <a:ea typeface="Proxima Nova"/>
                <a:cs typeface="Proxima Nova"/>
                <a:sym typeface="Proxima Nova"/>
              </a:defRPr>
            </a:lvl5pPr>
            <a:lvl6pPr marL="3657509" lvl="5" indent="-397923" algn="l">
              <a:lnSpc>
                <a:spcPct val="115000"/>
              </a:lnSpc>
              <a:spcBef>
                <a:spcPts val="0"/>
              </a:spcBef>
              <a:spcAft>
                <a:spcPts val="0"/>
              </a:spcAft>
              <a:buClr>
                <a:schemeClr val="lt1"/>
              </a:buClr>
              <a:buSzPts val="1100"/>
              <a:buFont typeface="Proxima Nova"/>
              <a:buChar char="■"/>
              <a:defRPr sz="1467">
                <a:solidFill>
                  <a:schemeClr val="lt1"/>
                </a:solidFill>
                <a:latin typeface="Proxima Nova"/>
                <a:ea typeface="Proxima Nova"/>
                <a:cs typeface="Proxima Nova"/>
                <a:sym typeface="Proxima Nova"/>
              </a:defRPr>
            </a:lvl6pPr>
            <a:lvl7pPr marL="4267093" lvl="6" indent="-397923" algn="l">
              <a:lnSpc>
                <a:spcPct val="115000"/>
              </a:lnSpc>
              <a:spcBef>
                <a:spcPts val="0"/>
              </a:spcBef>
              <a:spcAft>
                <a:spcPts val="0"/>
              </a:spcAft>
              <a:buClr>
                <a:schemeClr val="lt1"/>
              </a:buClr>
              <a:buSzPts val="1100"/>
              <a:buFont typeface="Proxima Nova"/>
              <a:buChar char="●"/>
              <a:defRPr sz="1467">
                <a:solidFill>
                  <a:schemeClr val="lt1"/>
                </a:solidFill>
                <a:latin typeface="Proxima Nova"/>
                <a:ea typeface="Proxima Nova"/>
                <a:cs typeface="Proxima Nova"/>
                <a:sym typeface="Proxima Nova"/>
              </a:defRPr>
            </a:lvl7pPr>
            <a:lvl8pPr marL="4876678" lvl="7" indent="-397923" algn="l">
              <a:lnSpc>
                <a:spcPct val="115000"/>
              </a:lnSpc>
              <a:spcBef>
                <a:spcPts val="0"/>
              </a:spcBef>
              <a:spcAft>
                <a:spcPts val="0"/>
              </a:spcAft>
              <a:buClr>
                <a:schemeClr val="lt1"/>
              </a:buClr>
              <a:buSzPts val="1100"/>
              <a:buFont typeface="Proxima Nova"/>
              <a:buChar char="○"/>
              <a:defRPr sz="1467">
                <a:solidFill>
                  <a:schemeClr val="lt1"/>
                </a:solidFill>
                <a:latin typeface="Proxima Nova"/>
                <a:ea typeface="Proxima Nova"/>
                <a:cs typeface="Proxima Nova"/>
                <a:sym typeface="Proxima Nova"/>
              </a:defRPr>
            </a:lvl8pPr>
            <a:lvl9pPr marL="5486263" lvl="8" indent="-397923" algn="l">
              <a:lnSpc>
                <a:spcPct val="115000"/>
              </a:lnSpc>
              <a:spcBef>
                <a:spcPts val="0"/>
              </a:spcBef>
              <a:spcAft>
                <a:spcPts val="0"/>
              </a:spcAft>
              <a:buClr>
                <a:schemeClr val="lt1"/>
              </a:buClr>
              <a:buSzPts val="1100"/>
              <a:buFont typeface="Proxima Nova"/>
              <a:buChar char="■"/>
              <a:defRPr sz="1467">
                <a:solidFill>
                  <a:schemeClr val="lt1"/>
                </a:solidFill>
                <a:latin typeface="Proxima Nova"/>
                <a:ea typeface="Proxima Nova"/>
                <a:cs typeface="Proxima Nova"/>
                <a:sym typeface="Proxima Nova"/>
              </a:defRPr>
            </a:lvl9pPr>
          </a:lstStyle>
          <a:p>
            <a:endParaRPr/>
          </a:p>
        </p:txBody>
      </p:sp>
      <p:sp>
        <p:nvSpPr>
          <p:cNvPr id="125" name="Google Shape;125;p19"/>
          <p:cNvSpPr txBox="1">
            <a:spLocks noGrp="1"/>
          </p:cNvSpPr>
          <p:nvPr>
            <p:ph type="title" idx="4"/>
          </p:nvPr>
        </p:nvSpPr>
        <p:spPr>
          <a:xfrm>
            <a:off x="415600" y="390167"/>
            <a:ext cx="11360800" cy="7636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lt1"/>
              </a:buClr>
              <a:buSzPts val="3000"/>
              <a:buFont typeface="Proxima Nova Extrabold"/>
              <a:buNone/>
              <a:defRPr sz="4000">
                <a:solidFill>
                  <a:schemeClr val="lt1"/>
                </a:solidFill>
                <a:latin typeface="Proxima Nova Extrabold"/>
                <a:ea typeface="Proxima Nova Extrabold"/>
                <a:cs typeface="Proxima Nova Extrabold"/>
                <a:sym typeface="Proxima Nova Extrabold"/>
              </a:defRPr>
            </a:lvl1pPr>
            <a:lvl2pPr lvl="1" algn="l">
              <a:lnSpc>
                <a:spcPct val="100000"/>
              </a:lnSpc>
              <a:spcBef>
                <a:spcPts val="0"/>
              </a:spcBef>
              <a:spcAft>
                <a:spcPts val="0"/>
              </a:spcAft>
              <a:buClr>
                <a:schemeClr val="lt1"/>
              </a:buClr>
              <a:buSzPts val="2800"/>
              <a:buNone/>
              <a:defRPr>
                <a:solidFill>
                  <a:schemeClr val="lt1"/>
                </a:solidFill>
              </a:defRPr>
            </a:lvl2pPr>
            <a:lvl3pPr lvl="2" algn="l">
              <a:lnSpc>
                <a:spcPct val="100000"/>
              </a:lnSpc>
              <a:spcBef>
                <a:spcPts val="0"/>
              </a:spcBef>
              <a:spcAft>
                <a:spcPts val="0"/>
              </a:spcAft>
              <a:buClr>
                <a:schemeClr val="lt1"/>
              </a:buClr>
              <a:buSzPts val="2800"/>
              <a:buNone/>
              <a:defRPr>
                <a:solidFill>
                  <a:schemeClr val="lt1"/>
                </a:solidFill>
              </a:defRPr>
            </a:lvl3pPr>
            <a:lvl4pPr lvl="3" algn="l">
              <a:lnSpc>
                <a:spcPct val="100000"/>
              </a:lnSpc>
              <a:spcBef>
                <a:spcPts val="0"/>
              </a:spcBef>
              <a:spcAft>
                <a:spcPts val="0"/>
              </a:spcAft>
              <a:buClr>
                <a:schemeClr val="lt1"/>
              </a:buClr>
              <a:buSzPts val="2800"/>
              <a:buNone/>
              <a:defRPr>
                <a:solidFill>
                  <a:schemeClr val="lt1"/>
                </a:solidFill>
              </a:defRPr>
            </a:lvl4pPr>
            <a:lvl5pPr lvl="4" algn="l">
              <a:lnSpc>
                <a:spcPct val="100000"/>
              </a:lnSpc>
              <a:spcBef>
                <a:spcPts val="0"/>
              </a:spcBef>
              <a:spcAft>
                <a:spcPts val="0"/>
              </a:spcAft>
              <a:buClr>
                <a:schemeClr val="lt1"/>
              </a:buClr>
              <a:buSzPts val="2800"/>
              <a:buNone/>
              <a:defRPr>
                <a:solidFill>
                  <a:schemeClr val="lt1"/>
                </a:solidFill>
              </a:defRPr>
            </a:lvl5pPr>
            <a:lvl6pPr lvl="5" algn="l">
              <a:lnSpc>
                <a:spcPct val="100000"/>
              </a:lnSpc>
              <a:spcBef>
                <a:spcPts val="0"/>
              </a:spcBef>
              <a:spcAft>
                <a:spcPts val="0"/>
              </a:spcAft>
              <a:buClr>
                <a:schemeClr val="lt1"/>
              </a:buClr>
              <a:buSzPts val="2800"/>
              <a:buNone/>
              <a:defRPr>
                <a:solidFill>
                  <a:schemeClr val="lt1"/>
                </a:solidFill>
              </a:defRPr>
            </a:lvl6pPr>
            <a:lvl7pPr lvl="6" algn="l">
              <a:lnSpc>
                <a:spcPct val="100000"/>
              </a:lnSpc>
              <a:spcBef>
                <a:spcPts val="0"/>
              </a:spcBef>
              <a:spcAft>
                <a:spcPts val="0"/>
              </a:spcAft>
              <a:buClr>
                <a:schemeClr val="lt1"/>
              </a:buClr>
              <a:buSzPts val="2800"/>
              <a:buNone/>
              <a:defRPr>
                <a:solidFill>
                  <a:schemeClr val="lt1"/>
                </a:solidFill>
              </a:defRPr>
            </a:lvl7pPr>
            <a:lvl8pPr lvl="7" algn="l">
              <a:lnSpc>
                <a:spcPct val="100000"/>
              </a:lnSpc>
              <a:spcBef>
                <a:spcPts val="0"/>
              </a:spcBef>
              <a:spcAft>
                <a:spcPts val="0"/>
              </a:spcAft>
              <a:buClr>
                <a:schemeClr val="lt1"/>
              </a:buClr>
              <a:buSzPts val="2800"/>
              <a:buNone/>
              <a:defRPr>
                <a:solidFill>
                  <a:schemeClr val="lt1"/>
                </a:solidFill>
              </a:defRPr>
            </a:lvl8pPr>
            <a:lvl9pPr lvl="8" algn="l">
              <a:lnSpc>
                <a:spcPct val="100000"/>
              </a:lnSpc>
              <a:spcBef>
                <a:spcPts val="0"/>
              </a:spcBef>
              <a:spcAft>
                <a:spcPts val="0"/>
              </a:spcAft>
              <a:buClr>
                <a:schemeClr val="lt1"/>
              </a:buClr>
              <a:buSzPts val="2800"/>
              <a:buNone/>
              <a:defRPr>
                <a:solidFill>
                  <a:schemeClr val="lt1"/>
                </a:solidFill>
              </a:defRPr>
            </a:lvl9pPr>
          </a:lstStyle>
          <a:p>
            <a:endParaRPr/>
          </a:p>
        </p:txBody>
      </p:sp>
      <p:sp>
        <p:nvSpPr>
          <p:cNvPr id="126" name="Google Shape;126;p19"/>
          <p:cNvSpPr txBox="1">
            <a:spLocks noGrp="1"/>
          </p:cNvSpPr>
          <p:nvPr>
            <p:ph type="subTitle" idx="5"/>
          </p:nvPr>
        </p:nvSpPr>
        <p:spPr>
          <a:xfrm>
            <a:off x="415600" y="980867"/>
            <a:ext cx="6883600" cy="433600"/>
          </a:xfrm>
          <a:prstGeom prst="rect">
            <a:avLst/>
          </a:prstGeom>
          <a:noFill/>
          <a:ln>
            <a:noFill/>
          </a:ln>
        </p:spPr>
        <p:txBody>
          <a:bodyPr spcFirstLastPara="1" wrap="square" lIns="0" tIns="0" rIns="0" bIns="0" anchor="t" anchorCtr="0">
            <a:noAutofit/>
          </a:bodyPr>
          <a:lstStyle>
            <a:lvl1pPr lvl="0" algn="l">
              <a:lnSpc>
                <a:spcPct val="115000"/>
              </a:lnSpc>
              <a:spcBef>
                <a:spcPts val="0"/>
              </a:spcBef>
              <a:spcAft>
                <a:spcPts val="0"/>
              </a:spcAft>
              <a:buClr>
                <a:srgbClr val="46B2B9"/>
              </a:buClr>
              <a:buSzPts val="1800"/>
              <a:buFont typeface="Proxima Nova Semibold"/>
              <a:buNone/>
              <a:defRPr>
                <a:solidFill>
                  <a:srgbClr val="46B2B9"/>
                </a:solidFill>
                <a:latin typeface="Proxima Nova Semibold"/>
                <a:ea typeface="Proxima Nova Semibold"/>
                <a:cs typeface="Proxima Nova Semibold"/>
                <a:sym typeface="Proxima Nova Semibold"/>
              </a:defRPr>
            </a:lvl1pPr>
            <a:lvl2pPr lvl="1" algn="l">
              <a:lnSpc>
                <a:spcPct val="115000"/>
              </a:lnSpc>
              <a:spcBef>
                <a:spcPts val="0"/>
              </a:spcBef>
              <a:spcAft>
                <a:spcPts val="0"/>
              </a:spcAft>
              <a:buSzPts val="1400"/>
              <a:buNone/>
              <a:defRPr/>
            </a:lvl2pPr>
            <a:lvl3pPr lvl="2" algn="l">
              <a:lnSpc>
                <a:spcPct val="115000"/>
              </a:lnSpc>
              <a:spcBef>
                <a:spcPts val="0"/>
              </a:spcBef>
              <a:spcAft>
                <a:spcPts val="0"/>
              </a:spcAft>
              <a:buSzPts val="1400"/>
              <a:buNone/>
              <a:defRPr/>
            </a:lvl3pPr>
            <a:lvl4pPr lvl="3" algn="l">
              <a:lnSpc>
                <a:spcPct val="115000"/>
              </a:lnSpc>
              <a:spcBef>
                <a:spcPts val="0"/>
              </a:spcBef>
              <a:spcAft>
                <a:spcPts val="0"/>
              </a:spcAft>
              <a:buSzPts val="1400"/>
              <a:buNone/>
              <a:defRPr/>
            </a:lvl4pPr>
            <a:lvl5pPr lvl="4" algn="l">
              <a:lnSpc>
                <a:spcPct val="115000"/>
              </a:lnSpc>
              <a:spcBef>
                <a:spcPts val="0"/>
              </a:spcBef>
              <a:spcAft>
                <a:spcPts val="0"/>
              </a:spcAft>
              <a:buSzPts val="1400"/>
              <a:buNone/>
              <a:defRPr/>
            </a:lvl5pPr>
            <a:lvl6pPr lvl="5" algn="l">
              <a:lnSpc>
                <a:spcPct val="115000"/>
              </a:lnSpc>
              <a:spcBef>
                <a:spcPts val="0"/>
              </a:spcBef>
              <a:spcAft>
                <a:spcPts val="0"/>
              </a:spcAft>
              <a:buSzPts val="1400"/>
              <a:buNone/>
              <a:defRPr/>
            </a:lvl6pPr>
            <a:lvl7pPr lvl="6" algn="l">
              <a:lnSpc>
                <a:spcPct val="115000"/>
              </a:lnSpc>
              <a:spcBef>
                <a:spcPts val="0"/>
              </a:spcBef>
              <a:spcAft>
                <a:spcPts val="0"/>
              </a:spcAft>
              <a:buSzPts val="1400"/>
              <a:buNone/>
              <a:defRPr/>
            </a:lvl7pPr>
            <a:lvl8pPr lvl="7" algn="l">
              <a:lnSpc>
                <a:spcPct val="115000"/>
              </a:lnSpc>
              <a:spcBef>
                <a:spcPts val="0"/>
              </a:spcBef>
              <a:spcAft>
                <a:spcPts val="0"/>
              </a:spcAft>
              <a:buSzPts val="1400"/>
              <a:buNone/>
              <a:defRPr/>
            </a:lvl8pPr>
            <a:lvl9pPr lvl="8" algn="l">
              <a:lnSpc>
                <a:spcPct val="115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521037237"/>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matchingName="One column text 1">
  <p:cSld name="One column text 1">
    <p:bg>
      <p:bgPr>
        <a:solidFill>
          <a:srgbClr val="004455"/>
        </a:solidFill>
        <a:effectLst/>
      </p:bgPr>
    </p:bg>
    <p:spTree>
      <p:nvGrpSpPr>
        <p:cNvPr id="1" name="Shape 127"/>
        <p:cNvGrpSpPr/>
        <p:nvPr/>
      </p:nvGrpSpPr>
      <p:grpSpPr>
        <a:xfrm>
          <a:off x="0" y="0"/>
          <a:ext cx="0" cy="0"/>
          <a:chOff x="0" y="0"/>
          <a:chExt cx="0" cy="0"/>
        </a:xfrm>
      </p:grpSpPr>
      <p:sp>
        <p:nvSpPr>
          <p:cNvPr id="128" name="Google Shape;128;p20"/>
          <p:cNvSpPr/>
          <p:nvPr/>
        </p:nvSpPr>
        <p:spPr>
          <a:xfrm>
            <a:off x="649500" y="1700167"/>
            <a:ext cx="3320000" cy="4517600"/>
          </a:xfrm>
          <a:prstGeom prst="rect">
            <a:avLst/>
          </a:prstGeom>
          <a:noFill/>
          <a:ln w="28575" cap="flat" cmpd="sng">
            <a:solidFill>
              <a:srgbClr val="46B2B9"/>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29" name="Google Shape;129;p20"/>
          <p:cNvSpPr/>
          <p:nvPr/>
        </p:nvSpPr>
        <p:spPr>
          <a:xfrm>
            <a:off x="4491132" y="1700167"/>
            <a:ext cx="3320000" cy="4517600"/>
          </a:xfrm>
          <a:prstGeom prst="rect">
            <a:avLst/>
          </a:prstGeom>
          <a:noFill/>
          <a:ln w="28575" cap="flat" cmpd="sng">
            <a:solidFill>
              <a:srgbClr val="F99F7E"/>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30" name="Google Shape;130;p20"/>
          <p:cNvSpPr/>
          <p:nvPr/>
        </p:nvSpPr>
        <p:spPr>
          <a:xfrm>
            <a:off x="8332765" y="1700167"/>
            <a:ext cx="3320000" cy="4517600"/>
          </a:xfrm>
          <a:prstGeom prst="rect">
            <a:avLst/>
          </a:prstGeom>
          <a:noFill/>
          <a:ln w="28575" cap="flat" cmpd="sng">
            <a:solidFill>
              <a:srgbClr val="46B2B9"/>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31" name="Google Shape;131;p20"/>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fld id="{00000000-1234-1234-1234-123412341234}" type="slidenum">
              <a:rPr lang="en-US" smtClean="0"/>
              <a:pPr/>
              <a:t>‹#›</a:t>
            </a:fld>
            <a:endParaRPr lang="en-US"/>
          </a:p>
        </p:txBody>
      </p:sp>
      <p:sp>
        <p:nvSpPr>
          <p:cNvPr id="132" name="Google Shape;132;p20"/>
          <p:cNvSpPr txBox="1">
            <a:spLocks noGrp="1"/>
          </p:cNvSpPr>
          <p:nvPr>
            <p:ph type="title"/>
          </p:nvPr>
        </p:nvSpPr>
        <p:spPr>
          <a:xfrm>
            <a:off x="415600" y="390167"/>
            <a:ext cx="11360800" cy="7636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lt1"/>
              </a:buClr>
              <a:buSzPts val="3000"/>
              <a:buFont typeface="Proxima Nova Extrabold"/>
              <a:buNone/>
              <a:defRPr sz="4000">
                <a:solidFill>
                  <a:schemeClr val="lt1"/>
                </a:solidFill>
                <a:latin typeface="Proxima Nova Extrabold"/>
                <a:ea typeface="Proxima Nova Extrabold"/>
                <a:cs typeface="Proxima Nova Extrabold"/>
                <a:sym typeface="Proxima Nova Extrabold"/>
              </a:defRPr>
            </a:lvl1pPr>
            <a:lvl2pPr lvl="1" algn="l">
              <a:lnSpc>
                <a:spcPct val="100000"/>
              </a:lnSpc>
              <a:spcBef>
                <a:spcPts val="0"/>
              </a:spcBef>
              <a:spcAft>
                <a:spcPts val="0"/>
              </a:spcAft>
              <a:buClr>
                <a:schemeClr val="lt1"/>
              </a:buClr>
              <a:buSzPts val="2800"/>
              <a:buNone/>
              <a:defRPr>
                <a:solidFill>
                  <a:schemeClr val="lt1"/>
                </a:solidFill>
              </a:defRPr>
            </a:lvl2pPr>
            <a:lvl3pPr lvl="2" algn="l">
              <a:lnSpc>
                <a:spcPct val="100000"/>
              </a:lnSpc>
              <a:spcBef>
                <a:spcPts val="0"/>
              </a:spcBef>
              <a:spcAft>
                <a:spcPts val="0"/>
              </a:spcAft>
              <a:buClr>
                <a:schemeClr val="lt1"/>
              </a:buClr>
              <a:buSzPts val="2800"/>
              <a:buNone/>
              <a:defRPr>
                <a:solidFill>
                  <a:schemeClr val="lt1"/>
                </a:solidFill>
              </a:defRPr>
            </a:lvl3pPr>
            <a:lvl4pPr lvl="3" algn="l">
              <a:lnSpc>
                <a:spcPct val="100000"/>
              </a:lnSpc>
              <a:spcBef>
                <a:spcPts val="0"/>
              </a:spcBef>
              <a:spcAft>
                <a:spcPts val="0"/>
              </a:spcAft>
              <a:buClr>
                <a:schemeClr val="lt1"/>
              </a:buClr>
              <a:buSzPts val="2800"/>
              <a:buNone/>
              <a:defRPr>
                <a:solidFill>
                  <a:schemeClr val="lt1"/>
                </a:solidFill>
              </a:defRPr>
            </a:lvl4pPr>
            <a:lvl5pPr lvl="4" algn="l">
              <a:lnSpc>
                <a:spcPct val="100000"/>
              </a:lnSpc>
              <a:spcBef>
                <a:spcPts val="0"/>
              </a:spcBef>
              <a:spcAft>
                <a:spcPts val="0"/>
              </a:spcAft>
              <a:buClr>
                <a:schemeClr val="lt1"/>
              </a:buClr>
              <a:buSzPts val="2800"/>
              <a:buNone/>
              <a:defRPr>
                <a:solidFill>
                  <a:schemeClr val="lt1"/>
                </a:solidFill>
              </a:defRPr>
            </a:lvl5pPr>
            <a:lvl6pPr lvl="5" algn="l">
              <a:lnSpc>
                <a:spcPct val="100000"/>
              </a:lnSpc>
              <a:spcBef>
                <a:spcPts val="0"/>
              </a:spcBef>
              <a:spcAft>
                <a:spcPts val="0"/>
              </a:spcAft>
              <a:buClr>
                <a:schemeClr val="lt1"/>
              </a:buClr>
              <a:buSzPts val="2800"/>
              <a:buNone/>
              <a:defRPr>
                <a:solidFill>
                  <a:schemeClr val="lt1"/>
                </a:solidFill>
              </a:defRPr>
            </a:lvl6pPr>
            <a:lvl7pPr lvl="6" algn="l">
              <a:lnSpc>
                <a:spcPct val="100000"/>
              </a:lnSpc>
              <a:spcBef>
                <a:spcPts val="0"/>
              </a:spcBef>
              <a:spcAft>
                <a:spcPts val="0"/>
              </a:spcAft>
              <a:buClr>
                <a:schemeClr val="lt1"/>
              </a:buClr>
              <a:buSzPts val="2800"/>
              <a:buNone/>
              <a:defRPr>
                <a:solidFill>
                  <a:schemeClr val="lt1"/>
                </a:solidFill>
              </a:defRPr>
            </a:lvl7pPr>
            <a:lvl8pPr lvl="7" algn="l">
              <a:lnSpc>
                <a:spcPct val="100000"/>
              </a:lnSpc>
              <a:spcBef>
                <a:spcPts val="0"/>
              </a:spcBef>
              <a:spcAft>
                <a:spcPts val="0"/>
              </a:spcAft>
              <a:buClr>
                <a:schemeClr val="lt1"/>
              </a:buClr>
              <a:buSzPts val="2800"/>
              <a:buNone/>
              <a:defRPr>
                <a:solidFill>
                  <a:schemeClr val="lt1"/>
                </a:solidFill>
              </a:defRPr>
            </a:lvl8pPr>
            <a:lvl9pPr lvl="8" algn="l">
              <a:lnSpc>
                <a:spcPct val="100000"/>
              </a:lnSpc>
              <a:spcBef>
                <a:spcPts val="0"/>
              </a:spcBef>
              <a:spcAft>
                <a:spcPts val="0"/>
              </a:spcAft>
              <a:buClr>
                <a:schemeClr val="lt1"/>
              </a:buClr>
              <a:buSzPts val="2800"/>
              <a:buNone/>
              <a:defRPr>
                <a:solidFill>
                  <a:schemeClr val="lt1"/>
                </a:solidFill>
              </a:defRPr>
            </a:lvl9pPr>
          </a:lstStyle>
          <a:p>
            <a:endParaRPr/>
          </a:p>
        </p:txBody>
      </p:sp>
      <p:sp>
        <p:nvSpPr>
          <p:cNvPr id="133" name="Google Shape;133;p20"/>
          <p:cNvSpPr txBox="1">
            <a:spLocks noGrp="1"/>
          </p:cNvSpPr>
          <p:nvPr>
            <p:ph type="title" idx="2"/>
          </p:nvPr>
        </p:nvSpPr>
        <p:spPr>
          <a:xfrm>
            <a:off x="902300" y="1999700"/>
            <a:ext cx="2814400" cy="6196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1800"/>
              <a:buFont typeface="Proxima Nova Extrabold"/>
              <a:buNone/>
              <a:defRPr sz="2400">
                <a:solidFill>
                  <a:schemeClr val="lt1"/>
                </a:solidFill>
                <a:latin typeface="Proxima Nova Extrabold"/>
                <a:ea typeface="Proxima Nova Extrabold"/>
                <a:cs typeface="Proxima Nova Extrabold"/>
                <a:sym typeface="Proxima Nova Extrabold"/>
              </a:defRPr>
            </a:lvl1pPr>
            <a:lvl2pPr lvl="1" algn="l">
              <a:lnSpc>
                <a:spcPct val="90000"/>
              </a:lnSpc>
              <a:spcBef>
                <a:spcPts val="0"/>
              </a:spcBef>
              <a:spcAft>
                <a:spcPts val="0"/>
              </a:spcAft>
              <a:buClr>
                <a:schemeClr val="lt1"/>
              </a:buClr>
              <a:buSzPts val="2800"/>
              <a:buNone/>
              <a:defRPr>
                <a:solidFill>
                  <a:schemeClr val="lt1"/>
                </a:solidFill>
              </a:defRPr>
            </a:lvl2pPr>
            <a:lvl3pPr lvl="2" algn="l">
              <a:lnSpc>
                <a:spcPct val="90000"/>
              </a:lnSpc>
              <a:spcBef>
                <a:spcPts val="0"/>
              </a:spcBef>
              <a:spcAft>
                <a:spcPts val="0"/>
              </a:spcAft>
              <a:buClr>
                <a:schemeClr val="lt1"/>
              </a:buClr>
              <a:buSzPts val="2800"/>
              <a:buNone/>
              <a:defRPr>
                <a:solidFill>
                  <a:schemeClr val="lt1"/>
                </a:solidFill>
              </a:defRPr>
            </a:lvl3pPr>
            <a:lvl4pPr lvl="3" algn="l">
              <a:lnSpc>
                <a:spcPct val="90000"/>
              </a:lnSpc>
              <a:spcBef>
                <a:spcPts val="0"/>
              </a:spcBef>
              <a:spcAft>
                <a:spcPts val="0"/>
              </a:spcAft>
              <a:buClr>
                <a:schemeClr val="lt1"/>
              </a:buClr>
              <a:buSzPts val="2800"/>
              <a:buNone/>
              <a:defRPr>
                <a:solidFill>
                  <a:schemeClr val="lt1"/>
                </a:solidFill>
              </a:defRPr>
            </a:lvl4pPr>
            <a:lvl5pPr lvl="4" algn="l">
              <a:lnSpc>
                <a:spcPct val="90000"/>
              </a:lnSpc>
              <a:spcBef>
                <a:spcPts val="0"/>
              </a:spcBef>
              <a:spcAft>
                <a:spcPts val="0"/>
              </a:spcAft>
              <a:buClr>
                <a:schemeClr val="lt1"/>
              </a:buClr>
              <a:buSzPts val="2800"/>
              <a:buNone/>
              <a:defRPr>
                <a:solidFill>
                  <a:schemeClr val="lt1"/>
                </a:solidFill>
              </a:defRPr>
            </a:lvl5pPr>
            <a:lvl6pPr lvl="5" algn="l">
              <a:lnSpc>
                <a:spcPct val="90000"/>
              </a:lnSpc>
              <a:spcBef>
                <a:spcPts val="0"/>
              </a:spcBef>
              <a:spcAft>
                <a:spcPts val="0"/>
              </a:spcAft>
              <a:buClr>
                <a:schemeClr val="lt1"/>
              </a:buClr>
              <a:buSzPts val="2800"/>
              <a:buNone/>
              <a:defRPr>
                <a:solidFill>
                  <a:schemeClr val="lt1"/>
                </a:solidFill>
              </a:defRPr>
            </a:lvl6pPr>
            <a:lvl7pPr lvl="6" algn="l">
              <a:lnSpc>
                <a:spcPct val="90000"/>
              </a:lnSpc>
              <a:spcBef>
                <a:spcPts val="0"/>
              </a:spcBef>
              <a:spcAft>
                <a:spcPts val="0"/>
              </a:spcAft>
              <a:buClr>
                <a:schemeClr val="lt1"/>
              </a:buClr>
              <a:buSzPts val="2800"/>
              <a:buNone/>
              <a:defRPr>
                <a:solidFill>
                  <a:schemeClr val="lt1"/>
                </a:solidFill>
              </a:defRPr>
            </a:lvl7pPr>
            <a:lvl8pPr lvl="7" algn="l">
              <a:lnSpc>
                <a:spcPct val="90000"/>
              </a:lnSpc>
              <a:spcBef>
                <a:spcPts val="0"/>
              </a:spcBef>
              <a:spcAft>
                <a:spcPts val="0"/>
              </a:spcAft>
              <a:buClr>
                <a:schemeClr val="lt1"/>
              </a:buClr>
              <a:buSzPts val="2800"/>
              <a:buNone/>
              <a:defRPr>
                <a:solidFill>
                  <a:schemeClr val="lt1"/>
                </a:solidFill>
              </a:defRPr>
            </a:lvl8pPr>
            <a:lvl9pPr lvl="8" algn="l">
              <a:lnSpc>
                <a:spcPct val="90000"/>
              </a:lnSpc>
              <a:spcBef>
                <a:spcPts val="0"/>
              </a:spcBef>
              <a:spcAft>
                <a:spcPts val="0"/>
              </a:spcAft>
              <a:buClr>
                <a:schemeClr val="lt1"/>
              </a:buClr>
              <a:buSzPts val="2800"/>
              <a:buNone/>
              <a:defRPr>
                <a:solidFill>
                  <a:schemeClr val="lt1"/>
                </a:solidFill>
              </a:defRPr>
            </a:lvl9pPr>
          </a:lstStyle>
          <a:p>
            <a:endParaRPr/>
          </a:p>
        </p:txBody>
      </p:sp>
      <p:sp>
        <p:nvSpPr>
          <p:cNvPr id="134" name="Google Shape;134;p20"/>
          <p:cNvSpPr txBox="1">
            <a:spLocks noGrp="1"/>
          </p:cNvSpPr>
          <p:nvPr>
            <p:ph type="body" idx="1"/>
          </p:nvPr>
        </p:nvSpPr>
        <p:spPr>
          <a:xfrm>
            <a:off x="864500" y="2797867"/>
            <a:ext cx="2852000" cy="3202400"/>
          </a:xfrm>
          <a:prstGeom prst="rect">
            <a:avLst/>
          </a:prstGeom>
          <a:noFill/>
          <a:ln>
            <a:noFill/>
          </a:ln>
        </p:spPr>
        <p:txBody>
          <a:bodyPr spcFirstLastPara="1" wrap="square" lIns="0" tIns="0" rIns="0" bIns="0" anchor="t" anchorCtr="0">
            <a:noAutofit/>
          </a:bodyPr>
          <a:lstStyle>
            <a:lvl1pPr marL="609585" lvl="0" indent="-414856" algn="l">
              <a:lnSpc>
                <a:spcPct val="115000"/>
              </a:lnSpc>
              <a:spcBef>
                <a:spcPts val="0"/>
              </a:spcBef>
              <a:spcAft>
                <a:spcPts val="0"/>
              </a:spcAft>
              <a:buClr>
                <a:schemeClr val="lt1"/>
              </a:buClr>
              <a:buSzPts val="1300"/>
              <a:buFont typeface="Proxima Nova"/>
              <a:buChar char="●"/>
              <a:defRPr sz="1733">
                <a:solidFill>
                  <a:schemeClr val="lt1"/>
                </a:solidFill>
                <a:latin typeface="Proxima Nova"/>
                <a:ea typeface="Proxima Nova"/>
                <a:cs typeface="Proxima Nova"/>
                <a:sym typeface="Proxima Nova"/>
              </a:defRPr>
            </a:lvl1pPr>
            <a:lvl2pPr marL="1219170" lvl="1" indent="-397923" algn="l">
              <a:lnSpc>
                <a:spcPct val="115000"/>
              </a:lnSpc>
              <a:spcBef>
                <a:spcPts val="0"/>
              </a:spcBef>
              <a:spcAft>
                <a:spcPts val="0"/>
              </a:spcAft>
              <a:buClr>
                <a:schemeClr val="lt1"/>
              </a:buClr>
              <a:buSzPts val="1100"/>
              <a:buFont typeface="Proxima Nova"/>
              <a:buChar char="○"/>
              <a:defRPr sz="1467">
                <a:solidFill>
                  <a:schemeClr val="lt1"/>
                </a:solidFill>
                <a:latin typeface="Proxima Nova"/>
                <a:ea typeface="Proxima Nova"/>
                <a:cs typeface="Proxima Nova"/>
                <a:sym typeface="Proxima Nova"/>
              </a:defRPr>
            </a:lvl2pPr>
            <a:lvl3pPr marL="1828754" lvl="2" indent="-397923" algn="l">
              <a:lnSpc>
                <a:spcPct val="115000"/>
              </a:lnSpc>
              <a:spcBef>
                <a:spcPts val="0"/>
              </a:spcBef>
              <a:spcAft>
                <a:spcPts val="0"/>
              </a:spcAft>
              <a:buClr>
                <a:schemeClr val="lt1"/>
              </a:buClr>
              <a:buSzPts val="1100"/>
              <a:buFont typeface="Proxima Nova"/>
              <a:buChar char="■"/>
              <a:defRPr sz="1467">
                <a:solidFill>
                  <a:schemeClr val="lt1"/>
                </a:solidFill>
                <a:latin typeface="Proxima Nova"/>
                <a:ea typeface="Proxima Nova"/>
                <a:cs typeface="Proxima Nova"/>
                <a:sym typeface="Proxima Nova"/>
              </a:defRPr>
            </a:lvl3pPr>
            <a:lvl4pPr marL="2438339" lvl="3" indent="-397923" algn="l">
              <a:lnSpc>
                <a:spcPct val="115000"/>
              </a:lnSpc>
              <a:spcBef>
                <a:spcPts val="0"/>
              </a:spcBef>
              <a:spcAft>
                <a:spcPts val="0"/>
              </a:spcAft>
              <a:buClr>
                <a:schemeClr val="lt1"/>
              </a:buClr>
              <a:buSzPts val="1100"/>
              <a:buFont typeface="Proxima Nova"/>
              <a:buChar char="●"/>
              <a:defRPr sz="1467">
                <a:solidFill>
                  <a:schemeClr val="lt1"/>
                </a:solidFill>
                <a:latin typeface="Proxima Nova"/>
                <a:ea typeface="Proxima Nova"/>
                <a:cs typeface="Proxima Nova"/>
                <a:sym typeface="Proxima Nova"/>
              </a:defRPr>
            </a:lvl4pPr>
            <a:lvl5pPr marL="3047924" lvl="4" indent="-397923" algn="l">
              <a:lnSpc>
                <a:spcPct val="115000"/>
              </a:lnSpc>
              <a:spcBef>
                <a:spcPts val="0"/>
              </a:spcBef>
              <a:spcAft>
                <a:spcPts val="0"/>
              </a:spcAft>
              <a:buClr>
                <a:schemeClr val="lt1"/>
              </a:buClr>
              <a:buSzPts val="1100"/>
              <a:buFont typeface="Proxima Nova"/>
              <a:buChar char="○"/>
              <a:defRPr sz="1467">
                <a:solidFill>
                  <a:schemeClr val="lt1"/>
                </a:solidFill>
                <a:latin typeface="Proxima Nova"/>
                <a:ea typeface="Proxima Nova"/>
                <a:cs typeface="Proxima Nova"/>
                <a:sym typeface="Proxima Nova"/>
              </a:defRPr>
            </a:lvl5pPr>
            <a:lvl6pPr marL="3657509" lvl="5" indent="-397923" algn="l">
              <a:lnSpc>
                <a:spcPct val="115000"/>
              </a:lnSpc>
              <a:spcBef>
                <a:spcPts val="0"/>
              </a:spcBef>
              <a:spcAft>
                <a:spcPts val="0"/>
              </a:spcAft>
              <a:buClr>
                <a:schemeClr val="lt1"/>
              </a:buClr>
              <a:buSzPts val="1100"/>
              <a:buFont typeface="Proxima Nova"/>
              <a:buChar char="■"/>
              <a:defRPr sz="1467">
                <a:solidFill>
                  <a:schemeClr val="lt1"/>
                </a:solidFill>
                <a:latin typeface="Proxima Nova"/>
                <a:ea typeface="Proxima Nova"/>
                <a:cs typeface="Proxima Nova"/>
                <a:sym typeface="Proxima Nova"/>
              </a:defRPr>
            </a:lvl6pPr>
            <a:lvl7pPr marL="4267093" lvl="6" indent="-397923" algn="l">
              <a:lnSpc>
                <a:spcPct val="115000"/>
              </a:lnSpc>
              <a:spcBef>
                <a:spcPts val="0"/>
              </a:spcBef>
              <a:spcAft>
                <a:spcPts val="0"/>
              </a:spcAft>
              <a:buClr>
                <a:schemeClr val="lt1"/>
              </a:buClr>
              <a:buSzPts val="1100"/>
              <a:buFont typeface="Proxima Nova"/>
              <a:buChar char="●"/>
              <a:defRPr sz="1467">
                <a:solidFill>
                  <a:schemeClr val="lt1"/>
                </a:solidFill>
                <a:latin typeface="Proxima Nova"/>
                <a:ea typeface="Proxima Nova"/>
                <a:cs typeface="Proxima Nova"/>
                <a:sym typeface="Proxima Nova"/>
              </a:defRPr>
            </a:lvl7pPr>
            <a:lvl8pPr marL="4876678" lvl="7" indent="-397923" algn="l">
              <a:lnSpc>
                <a:spcPct val="115000"/>
              </a:lnSpc>
              <a:spcBef>
                <a:spcPts val="0"/>
              </a:spcBef>
              <a:spcAft>
                <a:spcPts val="0"/>
              </a:spcAft>
              <a:buClr>
                <a:schemeClr val="lt1"/>
              </a:buClr>
              <a:buSzPts val="1100"/>
              <a:buFont typeface="Proxima Nova"/>
              <a:buChar char="○"/>
              <a:defRPr sz="1467">
                <a:solidFill>
                  <a:schemeClr val="lt1"/>
                </a:solidFill>
                <a:latin typeface="Proxima Nova"/>
                <a:ea typeface="Proxima Nova"/>
                <a:cs typeface="Proxima Nova"/>
                <a:sym typeface="Proxima Nova"/>
              </a:defRPr>
            </a:lvl8pPr>
            <a:lvl9pPr marL="5486263" lvl="8" indent="-397923" algn="l">
              <a:lnSpc>
                <a:spcPct val="115000"/>
              </a:lnSpc>
              <a:spcBef>
                <a:spcPts val="0"/>
              </a:spcBef>
              <a:spcAft>
                <a:spcPts val="0"/>
              </a:spcAft>
              <a:buClr>
                <a:schemeClr val="lt1"/>
              </a:buClr>
              <a:buSzPts val="1100"/>
              <a:buFont typeface="Proxima Nova"/>
              <a:buChar char="■"/>
              <a:defRPr sz="1467">
                <a:solidFill>
                  <a:schemeClr val="lt1"/>
                </a:solidFill>
                <a:latin typeface="Proxima Nova"/>
                <a:ea typeface="Proxima Nova"/>
                <a:cs typeface="Proxima Nova"/>
                <a:sym typeface="Proxima Nova"/>
              </a:defRPr>
            </a:lvl9pPr>
          </a:lstStyle>
          <a:p>
            <a:endParaRPr/>
          </a:p>
        </p:txBody>
      </p:sp>
      <p:sp>
        <p:nvSpPr>
          <p:cNvPr id="135" name="Google Shape;135;p20"/>
          <p:cNvSpPr txBox="1">
            <a:spLocks noGrp="1"/>
          </p:cNvSpPr>
          <p:nvPr>
            <p:ph type="title" idx="3"/>
          </p:nvPr>
        </p:nvSpPr>
        <p:spPr>
          <a:xfrm>
            <a:off x="4762833" y="1999700"/>
            <a:ext cx="2814400" cy="6196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1800"/>
              <a:buFont typeface="Proxima Nova Extrabold"/>
              <a:buNone/>
              <a:defRPr sz="2400">
                <a:solidFill>
                  <a:schemeClr val="lt1"/>
                </a:solidFill>
                <a:latin typeface="Proxima Nova Extrabold"/>
                <a:ea typeface="Proxima Nova Extrabold"/>
                <a:cs typeface="Proxima Nova Extrabold"/>
                <a:sym typeface="Proxima Nova Extrabold"/>
              </a:defRPr>
            </a:lvl1pPr>
            <a:lvl2pPr lvl="1" algn="l">
              <a:lnSpc>
                <a:spcPct val="90000"/>
              </a:lnSpc>
              <a:spcBef>
                <a:spcPts val="0"/>
              </a:spcBef>
              <a:spcAft>
                <a:spcPts val="0"/>
              </a:spcAft>
              <a:buClr>
                <a:schemeClr val="lt1"/>
              </a:buClr>
              <a:buSzPts val="2800"/>
              <a:buNone/>
              <a:defRPr>
                <a:solidFill>
                  <a:schemeClr val="lt1"/>
                </a:solidFill>
              </a:defRPr>
            </a:lvl2pPr>
            <a:lvl3pPr lvl="2" algn="l">
              <a:lnSpc>
                <a:spcPct val="90000"/>
              </a:lnSpc>
              <a:spcBef>
                <a:spcPts val="0"/>
              </a:spcBef>
              <a:spcAft>
                <a:spcPts val="0"/>
              </a:spcAft>
              <a:buClr>
                <a:schemeClr val="lt1"/>
              </a:buClr>
              <a:buSzPts val="2800"/>
              <a:buNone/>
              <a:defRPr>
                <a:solidFill>
                  <a:schemeClr val="lt1"/>
                </a:solidFill>
              </a:defRPr>
            </a:lvl3pPr>
            <a:lvl4pPr lvl="3" algn="l">
              <a:lnSpc>
                <a:spcPct val="90000"/>
              </a:lnSpc>
              <a:spcBef>
                <a:spcPts val="0"/>
              </a:spcBef>
              <a:spcAft>
                <a:spcPts val="0"/>
              </a:spcAft>
              <a:buClr>
                <a:schemeClr val="lt1"/>
              </a:buClr>
              <a:buSzPts val="2800"/>
              <a:buNone/>
              <a:defRPr>
                <a:solidFill>
                  <a:schemeClr val="lt1"/>
                </a:solidFill>
              </a:defRPr>
            </a:lvl4pPr>
            <a:lvl5pPr lvl="4" algn="l">
              <a:lnSpc>
                <a:spcPct val="90000"/>
              </a:lnSpc>
              <a:spcBef>
                <a:spcPts val="0"/>
              </a:spcBef>
              <a:spcAft>
                <a:spcPts val="0"/>
              </a:spcAft>
              <a:buClr>
                <a:schemeClr val="lt1"/>
              </a:buClr>
              <a:buSzPts val="2800"/>
              <a:buNone/>
              <a:defRPr>
                <a:solidFill>
                  <a:schemeClr val="lt1"/>
                </a:solidFill>
              </a:defRPr>
            </a:lvl5pPr>
            <a:lvl6pPr lvl="5" algn="l">
              <a:lnSpc>
                <a:spcPct val="90000"/>
              </a:lnSpc>
              <a:spcBef>
                <a:spcPts val="0"/>
              </a:spcBef>
              <a:spcAft>
                <a:spcPts val="0"/>
              </a:spcAft>
              <a:buClr>
                <a:schemeClr val="lt1"/>
              </a:buClr>
              <a:buSzPts val="2800"/>
              <a:buNone/>
              <a:defRPr>
                <a:solidFill>
                  <a:schemeClr val="lt1"/>
                </a:solidFill>
              </a:defRPr>
            </a:lvl6pPr>
            <a:lvl7pPr lvl="6" algn="l">
              <a:lnSpc>
                <a:spcPct val="90000"/>
              </a:lnSpc>
              <a:spcBef>
                <a:spcPts val="0"/>
              </a:spcBef>
              <a:spcAft>
                <a:spcPts val="0"/>
              </a:spcAft>
              <a:buClr>
                <a:schemeClr val="lt1"/>
              </a:buClr>
              <a:buSzPts val="2800"/>
              <a:buNone/>
              <a:defRPr>
                <a:solidFill>
                  <a:schemeClr val="lt1"/>
                </a:solidFill>
              </a:defRPr>
            </a:lvl7pPr>
            <a:lvl8pPr lvl="7" algn="l">
              <a:lnSpc>
                <a:spcPct val="90000"/>
              </a:lnSpc>
              <a:spcBef>
                <a:spcPts val="0"/>
              </a:spcBef>
              <a:spcAft>
                <a:spcPts val="0"/>
              </a:spcAft>
              <a:buClr>
                <a:schemeClr val="lt1"/>
              </a:buClr>
              <a:buSzPts val="2800"/>
              <a:buNone/>
              <a:defRPr>
                <a:solidFill>
                  <a:schemeClr val="lt1"/>
                </a:solidFill>
              </a:defRPr>
            </a:lvl8pPr>
            <a:lvl9pPr lvl="8" algn="l">
              <a:lnSpc>
                <a:spcPct val="90000"/>
              </a:lnSpc>
              <a:spcBef>
                <a:spcPts val="0"/>
              </a:spcBef>
              <a:spcAft>
                <a:spcPts val="0"/>
              </a:spcAft>
              <a:buClr>
                <a:schemeClr val="lt1"/>
              </a:buClr>
              <a:buSzPts val="2800"/>
              <a:buNone/>
              <a:defRPr>
                <a:solidFill>
                  <a:schemeClr val="lt1"/>
                </a:solidFill>
              </a:defRPr>
            </a:lvl9pPr>
          </a:lstStyle>
          <a:p>
            <a:endParaRPr/>
          </a:p>
        </p:txBody>
      </p:sp>
      <p:sp>
        <p:nvSpPr>
          <p:cNvPr id="136" name="Google Shape;136;p20"/>
          <p:cNvSpPr txBox="1">
            <a:spLocks noGrp="1"/>
          </p:cNvSpPr>
          <p:nvPr>
            <p:ph type="body" idx="4"/>
          </p:nvPr>
        </p:nvSpPr>
        <p:spPr>
          <a:xfrm>
            <a:off x="4725033" y="2797867"/>
            <a:ext cx="2852000" cy="3202400"/>
          </a:xfrm>
          <a:prstGeom prst="rect">
            <a:avLst/>
          </a:prstGeom>
          <a:noFill/>
          <a:ln>
            <a:noFill/>
          </a:ln>
        </p:spPr>
        <p:txBody>
          <a:bodyPr spcFirstLastPara="1" wrap="square" lIns="0" tIns="0" rIns="0" bIns="0" anchor="t" anchorCtr="0">
            <a:noAutofit/>
          </a:bodyPr>
          <a:lstStyle>
            <a:lvl1pPr marL="609585" lvl="0" indent="-414856" algn="l">
              <a:lnSpc>
                <a:spcPct val="115000"/>
              </a:lnSpc>
              <a:spcBef>
                <a:spcPts val="0"/>
              </a:spcBef>
              <a:spcAft>
                <a:spcPts val="0"/>
              </a:spcAft>
              <a:buClr>
                <a:schemeClr val="lt1"/>
              </a:buClr>
              <a:buSzPts val="1300"/>
              <a:buFont typeface="Proxima Nova"/>
              <a:buChar char="●"/>
              <a:defRPr sz="1733">
                <a:solidFill>
                  <a:schemeClr val="lt1"/>
                </a:solidFill>
                <a:latin typeface="Proxima Nova"/>
                <a:ea typeface="Proxima Nova"/>
                <a:cs typeface="Proxima Nova"/>
                <a:sym typeface="Proxima Nova"/>
              </a:defRPr>
            </a:lvl1pPr>
            <a:lvl2pPr marL="1219170" lvl="1" indent="-397923" algn="l">
              <a:lnSpc>
                <a:spcPct val="115000"/>
              </a:lnSpc>
              <a:spcBef>
                <a:spcPts val="0"/>
              </a:spcBef>
              <a:spcAft>
                <a:spcPts val="0"/>
              </a:spcAft>
              <a:buClr>
                <a:schemeClr val="lt1"/>
              </a:buClr>
              <a:buSzPts val="1100"/>
              <a:buFont typeface="Proxima Nova"/>
              <a:buChar char="○"/>
              <a:defRPr sz="1467">
                <a:solidFill>
                  <a:schemeClr val="lt1"/>
                </a:solidFill>
                <a:latin typeface="Proxima Nova"/>
                <a:ea typeface="Proxima Nova"/>
                <a:cs typeface="Proxima Nova"/>
                <a:sym typeface="Proxima Nova"/>
              </a:defRPr>
            </a:lvl2pPr>
            <a:lvl3pPr marL="1828754" lvl="2" indent="-397923" algn="l">
              <a:lnSpc>
                <a:spcPct val="115000"/>
              </a:lnSpc>
              <a:spcBef>
                <a:spcPts val="0"/>
              </a:spcBef>
              <a:spcAft>
                <a:spcPts val="0"/>
              </a:spcAft>
              <a:buClr>
                <a:schemeClr val="lt1"/>
              </a:buClr>
              <a:buSzPts val="1100"/>
              <a:buFont typeface="Proxima Nova"/>
              <a:buChar char="■"/>
              <a:defRPr sz="1467">
                <a:solidFill>
                  <a:schemeClr val="lt1"/>
                </a:solidFill>
                <a:latin typeface="Proxima Nova"/>
                <a:ea typeface="Proxima Nova"/>
                <a:cs typeface="Proxima Nova"/>
                <a:sym typeface="Proxima Nova"/>
              </a:defRPr>
            </a:lvl3pPr>
            <a:lvl4pPr marL="2438339" lvl="3" indent="-397923" algn="l">
              <a:lnSpc>
                <a:spcPct val="115000"/>
              </a:lnSpc>
              <a:spcBef>
                <a:spcPts val="0"/>
              </a:spcBef>
              <a:spcAft>
                <a:spcPts val="0"/>
              </a:spcAft>
              <a:buClr>
                <a:schemeClr val="lt1"/>
              </a:buClr>
              <a:buSzPts val="1100"/>
              <a:buFont typeface="Proxima Nova"/>
              <a:buChar char="●"/>
              <a:defRPr sz="1467">
                <a:solidFill>
                  <a:schemeClr val="lt1"/>
                </a:solidFill>
                <a:latin typeface="Proxima Nova"/>
                <a:ea typeface="Proxima Nova"/>
                <a:cs typeface="Proxima Nova"/>
                <a:sym typeface="Proxima Nova"/>
              </a:defRPr>
            </a:lvl4pPr>
            <a:lvl5pPr marL="3047924" lvl="4" indent="-397923" algn="l">
              <a:lnSpc>
                <a:spcPct val="115000"/>
              </a:lnSpc>
              <a:spcBef>
                <a:spcPts val="0"/>
              </a:spcBef>
              <a:spcAft>
                <a:spcPts val="0"/>
              </a:spcAft>
              <a:buClr>
                <a:schemeClr val="lt1"/>
              </a:buClr>
              <a:buSzPts val="1100"/>
              <a:buFont typeface="Proxima Nova"/>
              <a:buChar char="○"/>
              <a:defRPr sz="1467">
                <a:solidFill>
                  <a:schemeClr val="lt1"/>
                </a:solidFill>
                <a:latin typeface="Proxima Nova"/>
                <a:ea typeface="Proxima Nova"/>
                <a:cs typeface="Proxima Nova"/>
                <a:sym typeface="Proxima Nova"/>
              </a:defRPr>
            </a:lvl5pPr>
            <a:lvl6pPr marL="3657509" lvl="5" indent="-397923" algn="l">
              <a:lnSpc>
                <a:spcPct val="115000"/>
              </a:lnSpc>
              <a:spcBef>
                <a:spcPts val="0"/>
              </a:spcBef>
              <a:spcAft>
                <a:spcPts val="0"/>
              </a:spcAft>
              <a:buClr>
                <a:schemeClr val="lt1"/>
              </a:buClr>
              <a:buSzPts val="1100"/>
              <a:buFont typeface="Proxima Nova"/>
              <a:buChar char="■"/>
              <a:defRPr sz="1467">
                <a:solidFill>
                  <a:schemeClr val="lt1"/>
                </a:solidFill>
                <a:latin typeface="Proxima Nova"/>
                <a:ea typeface="Proxima Nova"/>
                <a:cs typeface="Proxima Nova"/>
                <a:sym typeface="Proxima Nova"/>
              </a:defRPr>
            </a:lvl6pPr>
            <a:lvl7pPr marL="4267093" lvl="6" indent="-397923" algn="l">
              <a:lnSpc>
                <a:spcPct val="115000"/>
              </a:lnSpc>
              <a:spcBef>
                <a:spcPts val="0"/>
              </a:spcBef>
              <a:spcAft>
                <a:spcPts val="0"/>
              </a:spcAft>
              <a:buClr>
                <a:schemeClr val="lt1"/>
              </a:buClr>
              <a:buSzPts val="1100"/>
              <a:buFont typeface="Proxima Nova"/>
              <a:buChar char="●"/>
              <a:defRPr sz="1467">
                <a:solidFill>
                  <a:schemeClr val="lt1"/>
                </a:solidFill>
                <a:latin typeface="Proxima Nova"/>
                <a:ea typeface="Proxima Nova"/>
                <a:cs typeface="Proxima Nova"/>
                <a:sym typeface="Proxima Nova"/>
              </a:defRPr>
            </a:lvl7pPr>
            <a:lvl8pPr marL="4876678" lvl="7" indent="-397923" algn="l">
              <a:lnSpc>
                <a:spcPct val="115000"/>
              </a:lnSpc>
              <a:spcBef>
                <a:spcPts val="0"/>
              </a:spcBef>
              <a:spcAft>
                <a:spcPts val="0"/>
              </a:spcAft>
              <a:buClr>
                <a:schemeClr val="lt1"/>
              </a:buClr>
              <a:buSzPts val="1100"/>
              <a:buFont typeface="Proxima Nova"/>
              <a:buChar char="○"/>
              <a:defRPr sz="1467">
                <a:solidFill>
                  <a:schemeClr val="lt1"/>
                </a:solidFill>
                <a:latin typeface="Proxima Nova"/>
                <a:ea typeface="Proxima Nova"/>
                <a:cs typeface="Proxima Nova"/>
                <a:sym typeface="Proxima Nova"/>
              </a:defRPr>
            </a:lvl8pPr>
            <a:lvl9pPr marL="5486263" lvl="8" indent="-397923" algn="l">
              <a:lnSpc>
                <a:spcPct val="115000"/>
              </a:lnSpc>
              <a:spcBef>
                <a:spcPts val="0"/>
              </a:spcBef>
              <a:spcAft>
                <a:spcPts val="0"/>
              </a:spcAft>
              <a:buClr>
                <a:schemeClr val="lt1"/>
              </a:buClr>
              <a:buSzPts val="1100"/>
              <a:buFont typeface="Proxima Nova"/>
              <a:buChar char="■"/>
              <a:defRPr sz="1467">
                <a:solidFill>
                  <a:schemeClr val="lt1"/>
                </a:solidFill>
                <a:latin typeface="Proxima Nova"/>
                <a:ea typeface="Proxima Nova"/>
                <a:cs typeface="Proxima Nova"/>
                <a:sym typeface="Proxima Nova"/>
              </a:defRPr>
            </a:lvl9pPr>
          </a:lstStyle>
          <a:p>
            <a:endParaRPr/>
          </a:p>
        </p:txBody>
      </p:sp>
      <p:sp>
        <p:nvSpPr>
          <p:cNvPr id="137" name="Google Shape;137;p20"/>
          <p:cNvSpPr txBox="1">
            <a:spLocks noGrp="1"/>
          </p:cNvSpPr>
          <p:nvPr>
            <p:ph type="title" idx="5"/>
          </p:nvPr>
        </p:nvSpPr>
        <p:spPr>
          <a:xfrm>
            <a:off x="8604467" y="1999700"/>
            <a:ext cx="2814400" cy="6196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1800"/>
              <a:buFont typeface="Proxima Nova Extrabold"/>
              <a:buNone/>
              <a:defRPr sz="2400">
                <a:solidFill>
                  <a:schemeClr val="lt1"/>
                </a:solidFill>
                <a:latin typeface="Proxima Nova Extrabold"/>
                <a:ea typeface="Proxima Nova Extrabold"/>
                <a:cs typeface="Proxima Nova Extrabold"/>
                <a:sym typeface="Proxima Nova Extrabold"/>
              </a:defRPr>
            </a:lvl1pPr>
            <a:lvl2pPr lvl="1" algn="l">
              <a:lnSpc>
                <a:spcPct val="90000"/>
              </a:lnSpc>
              <a:spcBef>
                <a:spcPts val="0"/>
              </a:spcBef>
              <a:spcAft>
                <a:spcPts val="0"/>
              </a:spcAft>
              <a:buClr>
                <a:schemeClr val="lt1"/>
              </a:buClr>
              <a:buSzPts val="2800"/>
              <a:buNone/>
              <a:defRPr>
                <a:solidFill>
                  <a:schemeClr val="lt1"/>
                </a:solidFill>
              </a:defRPr>
            </a:lvl2pPr>
            <a:lvl3pPr lvl="2" algn="l">
              <a:lnSpc>
                <a:spcPct val="90000"/>
              </a:lnSpc>
              <a:spcBef>
                <a:spcPts val="0"/>
              </a:spcBef>
              <a:spcAft>
                <a:spcPts val="0"/>
              </a:spcAft>
              <a:buClr>
                <a:schemeClr val="lt1"/>
              </a:buClr>
              <a:buSzPts val="2800"/>
              <a:buNone/>
              <a:defRPr>
                <a:solidFill>
                  <a:schemeClr val="lt1"/>
                </a:solidFill>
              </a:defRPr>
            </a:lvl3pPr>
            <a:lvl4pPr lvl="3" algn="l">
              <a:lnSpc>
                <a:spcPct val="90000"/>
              </a:lnSpc>
              <a:spcBef>
                <a:spcPts val="0"/>
              </a:spcBef>
              <a:spcAft>
                <a:spcPts val="0"/>
              </a:spcAft>
              <a:buClr>
                <a:schemeClr val="lt1"/>
              </a:buClr>
              <a:buSzPts val="2800"/>
              <a:buNone/>
              <a:defRPr>
                <a:solidFill>
                  <a:schemeClr val="lt1"/>
                </a:solidFill>
              </a:defRPr>
            </a:lvl4pPr>
            <a:lvl5pPr lvl="4" algn="l">
              <a:lnSpc>
                <a:spcPct val="90000"/>
              </a:lnSpc>
              <a:spcBef>
                <a:spcPts val="0"/>
              </a:spcBef>
              <a:spcAft>
                <a:spcPts val="0"/>
              </a:spcAft>
              <a:buClr>
                <a:schemeClr val="lt1"/>
              </a:buClr>
              <a:buSzPts val="2800"/>
              <a:buNone/>
              <a:defRPr>
                <a:solidFill>
                  <a:schemeClr val="lt1"/>
                </a:solidFill>
              </a:defRPr>
            </a:lvl5pPr>
            <a:lvl6pPr lvl="5" algn="l">
              <a:lnSpc>
                <a:spcPct val="90000"/>
              </a:lnSpc>
              <a:spcBef>
                <a:spcPts val="0"/>
              </a:spcBef>
              <a:spcAft>
                <a:spcPts val="0"/>
              </a:spcAft>
              <a:buClr>
                <a:schemeClr val="lt1"/>
              </a:buClr>
              <a:buSzPts val="2800"/>
              <a:buNone/>
              <a:defRPr>
                <a:solidFill>
                  <a:schemeClr val="lt1"/>
                </a:solidFill>
              </a:defRPr>
            </a:lvl6pPr>
            <a:lvl7pPr lvl="6" algn="l">
              <a:lnSpc>
                <a:spcPct val="90000"/>
              </a:lnSpc>
              <a:spcBef>
                <a:spcPts val="0"/>
              </a:spcBef>
              <a:spcAft>
                <a:spcPts val="0"/>
              </a:spcAft>
              <a:buClr>
                <a:schemeClr val="lt1"/>
              </a:buClr>
              <a:buSzPts val="2800"/>
              <a:buNone/>
              <a:defRPr>
                <a:solidFill>
                  <a:schemeClr val="lt1"/>
                </a:solidFill>
              </a:defRPr>
            </a:lvl7pPr>
            <a:lvl8pPr lvl="7" algn="l">
              <a:lnSpc>
                <a:spcPct val="90000"/>
              </a:lnSpc>
              <a:spcBef>
                <a:spcPts val="0"/>
              </a:spcBef>
              <a:spcAft>
                <a:spcPts val="0"/>
              </a:spcAft>
              <a:buClr>
                <a:schemeClr val="lt1"/>
              </a:buClr>
              <a:buSzPts val="2800"/>
              <a:buNone/>
              <a:defRPr>
                <a:solidFill>
                  <a:schemeClr val="lt1"/>
                </a:solidFill>
              </a:defRPr>
            </a:lvl8pPr>
            <a:lvl9pPr lvl="8" algn="l">
              <a:lnSpc>
                <a:spcPct val="90000"/>
              </a:lnSpc>
              <a:spcBef>
                <a:spcPts val="0"/>
              </a:spcBef>
              <a:spcAft>
                <a:spcPts val="0"/>
              </a:spcAft>
              <a:buClr>
                <a:schemeClr val="lt1"/>
              </a:buClr>
              <a:buSzPts val="2800"/>
              <a:buNone/>
              <a:defRPr>
                <a:solidFill>
                  <a:schemeClr val="lt1"/>
                </a:solidFill>
              </a:defRPr>
            </a:lvl9pPr>
          </a:lstStyle>
          <a:p>
            <a:endParaRPr/>
          </a:p>
        </p:txBody>
      </p:sp>
      <p:sp>
        <p:nvSpPr>
          <p:cNvPr id="138" name="Google Shape;138;p20"/>
          <p:cNvSpPr txBox="1">
            <a:spLocks noGrp="1"/>
          </p:cNvSpPr>
          <p:nvPr>
            <p:ph type="body" idx="6"/>
          </p:nvPr>
        </p:nvSpPr>
        <p:spPr>
          <a:xfrm>
            <a:off x="8566667" y="2797867"/>
            <a:ext cx="2852000" cy="3202400"/>
          </a:xfrm>
          <a:prstGeom prst="rect">
            <a:avLst/>
          </a:prstGeom>
          <a:noFill/>
          <a:ln>
            <a:noFill/>
          </a:ln>
        </p:spPr>
        <p:txBody>
          <a:bodyPr spcFirstLastPara="1" wrap="square" lIns="0" tIns="0" rIns="0" bIns="0" anchor="t" anchorCtr="0">
            <a:noAutofit/>
          </a:bodyPr>
          <a:lstStyle>
            <a:lvl1pPr marL="609585" lvl="0" indent="-414856" algn="l">
              <a:lnSpc>
                <a:spcPct val="115000"/>
              </a:lnSpc>
              <a:spcBef>
                <a:spcPts val="0"/>
              </a:spcBef>
              <a:spcAft>
                <a:spcPts val="0"/>
              </a:spcAft>
              <a:buClr>
                <a:schemeClr val="lt1"/>
              </a:buClr>
              <a:buSzPts val="1300"/>
              <a:buFont typeface="Proxima Nova"/>
              <a:buChar char="●"/>
              <a:defRPr sz="1733">
                <a:solidFill>
                  <a:schemeClr val="lt1"/>
                </a:solidFill>
                <a:latin typeface="Proxima Nova"/>
                <a:ea typeface="Proxima Nova"/>
                <a:cs typeface="Proxima Nova"/>
                <a:sym typeface="Proxima Nova"/>
              </a:defRPr>
            </a:lvl1pPr>
            <a:lvl2pPr marL="1219170" lvl="1" indent="-397923" algn="l">
              <a:lnSpc>
                <a:spcPct val="115000"/>
              </a:lnSpc>
              <a:spcBef>
                <a:spcPts val="0"/>
              </a:spcBef>
              <a:spcAft>
                <a:spcPts val="0"/>
              </a:spcAft>
              <a:buClr>
                <a:schemeClr val="lt1"/>
              </a:buClr>
              <a:buSzPts val="1100"/>
              <a:buFont typeface="Proxima Nova"/>
              <a:buChar char="○"/>
              <a:defRPr sz="1467">
                <a:solidFill>
                  <a:schemeClr val="lt1"/>
                </a:solidFill>
                <a:latin typeface="Proxima Nova"/>
                <a:ea typeface="Proxima Nova"/>
                <a:cs typeface="Proxima Nova"/>
                <a:sym typeface="Proxima Nova"/>
              </a:defRPr>
            </a:lvl2pPr>
            <a:lvl3pPr marL="1828754" lvl="2" indent="-397923" algn="l">
              <a:lnSpc>
                <a:spcPct val="115000"/>
              </a:lnSpc>
              <a:spcBef>
                <a:spcPts val="0"/>
              </a:spcBef>
              <a:spcAft>
                <a:spcPts val="0"/>
              </a:spcAft>
              <a:buClr>
                <a:schemeClr val="lt1"/>
              </a:buClr>
              <a:buSzPts val="1100"/>
              <a:buFont typeface="Proxima Nova"/>
              <a:buChar char="■"/>
              <a:defRPr sz="1467">
                <a:solidFill>
                  <a:schemeClr val="lt1"/>
                </a:solidFill>
                <a:latin typeface="Proxima Nova"/>
                <a:ea typeface="Proxima Nova"/>
                <a:cs typeface="Proxima Nova"/>
                <a:sym typeface="Proxima Nova"/>
              </a:defRPr>
            </a:lvl3pPr>
            <a:lvl4pPr marL="2438339" lvl="3" indent="-397923" algn="l">
              <a:lnSpc>
                <a:spcPct val="115000"/>
              </a:lnSpc>
              <a:spcBef>
                <a:spcPts val="0"/>
              </a:spcBef>
              <a:spcAft>
                <a:spcPts val="0"/>
              </a:spcAft>
              <a:buClr>
                <a:schemeClr val="lt1"/>
              </a:buClr>
              <a:buSzPts val="1100"/>
              <a:buFont typeface="Proxima Nova"/>
              <a:buChar char="●"/>
              <a:defRPr sz="1467">
                <a:solidFill>
                  <a:schemeClr val="lt1"/>
                </a:solidFill>
                <a:latin typeface="Proxima Nova"/>
                <a:ea typeface="Proxima Nova"/>
                <a:cs typeface="Proxima Nova"/>
                <a:sym typeface="Proxima Nova"/>
              </a:defRPr>
            </a:lvl4pPr>
            <a:lvl5pPr marL="3047924" lvl="4" indent="-397923" algn="l">
              <a:lnSpc>
                <a:spcPct val="115000"/>
              </a:lnSpc>
              <a:spcBef>
                <a:spcPts val="0"/>
              </a:spcBef>
              <a:spcAft>
                <a:spcPts val="0"/>
              </a:spcAft>
              <a:buClr>
                <a:schemeClr val="lt1"/>
              </a:buClr>
              <a:buSzPts val="1100"/>
              <a:buFont typeface="Proxima Nova"/>
              <a:buChar char="○"/>
              <a:defRPr sz="1467">
                <a:solidFill>
                  <a:schemeClr val="lt1"/>
                </a:solidFill>
                <a:latin typeface="Proxima Nova"/>
                <a:ea typeface="Proxima Nova"/>
                <a:cs typeface="Proxima Nova"/>
                <a:sym typeface="Proxima Nova"/>
              </a:defRPr>
            </a:lvl5pPr>
            <a:lvl6pPr marL="3657509" lvl="5" indent="-397923" algn="l">
              <a:lnSpc>
                <a:spcPct val="115000"/>
              </a:lnSpc>
              <a:spcBef>
                <a:spcPts val="0"/>
              </a:spcBef>
              <a:spcAft>
                <a:spcPts val="0"/>
              </a:spcAft>
              <a:buClr>
                <a:schemeClr val="lt1"/>
              </a:buClr>
              <a:buSzPts val="1100"/>
              <a:buFont typeface="Proxima Nova"/>
              <a:buChar char="■"/>
              <a:defRPr sz="1467">
                <a:solidFill>
                  <a:schemeClr val="lt1"/>
                </a:solidFill>
                <a:latin typeface="Proxima Nova"/>
                <a:ea typeface="Proxima Nova"/>
                <a:cs typeface="Proxima Nova"/>
                <a:sym typeface="Proxima Nova"/>
              </a:defRPr>
            </a:lvl6pPr>
            <a:lvl7pPr marL="4267093" lvl="6" indent="-397923" algn="l">
              <a:lnSpc>
                <a:spcPct val="115000"/>
              </a:lnSpc>
              <a:spcBef>
                <a:spcPts val="0"/>
              </a:spcBef>
              <a:spcAft>
                <a:spcPts val="0"/>
              </a:spcAft>
              <a:buClr>
                <a:schemeClr val="lt1"/>
              </a:buClr>
              <a:buSzPts val="1100"/>
              <a:buFont typeface="Proxima Nova"/>
              <a:buChar char="●"/>
              <a:defRPr sz="1467">
                <a:solidFill>
                  <a:schemeClr val="lt1"/>
                </a:solidFill>
                <a:latin typeface="Proxima Nova"/>
                <a:ea typeface="Proxima Nova"/>
                <a:cs typeface="Proxima Nova"/>
                <a:sym typeface="Proxima Nova"/>
              </a:defRPr>
            </a:lvl7pPr>
            <a:lvl8pPr marL="4876678" lvl="7" indent="-397923" algn="l">
              <a:lnSpc>
                <a:spcPct val="115000"/>
              </a:lnSpc>
              <a:spcBef>
                <a:spcPts val="0"/>
              </a:spcBef>
              <a:spcAft>
                <a:spcPts val="0"/>
              </a:spcAft>
              <a:buClr>
                <a:schemeClr val="lt1"/>
              </a:buClr>
              <a:buSzPts val="1100"/>
              <a:buFont typeface="Proxima Nova"/>
              <a:buChar char="○"/>
              <a:defRPr sz="1467">
                <a:solidFill>
                  <a:schemeClr val="lt1"/>
                </a:solidFill>
                <a:latin typeface="Proxima Nova"/>
                <a:ea typeface="Proxima Nova"/>
                <a:cs typeface="Proxima Nova"/>
                <a:sym typeface="Proxima Nova"/>
              </a:defRPr>
            </a:lvl8pPr>
            <a:lvl9pPr marL="5486263" lvl="8" indent="-397923" algn="l">
              <a:lnSpc>
                <a:spcPct val="115000"/>
              </a:lnSpc>
              <a:spcBef>
                <a:spcPts val="0"/>
              </a:spcBef>
              <a:spcAft>
                <a:spcPts val="0"/>
              </a:spcAft>
              <a:buClr>
                <a:schemeClr val="lt1"/>
              </a:buClr>
              <a:buSzPts val="1100"/>
              <a:buFont typeface="Proxima Nova"/>
              <a:buChar char="■"/>
              <a:defRPr sz="1467">
                <a:solidFill>
                  <a:schemeClr val="lt1"/>
                </a:solidFill>
                <a:latin typeface="Proxima Nova"/>
                <a:ea typeface="Proxima Nova"/>
                <a:cs typeface="Proxima Nova"/>
                <a:sym typeface="Proxima Nova"/>
              </a:defRPr>
            </a:lvl9pPr>
          </a:lstStyle>
          <a:p>
            <a:endParaRPr/>
          </a:p>
        </p:txBody>
      </p:sp>
      <p:sp>
        <p:nvSpPr>
          <p:cNvPr id="139" name="Google Shape;139;p20"/>
          <p:cNvSpPr txBox="1">
            <a:spLocks noGrp="1"/>
          </p:cNvSpPr>
          <p:nvPr>
            <p:ph type="subTitle" idx="7"/>
          </p:nvPr>
        </p:nvSpPr>
        <p:spPr>
          <a:xfrm>
            <a:off x="415600" y="980867"/>
            <a:ext cx="6883600" cy="433600"/>
          </a:xfrm>
          <a:prstGeom prst="rect">
            <a:avLst/>
          </a:prstGeom>
          <a:noFill/>
          <a:ln>
            <a:noFill/>
          </a:ln>
        </p:spPr>
        <p:txBody>
          <a:bodyPr spcFirstLastPara="1" wrap="square" lIns="0" tIns="0" rIns="0" bIns="0" anchor="t" anchorCtr="0">
            <a:noAutofit/>
          </a:bodyPr>
          <a:lstStyle>
            <a:lvl1pPr lvl="0" algn="l">
              <a:lnSpc>
                <a:spcPct val="115000"/>
              </a:lnSpc>
              <a:spcBef>
                <a:spcPts val="0"/>
              </a:spcBef>
              <a:spcAft>
                <a:spcPts val="0"/>
              </a:spcAft>
              <a:buClr>
                <a:srgbClr val="46B2B9"/>
              </a:buClr>
              <a:buSzPts val="1800"/>
              <a:buFont typeface="Proxima Nova Semibold"/>
              <a:buNone/>
              <a:defRPr>
                <a:solidFill>
                  <a:srgbClr val="46B2B9"/>
                </a:solidFill>
                <a:latin typeface="Proxima Nova Semibold"/>
                <a:ea typeface="Proxima Nova Semibold"/>
                <a:cs typeface="Proxima Nova Semibold"/>
                <a:sym typeface="Proxima Nova Semibold"/>
              </a:defRPr>
            </a:lvl1pPr>
            <a:lvl2pPr lvl="1" algn="l">
              <a:lnSpc>
                <a:spcPct val="115000"/>
              </a:lnSpc>
              <a:spcBef>
                <a:spcPts val="0"/>
              </a:spcBef>
              <a:spcAft>
                <a:spcPts val="0"/>
              </a:spcAft>
              <a:buSzPts val="1400"/>
              <a:buNone/>
              <a:defRPr/>
            </a:lvl2pPr>
            <a:lvl3pPr lvl="2" algn="l">
              <a:lnSpc>
                <a:spcPct val="115000"/>
              </a:lnSpc>
              <a:spcBef>
                <a:spcPts val="0"/>
              </a:spcBef>
              <a:spcAft>
                <a:spcPts val="0"/>
              </a:spcAft>
              <a:buSzPts val="1400"/>
              <a:buNone/>
              <a:defRPr/>
            </a:lvl3pPr>
            <a:lvl4pPr lvl="3" algn="l">
              <a:lnSpc>
                <a:spcPct val="115000"/>
              </a:lnSpc>
              <a:spcBef>
                <a:spcPts val="0"/>
              </a:spcBef>
              <a:spcAft>
                <a:spcPts val="0"/>
              </a:spcAft>
              <a:buSzPts val="1400"/>
              <a:buNone/>
              <a:defRPr/>
            </a:lvl4pPr>
            <a:lvl5pPr lvl="4" algn="l">
              <a:lnSpc>
                <a:spcPct val="115000"/>
              </a:lnSpc>
              <a:spcBef>
                <a:spcPts val="0"/>
              </a:spcBef>
              <a:spcAft>
                <a:spcPts val="0"/>
              </a:spcAft>
              <a:buSzPts val="1400"/>
              <a:buNone/>
              <a:defRPr/>
            </a:lvl5pPr>
            <a:lvl6pPr lvl="5" algn="l">
              <a:lnSpc>
                <a:spcPct val="115000"/>
              </a:lnSpc>
              <a:spcBef>
                <a:spcPts val="0"/>
              </a:spcBef>
              <a:spcAft>
                <a:spcPts val="0"/>
              </a:spcAft>
              <a:buSzPts val="1400"/>
              <a:buNone/>
              <a:defRPr/>
            </a:lvl6pPr>
            <a:lvl7pPr lvl="6" algn="l">
              <a:lnSpc>
                <a:spcPct val="115000"/>
              </a:lnSpc>
              <a:spcBef>
                <a:spcPts val="0"/>
              </a:spcBef>
              <a:spcAft>
                <a:spcPts val="0"/>
              </a:spcAft>
              <a:buSzPts val="1400"/>
              <a:buNone/>
              <a:defRPr/>
            </a:lvl7pPr>
            <a:lvl8pPr lvl="7" algn="l">
              <a:lnSpc>
                <a:spcPct val="115000"/>
              </a:lnSpc>
              <a:spcBef>
                <a:spcPts val="0"/>
              </a:spcBef>
              <a:spcAft>
                <a:spcPts val="0"/>
              </a:spcAft>
              <a:buSzPts val="1400"/>
              <a:buNone/>
              <a:defRPr/>
            </a:lvl8pPr>
            <a:lvl9pPr lvl="8" algn="l">
              <a:lnSpc>
                <a:spcPct val="115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331828871"/>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matchingName="One column text 1 1">
  <p:cSld name="One column text 1 1">
    <p:bg>
      <p:bgPr>
        <a:solidFill>
          <a:srgbClr val="004455"/>
        </a:solidFill>
        <a:effectLst/>
      </p:bgPr>
    </p:bg>
    <p:spTree>
      <p:nvGrpSpPr>
        <p:cNvPr id="1" name="Shape 140"/>
        <p:cNvGrpSpPr/>
        <p:nvPr/>
      </p:nvGrpSpPr>
      <p:grpSpPr>
        <a:xfrm>
          <a:off x="0" y="0"/>
          <a:ext cx="0" cy="0"/>
          <a:chOff x="0" y="0"/>
          <a:chExt cx="0" cy="0"/>
        </a:xfrm>
      </p:grpSpPr>
      <p:sp>
        <p:nvSpPr>
          <p:cNvPr id="141" name="Google Shape;141;p2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fld id="{00000000-1234-1234-1234-123412341234}" type="slidenum">
              <a:rPr lang="en-US" smtClean="0"/>
              <a:pPr/>
              <a:t>‹#›</a:t>
            </a:fld>
            <a:endParaRPr lang="en-US"/>
          </a:p>
        </p:txBody>
      </p:sp>
      <p:sp>
        <p:nvSpPr>
          <p:cNvPr id="142" name="Google Shape;142;p21"/>
          <p:cNvSpPr txBox="1">
            <a:spLocks noGrp="1"/>
          </p:cNvSpPr>
          <p:nvPr>
            <p:ph type="title"/>
          </p:nvPr>
        </p:nvSpPr>
        <p:spPr>
          <a:xfrm>
            <a:off x="415600" y="390167"/>
            <a:ext cx="11360800" cy="7636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lt1"/>
              </a:buClr>
              <a:buSzPts val="3000"/>
              <a:buFont typeface="Proxima Nova Extrabold"/>
              <a:buNone/>
              <a:defRPr sz="4000">
                <a:solidFill>
                  <a:schemeClr val="lt1"/>
                </a:solidFill>
                <a:latin typeface="Proxima Nova Extrabold"/>
                <a:ea typeface="Proxima Nova Extrabold"/>
                <a:cs typeface="Proxima Nova Extrabold"/>
                <a:sym typeface="Proxima Nova Extrabold"/>
              </a:defRPr>
            </a:lvl1pPr>
            <a:lvl2pPr lvl="1" algn="l">
              <a:lnSpc>
                <a:spcPct val="100000"/>
              </a:lnSpc>
              <a:spcBef>
                <a:spcPts val="0"/>
              </a:spcBef>
              <a:spcAft>
                <a:spcPts val="0"/>
              </a:spcAft>
              <a:buClr>
                <a:schemeClr val="lt1"/>
              </a:buClr>
              <a:buSzPts val="2800"/>
              <a:buNone/>
              <a:defRPr>
                <a:solidFill>
                  <a:schemeClr val="lt1"/>
                </a:solidFill>
              </a:defRPr>
            </a:lvl2pPr>
            <a:lvl3pPr lvl="2" algn="l">
              <a:lnSpc>
                <a:spcPct val="100000"/>
              </a:lnSpc>
              <a:spcBef>
                <a:spcPts val="0"/>
              </a:spcBef>
              <a:spcAft>
                <a:spcPts val="0"/>
              </a:spcAft>
              <a:buClr>
                <a:schemeClr val="lt1"/>
              </a:buClr>
              <a:buSzPts val="2800"/>
              <a:buNone/>
              <a:defRPr>
                <a:solidFill>
                  <a:schemeClr val="lt1"/>
                </a:solidFill>
              </a:defRPr>
            </a:lvl3pPr>
            <a:lvl4pPr lvl="3" algn="l">
              <a:lnSpc>
                <a:spcPct val="100000"/>
              </a:lnSpc>
              <a:spcBef>
                <a:spcPts val="0"/>
              </a:spcBef>
              <a:spcAft>
                <a:spcPts val="0"/>
              </a:spcAft>
              <a:buClr>
                <a:schemeClr val="lt1"/>
              </a:buClr>
              <a:buSzPts val="2800"/>
              <a:buNone/>
              <a:defRPr>
                <a:solidFill>
                  <a:schemeClr val="lt1"/>
                </a:solidFill>
              </a:defRPr>
            </a:lvl4pPr>
            <a:lvl5pPr lvl="4" algn="l">
              <a:lnSpc>
                <a:spcPct val="100000"/>
              </a:lnSpc>
              <a:spcBef>
                <a:spcPts val="0"/>
              </a:spcBef>
              <a:spcAft>
                <a:spcPts val="0"/>
              </a:spcAft>
              <a:buClr>
                <a:schemeClr val="lt1"/>
              </a:buClr>
              <a:buSzPts val="2800"/>
              <a:buNone/>
              <a:defRPr>
                <a:solidFill>
                  <a:schemeClr val="lt1"/>
                </a:solidFill>
              </a:defRPr>
            </a:lvl5pPr>
            <a:lvl6pPr lvl="5" algn="l">
              <a:lnSpc>
                <a:spcPct val="100000"/>
              </a:lnSpc>
              <a:spcBef>
                <a:spcPts val="0"/>
              </a:spcBef>
              <a:spcAft>
                <a:spcPts val="0"/>
              </a:spcAft>
              <a:buClr>
                <a:schemeClr val="lt1"/>
              </a:buClr>
              <a:buSzPts val="2800"/>
              <a:buNone/>
              <a:defRPr>
                <a:solidFill>
                  <a:schemeClr val="lt1"/>
                </a:solidFill>
              </a:defRPr>
            </a:lvl6pPr>
            <a:lvl7pPr lvl="6" algn="l">
              <a:lnSpc>
                <a:spcPct val="100000"/>
              </a:lnSpc>
              <a:spcBef>
                <a:spcPts val="0"/>
              </a:spcBef>
              <a:spcAft>
                <a:spcPts val="0"/>
              </a:spcAft>
              <a:buClr>
                <a:schemeClr val="lt1"/>
              </a:buClr>
              <a:buSzPts val="2800"/>
              <a:buNone/>
              <a:defRPr>
                <a:solidFill>
                  <a:schemeClr val="lt1"/>
                </a:solidFill>
              </a:defRPr>
            </a:lvl7pPr>
            <a:lvl8pPr lvl="7" algn="l">
              <a:lnSpc>
                <a:spcPct val="100000"/>
              </a:lnSpc>
              <a:spcBef>
                <a:spcPts val="0"/>
              </a:spcBef>
              <a:spcAft>
                <a:spcPts val="0"/>
              </a:spcAft>
              <a:buClr>
                <a:schemeClr val="lt1"/>
              </a:buClr>
              <a:buSzPts val="2800"/>
              <a:buNone/>
              <a:defRPr>
                <a:solidFill>
                  <a:schemeClr val="lt1"/>
                </a:solidFill>
              </a:defRPr>
            </a:lvl8pPr>
            <a:lvl9pPr lvl="8" algn="l">
              <a:lnSpc>
                <a:spcPct val="100000"/>
              </a:lnSpc>
              <a:spcBef>
                <a:spcPts val="0"/>
              </a:spcBef>
              <a:spcAft>
                <a:spcPts val="0"/>
              </a:spcAft>
              <a:buClr>
                <a:schemeClr val="lt1"/>
              </a:buClr>
              <a:buSzPts val="2800"/>
              <a:buNone/>
              <a:defRPr>
                <a:solidFill>
                  <a:schemeClr val="lt1"/>
                </a:solidFill>
              </a:defRPr>
            </a:lvl9pPr>
          </a:lstStyle>
          <a:p>
            <a:endParaRPr/>
          </a:p>
        </p:txBody>
      </p:sp>
      <p:sp>
        <p:nvSpPr>
          <p:cNvPr id="143" name="Google Shape;143;p21"/>
          <p:cNvSpPr/>
          <p:nvPr/>
        </p:nvSpPr>
        <p:spPr>
          <a:xfrm>
            <a:off x="649500" y="1700167"/>
            <a:ext cx="2488400" cy="4517600"/>
          </a:xfrm>
          <a:prstGeom prst="rect">
            <a:avLst/>
          </a:prstGeom>
          <a:noFill/>
          <a:ln w="28575" cap="flat" cmpd="sng">
            <a:solidFill>
              <a:srgbClr val="46B2B9"/>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44" name="Google Shape;144;p21"/>
          <p:cNvSpPr/>
          <p:nvPr/>
        </p:nvSpPr>
        <p:spPr>
          <a:xfrm>
            <a:off x="3528997" y="1700167"/>
            <a:ext cx="2488400" cy="4517600"/>
          </a:xfrm>
          <a:prstGeom prst="rect">
            <a:avLst/>
          </a:prstGeom>
          <a:noFill/>
          <a:ln w="28575" cap="flat" cmpd="sng">
            <a:solidFill>
              <a:srgbClr val="46B2B9"/>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45" name="Google Shape;145;p21"/>
          <p:cNvSpPr/>
          <p:nvPr/>
        </p:nvSpPr>
        <p:spPr>
          <a:xfrm>
            <a:off x="6408496" y="1700167"/>
            <a:ext cx="2488400" cy="4517600"/>
          </a:xfrm>
          <a:prstGeom prst="rect">
            <a:avLst/>
          </a:prstGeom>
          <a:noFill/>
          <a:ln w="28575" cap="flat" cmpd="sng">
            <a:solidFill>
              <a:srgbClr val="46B2B9"/>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46" name="Google Shape;146;p21"/>
          <p:cNvSpPr txBox="1">
            <a:spLocks noGrp="1"/>
          </p:cNvSpPr>
          <p:nvPr>
            <p:ph type="title" idx="2"/>
          </p:nvPr>
        </p:nvSpPr>
        <p:spPr>
          <a:xfrm>
            <a:off x="838987" y="2010535"/>
            <a:ext cx="2109600" cy="6196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1600"/>
              <a:buFont typeface="Proxima Nova Extrabold"/>
              <a:buNone/>
              <a:defRPr sz="2133">
                <a:solidFill>
                  <a:schemeClr val="lt1"/>
                </a:solidFill>
                <a:latin typeface="Proxima Nova Extrabold"/>
                <a:ea typeface="Proxima Nova Extrabold"/>
                <a:cs typeface="Proxima Nova Extrabold"/>
                <a:sym typeface="Proxima Nova Extrabold"/>
              </a:defRPr>
            </a:lvl1pPr>
            <a:lvl2pPr lvl="1" algn="l">
              <a:lnSpc>
                <a:spcPct val="90000"/>
              </a:lnSpc>
              <a:spcBef>
                <a:spcPts val="0"/>
              </a:spcBef>
              <a:spcAft>
                <a:spcPts val="0"/>
              </a:spcAft>
              <a:buClr>
                <a:schemeClr val="lt1"/>
              </a:buClr>
              <a:buSzPts val="2600"/>
              <a:buNone/>
              <a:defRPr sz="3467">
                <a:solidFill>
                  <a:schemeClr val="lt1"/>
                </a:solidFill>
              </a:defRPr>
            </a:lvl2pPr>
            <a:lvl3pPr lvl="2" algn="l">
              <a:lnSpc>
                <a:spcPct val="90000"/>
              </a:lnSpc>
              <a:spcBef>
                <a:spcPts val="0"/>
              </a:spcBef>
              <a:spcAft>
                <a:spcPts val="0"/>
              </a:spcAft>
              <a:buClr>
                <a:schemeClr val="lt1"/>
              </a:buClr>
              <a:buSzPts val="2600"/>
              <a:buNone/>
              <a:defRPr sz="3467">
                <a:solidFill>
                  <a:schemeClr val="lt1"/>
                </a:solidFill>
              </a:defRPr>
            </a:lvl3pPr>
            <a:lvl4pPr lvl="3" algn="l">
              <a:lnSpc>
                <a:spcPct val="90000"/>
              </a:lnSpc>
              <a:spcBef>
                <a:spcPts val="0"/>
              </a:spcBef>
              <a:spcAft>
                <a:spcPts val="0"/>
              </a:spcAft>
              <a:buClr>
                <a:schemeClr val="lt1"/>
              </a:buClr>
              <a:buSzPts val="2600"/>
              <a:buNone/>
              <a:defRPr sz="3467">
                <a:solidFill>
                  <a:schemeClr val="lt1"/>
                </a:solidFill>
              </a:defRPr>
            </a:lvl4pPr>
            <a:lvl5pPr lvl="4" algn="l">
              <a:lnSpc>
                <a:spcPct val="90000"/>
              </a:lnSpc>
              <a:spcBef>
                <a:spcPts val="0"/>
              </a:spcBef>
              <a:spcAft>
                <a:spcPts val="0"/>
              </a:spcAft>
              <a:buClr>
                <a:schemeClr val="lt1"/>
              </a:buClr>
              <a:buSzPts val="2600"/>
              <a:buNone/>
              <a:defRPr sz="3467">
                <a:solidFill>
                  <a:schemeClr val="lt1"/>
                </a:solidFill>
              </a:defRPr>
            </a:lvl5pPr>
            <a:lvl6pPr lvl="5" algn="l">
              <a:lnSpc>
                <a:spcPct val="90000"/>
              </a:lnSpc>
              <a:spcBef>
                <a:spcPts val="0"/>
              </a:spcBef>
              <a:spcAft>
                <a:spcPts val="0"/>
              </a:spcAft>
              <a:buClr>
                <a:schemeClr val="lt1"/>
              </a:buClr>
              <a:buSzPts val="2600"/>
              <a:buNone/>
              <a:defRPr sz="3467">
                <a:solidFill>
                  <a:schemeClr val="lt1"/>
                </a:solidFill>
              </a:defRPr>
            </a:lvl6pPr>
            <a:lvl7pPr lvl="6" algn="l">
              <a:lnSpc>
                <a:spcPct val="90000"/>
              </a:lnSpc>
              <a:spcBef>
                <a:spcPts val="0"/>
              </a:spcBef>
              <a:spcAft>
                <a:spcPts val="0"/>
              </a:spcAft>
              <a:buClr>
                <a:schemeClr val="lt1"/>
              </a:buClr>
              <a:buSzPts val="2600"/>
              <a:buNone/>
              <a:defRPr sz="3467">
                <a:solidFill>
                  <a:schemeClr val="lt1"/>
                </a:solidFill>
              </a:defRPr>
            </a:lvl7pPr>
            <a:lvl8pPr lvl="7" algn="l">
              <a:lnSpc>
                <a:spcPct val="90000"/>
              </a:lnSpc>
              <a:spcBef>
                <a:spcPts val="0"/>
              </a:spcBef>
              <a:spcAft>
                <a:spcPts val="0"/>
              </a:spcAft>
              <a:buClr>
                <a:schemeClr val="lt1"/>
              </a:buClr>
              <a:buSzPts val="2600"/>
              <a:buNone/>
              <a:defRPr sz="3467">
                <a:solidFill>
                  <a:schemeClr val="lt1"/>
                </a:solidFill>
              </a:defRPr>
            </a:lvl8pPr>
            <a:lvl9pPr lvl="8" algn="l">
              <a:lnSpc>
                <a:spcPct val="90000"/>
              </a:lnSpc>
              <a:spcBef>
                <a:spcPts val="0"/>
              </a:spcBef>
              <a:spcAft>
                <a:spcPts val="0"/>
              </a:spcAft>
              <a:buClr>
                <a:schemeClr val="lt1"/>
              </a:buClr>
              <a:buSzPts val="2600"/>
              <a:buNone/>
              <a:defRPr sz="3467">
                <a:solidFill>
                  <a:schemeClr val="lt1"/>
                </a:solidFill>
              </a:defRPr>
            </a:lvl9pPr>
          </a:lstStyle>
          <a:p>
            <a:endParaRPr/>
          </a:p>
        </p:txBody>
      </p:sp>
      <p:sp>
        <p:nvSpPr>
          <p:cNvPr id="147" name="Google Shape;147;p21"/>
          <p:cNvSpPr txBox="1">
            <a:spLocks noGrp="1"/>
          </p:cNvSpPr>
          <p:nvPr>
            <p:ph type="body" idx="1"/>
          </p:nvPr>
        </p:nvSpPr>
        <p:spPr>
          <a:xfrm>
            <a:off x="811007" y="2761937"/>
            <a:ext cx="2137600" cy="3202400"/>
          </a:xfrm>
          <a:prstGeom prst="rect">
            <a:avLst/>
          </a:prstGeom>
          <a:noFill/>
          <a:ln>
            <a:noFill/>
          </a:ln>
        </p:spPr>
        <p:txBody>
          <a:bodyPr spcFirstLastPara="1" wrap="square" lIns="0" tIns="0" rIns="0" bIns="0" anchor="t" anchorCtr="0">
            <a:noAutofit/>
          </a:bodyPr>
          <a:lstStyle>
            <a:lvl1pPr marL="609585" lvl="0" indent="-397923" algn="l">
              <a:lnSpc>
                <a:spcPct val="115000"/>
              </a:lnSpc>
              <a:spcBef>
                <a:spcPts val="0"/>
              </a:spcBef>
              <a:spcAft>
                <a:spcPts val="0"/>
              </a:spcAft>
              <a:buClr>
                <a:schemeClr val="lt1"/>
              </a:buClr>
              <a:buSzPts val="1100"/>
              <a:buFont typeface="Proxima Nova"/>
              <a:buChar char="●"/>
              <a:defRPr sz="1467">
                <a:solidFill>
                  <a:schemeClr val="lt1"/>
                </a:solidFill>
                <a:latin typeface="Proxima Nova"/>
                <a:ea typeface="Proxima Nova"/>
                <a:cs typeface="Proxima Nova"/>
                <a:sym typeface="Proxima Nova"/>
              </a:defRPr>
            </a:lvl1pPr>
            <a:lvl2pPr marL="1219170" lvl="1" indent="-380990" algn="l">
              <a:lnSpc>
                <a:spcPct val="115000"/>
              </a:lnSpc>
              <a:spcBef>
                <a:spcPts val="0"/>
              </a:spcBef>
              <a:spcAft>
                <a:spcPts val="0"/>
              </a:spcAft>
              <a:buClr>
                <a:schemeClr val="lt1"/>
              </a:buClr>
              <a:buSzPts val="900"/>
              <a:buFont typeface="Proxima Nova"/>
              <a:buChar char="○"/>
              <a:defRPr sz="1200">
                <a:solidFill>
                  <a:schemeClr val="lt1"/>
                </a:solidFill>
                <a:latin typeface="Proxima Nova"/>
                <a:ea typeface="Proxima Nova"/>
                <a:cs typeface="Proxima Nova"/>
                <a:sym typeface="Proxima Nova"/>
              </a:defRPr>
            </a:lvl2pPr>
            <a:lvl3pPr marL="1828754" lvl="2" indent="-380990" algn="l">
              <a:lnSpc>
                <a:spcPct val="115000"/>
              </a:lnSpc>
              <a:spcBef>
                <a:spcPts val="0"/>
              </a:spcBef>
              <a:spcAft>
                <a:spcPts val="0"/>
              </a:spcAft>
              <a:buClr>
                <a:schemeClr val="lt1"/>
              </a:buClr>
              <a:buSzPts val="900"/>
              <a:buFont typeface="Proxima Nova"/>
              <a:buChar char="■"/>
              <a:defRPr sz="1200">
                <a:solidFill>
                  <a:schemeClr val="lt1"/>
                </a:solidFill>
                <a:latin typeface="Proxima Nova"/>
                <a:ea typeface="Proxima Nova"/>
                <a:cs typeface="Proxima Nova"/>
                <a:sym typeface="Proxima Nova"/>
              </a:defRPr>
            </a:lvl3pPr>
            <a:lvl4pPr marL="2438339" lvl="3" indent="-380990" algn="l">
              <a:lnSpc>
                <a:spcPct val="115000"/>
              </a:lnSpc>
              <a:spcBef>
                <a:spcPts val="0"/>
              </a:spcBef>
              <a:spcAft>
                <a:spcPts val="0"/>
              </a:spcAft>
              <a:buClr>
                <a:schemeClr val="lt1"/>
              </a:buClr>
              <a:buSzPts val="900"/>
              <a:buFont typeface="Proxima Nova"/>
              <a:buChar char="●"/>
              <a:defRPr sz="1200">
                <a:solidFill>
                  <a:schemeClr val="lt1"/>
                </a:solidFill>
                <a:latin typeface="Proxima Nova"/>
                <a:ea typeface="Proxima Nova"/>
                <a:cs typeface="Proxima Nova"/>
                <a:sym typeface="Proxima Nova"/>
              </a:defRPr>
            </a:lvl4pPr>
            <a:lvl5pPr marL="3047924" lvl="4" indent="-380990" algn="l">
              <a:lnSpc>
                <a:spcPct val="115000"/>
              </a:lnSpc>
              <a:spcBef>
                <a:spcPts val="0"/>
              </a:spcBef>
              <a:spcAft>
                <a:spcPts val="0"/>
              </a:spcAft>
              <a:buClr>
                <a:schemeClr val="lt1"/>
              </a:buClr>
              <a:buSzPts val="900"/>
              <a:buFont typeface="Proxima Nova"/>
              <a:buChar char="○"/>
              <a:defRPr sz="1200">
                <a:solidFill>
                  <a:schemeClr val="lt1"/>
                </a:solidFill>
                <a:latin typeface="Proxima Nova"/>
                <a:ea typeface="Proxima Nova"/>
                <a:cs typeface="Proxima Nova"/>
                <a:sym typeface="Proxima Nova"/>
              </a:defRPr>
            </a:lvl5pPr>
            <a:lvl6pPr marL="3657509" lvl="5" indent="-380990" algn="l">
              <a:lnSpc>
                <a:spcPct val="115000"/>
              </a:lnSpc>
              <a:spcBef>
                <a:spcPts val="0"/>
              </a:spcBef>
              <a:spcAft>
                <a:spcPts val="0"/>
              </a:spcAft>
              <a:buClr>
                <a:schemeClr val="lt1"/>
              </a:buClr>
              <a:buSzPts val="900"/>
              <a:buFont typeface="Proxima Nova"/>
              <a:buChar char="■"/>
              <a:defRPr sz="1200">
                <a:solidFill>
                  <a:schemeClr val="lt1"/>
                </a:solidFill>
                <a:latin typeface="Proxima Nova"/>
                <a:ea typeface="Proxima Nova"/>
                <a:cs typeface="Proxima Nova"/>
                <a:sym typeface="Proxima Nova"/>
              </a:defRPr>
            </a:lvl6pPr>
            <a:lvl7pPr marL="4267093" lvl="6" indent="-380990" algn="l">
              <a:lnSpc>
                <a:spcPct val="115000"/>
              </a:lnSpc>
              <a:spcBef>
                <a:spcPts val="0"/>
              </a:spcBef>
              <a:spcAft>
                <a:spcPts val="0"/>
              </a:spcAft>
              <a:buClr>
                <a:schemeClr val="lt1"/>
              </a:buClr>
              <a:buSzPts val="900"/>
              <a:buFont typeface="Proxima Nova"/>
              <a:buChar char="●"/>
              <a:defRPr sz="1200">
                <a:solidFill>
                  <a:schemeClr val="lt1"/>
                </a:solidFill>
                <a:latin typeface="Proxima Nova"/>
                <a:ea typeface="Proxima Nova"/>
                <a:cs typeface="Proxima Nova"/>
                <a:sym typeface="Proxima Nova"/>
              </a:defRPr>
            </a:lvl7pPr>
            <a:lvl8pPr marL="4876678" lvl="7" indent="-380990" algn="l">
              <a:lnSpc>
                <a:spcPct val="115000"/>
              </a:lnSpc>
              <a:spcBef>
                <a:spcPts val="0"/>
              </a:spcBef>
              <a:spcAft>
                <a:spcPts val="0"/>
              </a:spcAft>
              <a:buClr>
                <a:schemeClr val="lt1"/>
              </a:buClr>
              <a:buSzPts val="900"/>
              <a:buFont typeface="Proxima Nova"/>
              <a:buChar char="○"/>
              <a:defRPr sz="1200">
                <a:solidFill>
                  <a:schemeClr val="lt1"/>
                </a:solidFill>
                <a:latin typeface="Proxima Nova"/>
                <a:ea typeface="Proxima Nova"/>
                <a:cs typeface="Proxima Nova"/>
                <a:sym typeface="Proxima Nova"/>
              </a:defRPr>
            </a:lvl8pPr>
            <a:lvl9pPr marL="5486263" lvl="8" indent="-380990" algn="l">
              <a:lnSpc>
                <a:spcPct val="115000"/>
              </a:lnSpc>
              <a:spcBef>
                <a:spcPts val="0"/>
              </a:spcBef>
              <a:spcAft>
                <a:spcPts val="0"/>
              </a:spcAft>
              <a:buClr>
                <a:schemeClr val="lt1"/>
              </a:buClr>
              <a:buSzPts val="900"/>
              <a:buFont typeface="Proxima Nova"/>
              <a:buChar char="■"/>
              <a:defRPr sz="1200">
                <a:solidFill>
                  <a:schemeClr val="lt1"/>
                </a:solidFill>
                <a:latin typeface="Proxima Nova"/>
                <a:ea typeface="Proxima Nova"/>
                <a:cs typeface="Proxima Nova"/>
                <a:sym typeface="Proxima Nova"/>
              </a:defRPr>
            </a:lvl9pPr>
          </a:lstStyle>
          <a:p>
            <a:endParaRPr/>
          </a:p>
        </p:txBody>
      </p:sp>
      <p:sp>
        <p:nvSpPr>
          <p:cNvPr id="148" name="Google Shape;148;p21"/>
          <p:cNvSpPr txBox="1">
            <a:spLocks noGrp="1"/>
          </p:cNvSpPr>
          <p:nvPr>
            <p:ph type="title" idx="3"/>
          </p:nvPr>
        </p:nvSpPr>
        <p:spPr>
          <a:xfrm>
            <a:off x="3732651" y="2010535"/>
            <a:ext cx="2109600" cy="6196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1600"/>
              <a:buFont typeface="Proxima Nova Extrabold"/>
              <a:buNone/>
              <a:defRPr sz="2133">
                <a:solidFill>
                  <a:schemeClr val="lt1"/>
                </a:solidFill>
                <a:latin typeface="Proxima Nova Extrabold"/>
                <a:ea typeface="Proxima Nova Extrabold"/>
                <a:cs typeface="Proxima Nova Extrabold"/>
                <a:sym typeface="Proxima Nova Extrabold"/>
              </a:defRPr>
            </a:lvl1pPr>
            <a:lvl2pPr lvl="1" algn="l">
              <a:lnSpc>
                <a:spcPct val="90000"/>
              </a:lnSpc>
              <a:spcBef>
                <a:spcPts val="0"/>
              </a:spcBef>
              <a:spcAft>
                <a:spcPts val="0"/>
              </a:spcAft>
              <a:buClr>
                <a:schemeClr val="lt1"/>
              </a:buClr>
              <a:buSzPts val="2600"/>
              <a:buNone/>
              <a:defRPr sz="3467">
                <a:solidFill>
                  <a:schemeClr val="lt1"/>
                </a:solidFill>
              </a:defRPr>
            </a:lvl2pPr>
            <a:lvl3pPr lvl="2" algn="l">
              <a:lnSpc>
                <a:spcPct val="90000"/>
              </a:lnSpc>
              <a:spcBef>
                <a:spcPts val="0"/>
              </a:spcBef>
              <a:spcAft>
                <a:spcPts val="0"/>
              </a:spcAft>
              <a:buClr>
                <a:schemeClr val="lt1"/>
              </a:buClr>
              <a:buSzPts val="2600"/>
              <a:buNone/>
              <a:defRPr sz="3467">
                <a:solidFill>
                  <a:schemeClr val="lt1"/>
                </a:solidFill>
              </a:defRPr>
            </a:lvl3pPr>
            <a:lvl4pPr lvl="3" algn="l">
              <a:lnSpc>
                <a:spcPct val="90000"/>
              </a:lnSpc>
              <a:spcBef>
                <a:spcPts val="0"/>
              </a:spcBef>
              <a:spcAft>
                <a:spcPts val="0"/>
              </a:spcAft>
              <a:buClr>
                <a:schemeClr val="lt1"/>
              </a:buClr>
              <a:buSzPts val="2600"/>
              <a:buNone/>
              <a:defRPr sz="3467">
                <a:solidFill>
                  <a:schemeClr val="lt1"/>
                </a:solidFill>
              </a:defRPr>
            </a:lvl4pPr>
            <a:lvl5pPr lvl="4" algn="l">
              <a:lnSpc>
                <a:spcPct val="90000"/>
              </a:lnSpc>
              <a:spcBef>
                <a:spcPts val="0"/>
              </a:spcBef>
              <a:spcAft>
                <a:spcPts val="0"/>
              </a:spcAft>
              <a:buClr>
                <a:schemeClr val="lt1"/>
              </a:buClr>
              <a:buSzPts val="2600"/>
              <a:buNone/>
              <a:defRPr sz="3467">
                <a:solidFill>
                  <a:schemeClr val="lt1"/>
                </a:solidFill>
              </a:defRPr>
            </a:lvl5pPr>
            <a:lvl6pPr lvl="5" algn="l">
              <a:lnSpc>
                <a:spcPct val="90000"/>
              </a:lnSpc>
              <a:spcBef>
                <a:spcPts val="0"/>
              </a:spcBef>
              <a:spcAft>
                <a:spcPts val="0"/>
              </a:spcAft>
              <a:buClr>
                <a:schemeClr val="lt1"/>
              </a:buClr>
              <a:buSzPts val="2600"/>
              <a:buNone/>
              <a:defRPr sz="3467">
                <a:solidFill>
                  <a:schemeClr val="lt1"/>
                </a:solidFill>
              </a:defRPr>
            </a:lvl6pPr>
            <a:lvl7pPr lvl="6" algn="l">
              <a:lnSpc>
                <a:spcPct val="90000"/>
              </a:lnSpc>
              <a:spcBef>
                <a:spcPts val="0"/>
              </a:spcBef>
              <a:spcAft>
                <a:spcPts val="0"/>
              </a:spcAft>
              <a:buClr>
                <a:schemeClr val="lt1"/>
              </a:buClr>
              <a:buSzPts val="2600"/>
              <a:buNone/>
              <a:defRPr sz="3467">
                <a:solidFill>
                  <a:schemeClr val="lt1"/>
                </a:solidFill>
              </a:defRPr>
            </a:lvl7pPr>
            <a:lvl8pPr lvl="7" algn="l">
              <a:lnSpc>
                <a:spcPct val="90000"/>
              </a:lnSpc>
              <a:spcBef>
                <a:spcPts val="0"/>
              </a:spcBef>
              <a:spcAft>
                <a:spcPts val="0"/>
              </a:spcAft>
              <a:buClr>
                <a:schemeClr val="lt1"/>
              </a:buClr>
              <a:buSzPts val="2600"/>
              <a:buNone/>
              <a:defRPr sz="3467">
                <a:solidFill>
                  <a:schemeClr val="lt1"/>
                </a:solidFill>
              </a:defRPr>
            </a:lvl8pPr>
            <a:lvl9pPr lvl="8" algn="l">
              <a:lnSpc>
                <a:spcPct val="90000"/>
              </a:lnSpc>
              <a:spcBef>
                <a:spcPts val="0"/>
              </a:spcBef>
              <a:spcAft>
                <a:spcPts val="0"/>
              </a:spcAft>
              <a:buClr>
                <a:schemeClr val="lt1"/>
              </a:buClr>
              <a:buSzPts val="2600"/>
              <a:buNone/>
              <a:defRPr sz="3467">
                <a:solidFill>
                  <a:schemeClr val="lt1"/>
                </a:solidFill>
              </a:defRPr>
            </a:lvl9pPr>
          </a:lstStyle>
          <a:p>
            <a:endParaRPr/>
          </a:p>
        </p:txBody>
      </p:sp>
      <p:sp>
        <p:nvSpPr>
          <p:cNvPr id="149" name="Google Shape;149;p21"/>
          <p:cNvSpPr txBox="1">
            <a:spLocks noGrp="1"/>
          </p:cNvSpPr>
          <p:nvPr>
            <p:ph type="body" idx="4"/>
          </p:nvPr>
        </p:nvSpPr>
        <p:spPr>
          <a:xfrm>
            <a:off x="3702239" y="2761937"/>
            <a:ext cx="2137600" cy="3202400"/>
          </a:xfrm>
          <a:prstGeom prst="rect">
            <a:avLst/>
          </a:prstGeom>
          <a:noFill/>
          <a:ln>
            <a:noFill/>
          </a:ln>
        </p:spPr>
        <p:txBody>
          <a:bodyPr spcFirstLastPara="1" wrap="square" lIns="0" tIns="0" rIns="0" bIns="0" anchor="t" anchorCtr="0">
            <a:noAutofit/>
          </a:bodyPr>
          <a:lstStyle>
            <a:lvl1pPr marL="609585" lvl="0" indent="-397923" algn="l">
              <a:lnSpc>
                <a:spcPct val="115000"/>
              </a:lnSpc>
              <a:spcBef>
                <a:spcPts val="0"/>
              </a:spcBef>
              <a:spcAft>
                <a:spcPts val="0"/>
              </a:spcAft>
              <a:buClr>
                <a:schemeClr val="lt1"/>
              </a:buClr>
              <a:buSzPts val="1100"/>
              <a:buFont typeface="Proxima Nova"/>
              <a:buChar char="●"/>
              <a:defRPr sz="1467">
                <a:solidFill>
                  <a:schemeClr val="lt1"/>
                </a:solidFill>
                <a:latin typeface="Proxima Nova"/>
                <a:ea typeface="Proxima Nova"/>
                <a:cs typeface="Proxima Nova"/>
                <a:sym typeface="Proxima Nova"/>
              </a:defRPr>
            </a:lvl1pPr>
            <a:lvl2pPr marL="1219170" lvl="1" indent="-380990" algn="l">
              <a:lnSpc>
                <a:spcPct val="115000"/>
              </a:lnSpc>
              <a:spcBef>
                <a:spcPts val="0"/>
              </a:spcBef>
              <a:spcAft>
                <a:spcPts val="0"/>
              </a:spcAft>
              <a:buClr>
                <a:schemeClr val="lt1"/>
              </a:buClr>
              <a:buSzPts val="900"/>
              <a:buFont typeface="Proxima Nova"/>
              <a:buChar char="○"/>
              <a:defRPr sz="1200">
                <a:solidFill>
                  <a:schemeClr val="lt1"/>
                </a:solidFill>
                <a:latin typeface="Proxima Nova"/>
                <a:ea typeface="Proxima Nova"/>
                <a:cs typeface="Proxima Nova"/>
                <a:sym typeface="Proxima Nova"/>
              </a:defRPr>
            </a:lvl2pPr>
            <a:lvl3pPr marL="1828754" lvl="2" indent="-380990" algn="l">
              <a:lnSpc>
                <a:spcPct val="115000"/>
              </a:lnSpc>
              <a:spcBef>
                <a:spcPts val="0"/>
              </a:spcBef>
              <a:spcAft>
                <a:spcPts val="0"/>
              </a:spcAft>
              <a:buClr>
                <a:schemeClr val="lt1"/>
              </a:buClr>
              <a:buSzPts val="900"/>
              <a:buFont typeface="Proxima Nova"/>
              <a:buChar char="■"/>
              <a:defRPr sz="1200">
                <a:solidFill>
                  <a:schemeClr val="lt1"/>
                </a:solidFill>
                <a:latin typeface="Proxima Nova"/>
                <a:ea typeface="Proxima Nova"/>
                <a:cs typeface="Proxima Nova"/>
                <a:sym typeface="Proxima Nova"/>
              </a:defRPr>
            </a:lvl3pPr>
            <a:lvl4pPr marL="2438339" lvl="3" indent="-380990" algn="l">
              <a:lnSpc>
                <a:spcPct val="115000"/>
              </a:lnSpc>
              <a:spcBef>
                <a:spcPts val="0"/>
              </a:spcBef>
              <a:spcAft>
                <a:spcPts val="0"/>
              </a:spcAft>
              <a:buClr>
                <a:schemeClr val="lt1"/>
              </a:buClr>
              <a:buSzPts val="900"/>
              <a:buFont typeface="Proxima Nova"/>
              <a:buChar char="●"/>
              <a:defRPr sz="1200">
                <a:solidFill>
                  <a:schemeClr val="lt1"/>
                </a:solidFill>
                <a:latin typeface="Proxima Nova"/>
                <a:ea typeface="Proxima Nova"/>
                <a:cs typeface="Proxima Nova"/>
                <a:sym typeface="Proxima Nova"/>
              </a:defRPr>
            </a:lvl4pPr>
            <a:lvl5pPr marL="3047924" lvl="4" indent="-380990" algn="l">
              <a:lnSpc>
                <a:spcPct val="115000"/>
              </a:lnSpc>
              <a:spcBef>
                <a:spcPts val="0"/>
              </a:spcBef>
              <a:spcAft>
                <a:spcPts val="0"/>
              </a:spcAft>
              <a:buClr>
                <a:schemeClr val="lt1"/>
              </a:buClr>
              <a:buSzPts val="900"/>
              <a:buFont typeface="Proxima Nova"/>
              <a:buChar char="○"/>
              <a:defRPr sz="1200">
                <a:solidFill>
                  <a:schemeClr val="lt1"/>
                </a:solidFill>
                <a:latin typeface="Proxima Nova"/>
                <a:ea typeface="Proxima Nova"/>
                <a:cs typeface="Proxima Nova"/>
                <a:sym typeface="Proxima Nova"/>
              </a:defRPr>
            </a:lvl5pPr>
            <a:lvl6pPr marL="3657509" lvl="5" indent="-380990" algn="l">
              <a:lnSpc>
                <a:spcPct val="115000"/>
              </a:lnSpc>
              <a:spcBef>
                <a:spcPts val="0"/>
              </a:spcBef>
              <a:spcAft>
                <a:spcPts val="0"/>
              </a:spcAft>
              <a:buClr>
                <a:schemeClr val="lt1"/>
              </a:buClr>
              <a:buSzPts val="900"/>
              <a:buFont typeface="Proxima Nova"/>
              <a:buChar char="■"/>
              <a:defRPr sz="1200">
                <a:solidFill>
                  <a:schemeClr val="lt1"/>
                </a:solidFill>
                <a:latin typeface="Proxima Nova"/>
                <a:ea typeface="Proxima Nova"/>
                <a:cs typeface="Proxima Nova"/>
                <a:sym typeface="Proxima Nova"/>
              </a:defRPr>
            </a:lvl6pPr>
            <a:lvl7pPr marL="4267093" lvl="6" indent="-380990" algn="l">
              <a:lnSpc>
                <a:spcPct val="115000"/>
              </a:lnSpc>
              <a:spcBef>
                <a:spcPts val="0"/>
              </a:spcBef>
              <a:spcAft>
                <a:spcPts val="0"/>
              </a:spcAft>
              <a:buClr>
                <a:schemeClr val="lt1"/>
              </a:buClr>
              <a:buSzPts val="900"/>
              <a:buFont typeface="Proxima Nova"/>
              <a:buChar char="●"/>
              <a:defRPr sz="1200">
                <a:solidFill>
                  <a:schemeClr val="lt1"/>
                </a:solidFill>
                <a:latin typeface="Proxima Nova"/>
                <a:ea typeface="Proxima Nova"/>
                <a:cs typeface="Proxima Nova"/>
                <a:sym typeface="Proxima Nova"/>
              </a:defRPr>
            </a:lvl7pPr>
            <a:lvl8pPr marL="4876678" lvl="7" indent="-380990" algn="l">
              <a:lnSpc>
                <a:spcPct val="115000"/>
              </a:lnSpc>
              <a:spcBef>
                <a:spcPts val="0"/>
              </a:spcBef>
              <a:spcAft>
                <a:spcPts val="0"/>
              </a:spcAft>
              <a:buClr>
                <a:schemeClr val="lt1"/>
              </a:buClr>
              <a:buSzPts val="900"/>
              <a:buFont typeface="Proxima Nova"/>
              <a:buChar char="○"/>
              <a:defRPr sz="1200">
                <a:solidFill>
                  <a:schemeClr val="lt1"/>
                </a:solidFill>
                <a:latin typeface="Proxima Nova"/>
                <a:ea typeface="Proxima Nova"/>
                <a:cs typeface="Proxima Nova"/>
                <a:sym typeface="Proxima Nova"/>
              </a:defRPr>
            </a:lvl8pPr>
            <a:lvl9pPr marL="5486263" lvl="8" indent="-380990" algn="l">
              <a:lnSpc>
                <a:spcPct val="115000"/>
              </a:lnSpc>
              <a:spcBef>
                <a:spcPts val="0"/>
              </a:spcBef>
              <a:spcAft>
                <a:spcPts val="0"/>
              </a:spcAft>
              <a:buClr>
                <a:schemeClr val="lt1"/>
              </a:buClr>
              <a:buSzPts val="900"/>
              <a:buFont typeface="Proxima Nova"/>
              <a:buChar char="■"/>
              <a:defRPr sz="1200">
                <a:solidFill>
                  <a:schemeClr val="lt1"/>
                </a:solidFill>
                <a:latin typeface="Proxima Nova"/>
                <a:ea typeface="Proxima Nova"/>
                <a:cs typeface="Proxima Nova"/>
                <a:sym typeface="Proxima Nova"/>
              </a:defRPr>
            </a:lvl9pPr>
          </a:lstStyle>
          <a:p>
            <a:endParaRPr/>
          </a:p>
        </p:txBody>
      </p:sp>
      <p:sp>
        <p:nvSpPr>
          <p:cNvPr id="150" name="Google Shape;150;p21"/>
          <p:cNvSpPr txBox="1">
            <a:spLocks noGrp="1"/>
          </p:cNvSpPr>
          <p:nvPr>
            <p:ph type="title" idx="5"/>
          </p:nvPr>
        </p:nvSpPr>
        <p:spPr>
          <a:xfrm>
            <a:off x="6612149" y="2010535"/>
            <a:ext cx="2109600" cy="6196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1600"/>
              <a:buFont typeface="Proxima Nova Extrabold"/>
              <a:buNone/>
              <a:defRPr sz="2133">
                <a:solidFill>
                  <a:schemeClr val="lt1"/>
                </a:solidFill>
                <a:latin typeface="Proxima Nova Extrabold"/>
                <a:ea typeface="Proxima Nova Extrabold"/>
                <a:cs typeface="Proxima Nova Extrabold"/>
                <a:sym typeface="Proxima Nova Extrabold"/>
              </a:defRPr>
            </a:lvl1pPr>
            <a:lvl2pPr lvl="1" algn="l">
              <a:lnSpc>
                <a:spcPct val="90000"/>
              </a:lnSpc>
              <a:spcBef>
                <a:spcPts val="0"/>
              </a:spcBef>
              <a:spcAft>
                <a:spcPts val="0"/>
              </a:spcAft>
              <a:buClr>
                <a:schemeClr val="lt1"/>
              </a:buClr>
              <a:buSzPts val="2600"/>
              <a:buNone/>
              <a:defRPr sz="3467">
                <a:solidFill>
                  <a:schemeClr val="lt1"/>
                </a:solidFill>
              </a:defRPr>
            </a:lvl2pPr>
            <a:lvl3pPr lvl="2" algn="l">
              <a:lnSpc>
                <a:spcPct val="90000"/>
              </a:lnSpc>
              <a:spcBef>
                <a:spcPts val="0"/>
              </a:spcBef>
              <a:spcAft>
                <a:spcPts val="0"/>
              </a:spcAft>
              <a:buClr>
                <a:schemeClr val="lt1"/>
              </a:buClr>
              <a:buSzPts val="2600"/>
              <a:buNone/>
              <a:defRPr sz="3467">
                <a:solidFill>
                  <a:schemeClr val="lt1"/>
                </a:solidFill>
              </a:defRPr>
            </a:lvl3pPr>
            <a:lvl4pPr lvl="3" algn="l">
              <a:lnSpc>
                <a:spcPct val="90000"/>
              </a:lnSpc>
              <a:spcBef>
                <a:spcPts val="0"/>
              </a:spcBef>
              <a:spcAft>
                <a:spcPts val="0"/>
              </a:spcAft>
              <a:buClr>
                <a:schemeClr val="lt1"/>
              </a:buClr>
              <a:buSzPts val="2600"/>
              <a:buNone/>
              <a:defRPr sz="3467">
                <a:solidFill>
                  <a:schemeClr val="lt1"/>
                </a:solidFill>
              </a:defRPr>
            </a:lvl4pPr>
            <a:lvl5pPr lvl="4" algn="l">
              <a:lnSpc>
                <a:spcPct val="90000"/>
              </a:lnSpc>
              <a:spcBef>
                <a:spcPts val="0"/>
              </a:spcBef>
              <a:spcAft>
                <a:spcPts val="0"/>
              </a:spcAft>
              <a:buClr>
                <a:schemeClr val="lt1"/>
              </a:buClr>
              <a:buSzPts val="2600"/>
              <a:buNone/>
              <a:defRPr sz="3467">
                <a:solidFill>
                  <a:schemeClr val="lt1"/>
                </a:solidFill>
              </a:defRPr>
            </a:lvl5pPr>
            <a:lvl6pPr lvl="5" algn="l">
              <a:lnSpc>
                <a:spcPct val="90000"/>
              </a:lnSpc>
              <a:spcBef>
                <a:spcPts val="0"/>
              </a:spcBef>
              <a:spcAft>
                <a:spcPts val="0"/>
              </a:spcAft>
              <a:buClr>
                <a:schemeClr val="lt1"/>
              </a:buClr>
              <a:buSzPts val="2600"/>
              <a:buNone/>
              <a:defRPr sz="3467">
                <a:solidFill>
                  <a:schemeClr val="lt1"/>
                </a:solidFill>
              </a:defRPr>
            </a:lvl6pPr>
            <a:lvl7pPr lvl="6" algn="l">
              <a:lnSpc>
                <a:spcPct val="90000"/>
              </a:lnSpc>
              <a:spcBef>
                <a:spcPts val="0"/>
              </a:spcBef>
              <a:spcAft>
                <a:spcPts val="0"/>
              </a:spcAft>
              <a:buClr>
                <a:schemeClr val="lt1"/>
              </a:buClr>
              <a:buSzPts val="2600"/>
              <a:buNone/>
              <a:defRPr sz="3467">
                <a:solidFill>
                  <a:schemeClr val="lt1"/>
                </a:solidFill>
              </a:defRPr>
            </a:lvl7pPr>
            <a:lvl8pPr lvl="7" algn="l">
              <a:lnSpc>
                <a:spcPct val="90000"/>
              </a:lnSpc>
              <a:spcBef>
                <a:spcPts val="0"/>
              </a:spcBef>
              <a:spcAft>
                <a:spcPts val="0"/>
              </a:spcAft>
              <a:buClr>
                <a:schemeClr val="lt1"/>
              </a:buClr>
              <a:buSzPts val="2600"/>
              <a:buNone/>
              <a:defRPr sz="3467">
                <a:solidFill>
                  <a:schemeClr val="lt1"/>
                </a:solidFill>
              </a:defRPr>
            </a:lvl8pPr>
            <a:lvl9pPr lvl="8" algn="l">
              <a:lnSpc>
                <a:spcPct val="90000"/>
              </a:lnSpc>
              <a:spcBef>
                <a:spcPts val="0"/>
              </a:spcBef>
              <a:spcAft>
                <a:spcPts val="0"/>
              </a:spcAft>
              <a:buClr>
                <a:schemeClr val="lt1"/>
              </a:buClr>
              <a:buSzPts val="2600"/>
              <a:buNone/>
              <a:defRPr sz="3467">
                <a:solidFill>
                  <a:schemeClr val="lt1"/>
                </a:solidFill>
              </a:defRPr>
            </a:lvl9pPr>
          </a:lstStyle>
          <a:p>
            <a:endParaRPr/>
          </a:p>
        </p:txBody>
      </p:sp>
      <p:sp>
        <p:nvSpPr>
          <p:cNvPr id="151" name="Google Shape;151;p21"/>
          <p:cNvSpPr txBox="1">
            <a:spLocks noGrp="1"/>
          </p:cNvSpPr>
          <p:nvPr>
            <p:ph type="body" idx="6"/>
          </p:nvPr>
        </p:nvSpPr>
        <p:spPr>
          <a:xfrm>
            <a:off x="6581737" y="2761937"/>
            <a:ext cx="2137600" cy="3202400"/>
          </a:xfrm>
          <a:prstGeom prst="rect">
            <a:avLst/>
          </a:prstGeom>
          <a:noFill/>
          <a:ln>
            <a:noFill/>
          </a:ln>
        </p:spPr>
        <p:txBody>
          <a:bodyPr spcFirstLastPara="1" wrap="square" lIns="0" tIns="0" rIns="0" bIns="0" anchor="t" anchorCtr="0">
            <a:noAutofit/>
          </a:bodyPr>
          <a:lstStyle>
            <a:lvl1pPr marL="609585" lvl="0" indent="-397923" algn="l">
              <a:lnSpc>
                <a:spcPct val="115000"/>
              </a:lnSpc>
              <a:spcBef>
                <a:spcPts val="0"/>
              </a:spcBef>
              <a:spcAft>
                <a:spcPts val="0"/>
              </a:spcAft>
              <a:buClr>
                <a:schemeClr val="lt1"/>
              </a:buClr>
              <a:buSzPts val="1100"/>
              <a:buFont typeface="Proxima Nova"/>
              <a:buChar char="●"/>
              <a:defRPr sz="1467">
                <a:solidFill>
                  <a:schemeClr val="lt1"/>
                </a:solidFill>
                <a:latin typeface="Proxima Nova"/>
                <a:ea typeface="Proxima Nova"/>
                <a:cs typeface="Proxima Nova"/>
                <a:sym typeface="Proxima Nova"/>
              </a:defRPr>
            </a:lvl1pPr>
            <a:lvl2pPr marL="1219170" lvl="1" indent="-380990" algn="l">
              <a:lnSpc>
                <a:spcPct val="115000"/>
              </a:lnSpc>
              <a:spcBef>
                <a:spcPts val="0"/>
              </a:spcBef>
              <a:spcAft>
                <a:spcPts val="0"/>
              </a:spcAft>
              <a:buClr>
                <a:schemeClr val="lt1"/>
              </a:buClr>
              <a:buSzPts val="900"/>
              <a:buFont typeface="Proxima Nova"/>
              <a:buChar char="○"/>
              <a:defRPr sz="1200">
                <a:solidFill>
                  <a:schemeClr val="lt1"/>
                </a:solidFill>
                <a:latin typeface="Proxima Nova"/>
                <a:ea typeface="Proxima Nova"/>
                <a:cs typeface="Proxima Nova"/>
                <a:sym typeface="Proxima Nova"/>
              </a:defRPr>
            </a:lvl2pPr>
            <a:lvl3pPr marL="1828754" lvl="2" indent="-380990" algn="l">
              <a:lnSpc>
                <a:spcPct val="115000"/>
              </a:lnSpc>
              <a:spcBef>
                <a:spcPts val="0"/>
              </a:spcBef>
              <a:spcAft>
                <a:spcPts val="0"/>
              </a:spcAft>
              <a:buClr>
                <a:schemeClr val="lt1"/>
              </a:buClr>
              <a:buSzPts val="900"/>
              <a:buFont typeface="Proxima Nova"/>
              <a:buChar char="■"/>
              <a:defRPr sz="1200">
                <a:solidFill>
                  <a:schemeClr val="lt1"/>
                </a:solidFill>
                <a:latin typeface="Proxima Nova"/>
                <a:ea typeface="Proxima Nova"/>
                <a:cs typeface="Proxima Nova"/>
                <a:sym typeface="Proxima Nova"/>
              </a:defRPr>
            </a:lvl3pPr>
            <a:lvl4pPr marL="2438339" lvl="3" indent="-380990" algn="l">
              <a:lnSpc>
                <a:spcPct val="115000"/>
              </a:lnSpc>
              <a:spcBef>
                <a:spcPts val="0"/>
              </a:spcBef>
              <a:spcAft>
                <a:spcPts val="0"/>
              </a:spcAft>
              <a:buClr>
                <a:schemeClr val="lt1"/>
              </a:buClr>
              <a:buSzPts val="900"/>
              <a:buFont typeface="Proxima Nova"/>
              <a:buChar char="●"/>
              <a:defRPr sz="1200">
                <a:solidFill>
                  <a:schemeClr val="lt1"/>
                </a:solidFill>
                <a:latin typeface="Proxima Nova"/>
                <a:ea typeface="Proxima Nova"/>
                <a:cs typeface="Proxima Nova"/>
                <a:sym typeface="Proxima Nova"/>
              </a:defRPr>
            </a:lvl4pPr>
            <a:lvl5pPr marL="3047924" lvl="4" indent="-380990" algn="l">
              <a:lnSpc>
                <a:spcPct val="115000"/>
              </a:lnSpc>
              <a:spcBef>
                <a:spcPts val="0"/>
              </a:spcBef>
              <a:spcAft>
                <a:spcPts val="0"/>
              </a:spcAft>
              <a:buClr>
                <a:schemeClr val="lt1"/>
              </a:buClr>
              <a:buSzPts val="900"/>
              <a:buFont typeface="Proxima Nova"/>
              <a:buChar char="○"/>
              <a:defRPr sz="1200">
                <a:solidFill>
                  <a:schemeClr val="lt1"/>
                </a:solidFill>
                <a:latin typeface="Proxima Nova"/>
                <a:ea typeface="Proxima Nova"/>
                <a:cs typeface="Proxima Nova"/>
                <a:sym typeface="Proxima Nova"/>
              </a:defRPr>
            </a:lvl5pPr>
            <a:lvl6pPr marL="3657509" lvl="5" indent="-380990" algn="l">
              <a:lnSpc>
                <a:spcPct val="115000"/>
              </a:lnSpc>
              <a:spcBef>
                <a:spcPts val="0"/>
              </a:spcBef>
              <a:spcAft>
                <a:spcPts val="0"/>
              </a:spcAft>
              <a:buClr>
                <a:schemeClr val="lt1"/>
              </a:buClr>
              <a:buSzPts val="900"/>
              <a:buFont typeface="Proxima Nova"/>
              <a:buChar char="■"/>
              <a:defRPr sz="1200">
                <a:solidFill>
                  <a:schemeClr val="lt1"/>
                </a:solidFill>
                <a:latin typeface="Proxima Nova"/>
                <a:ea typeface="Proxima Nova"/>
                <a:cs typeface="Proxima Nova"/>
                <a:sym typeface="Proxima Nova"/>
              </a:defRPr>
            </a:lvl6pPr>
            <a:lvl7pPr marL="4267093" lvl="6" indent="-380990" algn="l">
              <a:lnSpc>
                <a:spcPct val="115000"/>
              </a:lnSpc>
              <a:spcBef>
                <a:spcPts val="0"/>
              </a:spcBef>
              <a:spcAft>
                <a:spcPts val="0"/>
              </a:spcAft>
              <a:buClr>
                <a:schemeClr val="lt1"/>
              </a:buClr>
              <a:buSzPts val="900"/>
              <a:buFont typeface="Proxima Nova"/>
              <a:buChar char="●"/>
              <a:defRPr sz="1200">
                <a:solidFill>
                  <a:schemeClr val="lt1"/>
                </a:solidFill>
                <a:latin typeface="Proxima Nova"/>
                <a:ea typeface="Proxima Nova"/>
                <a:cs typeface="Proxima Nova"/>
                <a:sym typeface="Proxima Nova"/>
              </a:defRPr>
            </a:lvl7pPr>
            <a:lvl8pPr marL="4876678" lvl="7" indent="-380990" algn="l">
              <a:lnSpc>
                <a:spcPct val="115000"/>
              </a:lnSpc>
              <a:spcBef>
                <a:spcPts val="0"/>
              </a:spcBef>
              <a:spcAft>
                <a:spcPts val="0"/>
              </a:spcAft>
              <a:buClr>
                <a:schemeClr val="lt1"/>
              </a:buClr>
              <a:buSzPts val="900"/>
              <a:buFont typeface="Proxima Nova"/>
              <a:buChar char="○"/>
              <a:defRPr sz="1200">
                <a:solidFill>
                  <a:schemeClr val="lt1"/>
                </a:solidFill>
                <a:latin typeface="Proxima Nova"/>
                <a:ea typeface="Proxima Nova"/>
                <a:cs typeface="Proxima Nova"/>
                <a:sym typeface="Proxima Nova"/>
              </a:defRPr>
            </a:lvl8pPr>
            <a:lvl9pPr marL="5486263" lvl="8" indent="-380990" algn="l">
              <a:lnSpc>
                <a:spcPct val="115000"/>
              </a:lnSpc>
              <a:spcBef>
                <a:spcPts val="0"/>
              </a:spcBef>
              <a:spcAft>
                <a:spcPts val="0"/>
              </a:spcAft>
              <a:buClr>
                <a:schemeClr val="lt1"/>
              </a:buClr>
              <a:buSzPts val="900"/>
              <a:buFont typeface="Proxima Nova"/>
              <a:buChar char="■"/>
              <a:defRPr sz="1200">
                <a:solidFill>
                  <a:schemeClr val="lt1"/>
                </a:solidFill>
                <a:latin typeface="Proxima Nova"/>
                <a:ea typeface="Proxima Nova"/>
                <a:cs typeface="Proxima Nova"/>
                <a:sym typeface="Proxima Nova"/>
              </a:defRPr>
            </a:lvl9pPr>
          </a:lstStyle>
          <a:p>
            <a:endParaRPr/>
          </a:p>
        </p:txBody>
      </p:sp>
      <p:sp>
        <p:nvSpPr>
          <p:cNvPr id="152" name="Google Shape;152;p21"/>
          <p:cNvSpPr/>
          <p:nvPr/>
        </p:nvSpPr>
        <p:spPr>
          <a:xfrm>
            <a:off x="9287997" y="1700167"/>
            <a:ext cx="2488400" cy="4517600"/>
          </a:xfrm>
          <a:prstGeom prst="rect">
            <a:avLst/>
          </a:prstGeom>
          <a:noFill/>
          <a:ln w="28575" cap="flat" cmpd="sng">
            <a:solidFill>
              <a:srgbClr val="46B2B9"/>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2EB2FF"/>
              </a:solidFill>
              <a:latin typeface="Arial"/>
              <a:ea typeface="Arial"/>
              <a:cs typeface="Arial"/>
              <a:sym typeface="Arial"/>
            </a:endParaRPr>
          </a:p>
        </p:txBody>
      </p:sp>
      <p:sp>
        <p:nvSpPr>
          <p:cNvPr id="153" name="Google Shape;153;p21"/>
          <p:cNvSpPr txBox="1">
            <a:spLocks noGrp="1"/>
          </p:cNvSpPr>
          <p:nvPr>
            <p:ph type="title" idx="7"/>
          </p:nvPr>
        </p:nvSpPr>
        <p:spPr>
          <a:xfrm>
            <a:off x="9491652" y="2010535"/>
            <a:ext cx="2109600" cy="6196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1600"/>
              <a:buFont typeface="Proxima Nova Extrabold"/>
              <a:buNone/>
              <a:defRPr sz="2133">
                <a:solidFill>
                  <a:schemeClr val="lt1"/>
                </a:solidFill>
                <a:latin typeface="Proxima Nova Extrabold"/>
                <a:ea typeface="Proxima Nova Extrabold"/>
                <a:cs typeface="Proxima Nova Extrabold"/>
                <a:sym typeface="Proxima Nova Extrabold"/>
              </a:defRPr>
            </a:lvl1pPr>
            <a:lvl2pPr lvl="1" algn="l">
              <a:lnSpc>
                <a:spcPct val="90000"/>
              </a:lnSpc>
              <a:spcBef>
                <a:spcPts val="0"/>
              </a:spcBef>
              <a:spcAft>
                <a:spcPts val="0"/>
              </a:spcAft>
              <a:buClr>
                <a:schemeClr val="lt1"/>
              </a:buClr>
              <a:buSzPts val="2600"/>
              <a:buNone/>
              <a:defRPr sz="3467">
                <a:solidFill>
                  <a:schemeClr val="lt1"/>
                </a:solidFill>
              </a:defRPr>
            </a:lvl2pPr>
            <a:lvl3pPr lvl="2" algn="l">
              <a:lnSpc>
                <a:spcPct val="90000"/>
              </a:lnSpc>
              <a:spcBef>
                <a:spcPts val="0"/>
              </a:spcBef>
              <a:spcAft>
                <a:spcPts val="0"/>
              </a:spcAft>
              <a:buClr>
                <a:schemeClr val="lt1"/>
              </a:buClr>
              <a:buSzPts val="2600"/>
              <a:buNone/>
              <a:defRPr sz="3467">
                <a:solidFill>
                  <a:schemeClr val="lt1"/>
                </a:solidFill>
              </a:defRPr>
            </a:lvl3pPr>
            <a:lvl4pPr lvl="3" algn="l">
              <a:lnSpc>
                <a:spcPct val="90000"/>
              </a:lnSpc>
              <a:spcBef>
                <a:spcPts val="0"/>
              </a:spcBef>
              <a:spcAft>
                <a:spcPts val="0"/>
              </a:spcAft>
              <a:buClr>
                <a:schemeClr val="lt1"/>
              </a:buClr>
              <a:buSzPts val="2600"/>
              <a:buNone/>
              <a:defRPr sz="3467">
                <a:solidFill>
                  <a:schemeClr val="lt1"/>
                </a:solidFill>
              </a:defRPr>
            </a:lvl4pPr>
            <a:lvl5pPr lvl="4" algn="l">
              <a:lnSpc>
                <a:spcPct val="90000"/>
              </a:lnSpc>
              <a:spcBef>
                <a:spcPts val="0"/>
              </a:spcBef>
              <a:spcAft>
                <a:spcPts val="0"/>
              </a:spcAft>
              <a:buClr>
                <a:schemeClr val="lt1"/>
              </a:buClr>
              <a:buSzPts val="2600"/>
              <a:buNone/>
              <a:defRPr sz="3467">
                <a:solidFill>
                  <a:schemeClr val="lt1"/>
                </a:solidFill>
              </a:defRPr>
            </a:lvl5pPr>
            <a:lvl6pPr lvl="5" algn="l">
              <a:lnSpc>
                <a:spcPct val="90000"/>
              </a:lnSpc>
              <a:spcBef>
                <a:spcPts val="0"/>
              </a:spcBef>
              <a:spcAft>
                <a:spcPts val="0"/>
              </a:spcAft>
              <a:buClr>
                <a:schemeClr val="lt1"/>
              </a:buClr>
              <a:buSzPts val="2600"/>
              <a:buNone/>
              <a:defRPr sz="3467">
                <a:solidFill>
                  <a:schemeClr val="lt1"/>
                </a:solidFill>
              </a:defRPr>
            </a:lvl6pPr>
            <a:lvl7pPr lvl="6" algn="l">
              <a:lnSpc>
                <a:spcPct val="90000"/>
              </a:lnSpc>
              <a:spcBef>
                <a:spcPts val="0"/>
              </a:spcBef>
              <a:spcAft>
                <a:spcPts val="0"/>
              </a:spcAft>
              <a:buClr>
                <a:schemeClr val="lt1"/>
              </a:buClr>
              <a:buSzPts val="2600"/>
              <a:buNone/>
              <a:defRPr sz="3467">
                <a:solidFill>
                  <a:schemeClr val="lt1"/>
                </a:solidFill>
              </a:defRPr>
            </a:lvl7pPr>
            <a:lvl8pPr lvl="7" algn="l">
              <a:lnSpc>
                <a:spcPct val="90000"/>
              </a:lnSpc>
              <a:spcBef>
                <a:spcPts val="0"/>
              </a:spcBef>
              <a:spcAft>
                <a:spcPts val="0"/>
              </a:spcAft>
              <a:buClr>
                <a:schemeClr val="lt1"/>
              </a:buClr>
              <a:buSzPts val="2600"/>
              <a:buNone/>
              <a:defRPr sz="3467">
                <a:solidFill>
                  <a:schemeClr val="lt1"/>
                </a:solidFill>
              </a:defRPr>
            </a:lvl8pPr>
            <a:lvl9pPr lvl="8" algn="l">
              <a:lnSpc>
                <a:spcPct val="90000"/>
              </a:lnSpc>
              <a:spcBef>
                <a:spcPts val="0"/>
              </a:spcBef>
              <a:spcAft>
                <a:spcPts val="0"/>
              </a:spcAft>
              <a:buClr>
                <a:schemeClr val="lt1"/>
              </a:buClr>
              <a:buSzPts val="2600"/>
              <a:buNone/>
              <a:defRPr sz="3467">
                <a:solidFill>
                  <a:schemeClr val="lt1"/>
                </a:solidFill>
              </a:defRPr>
            </a:lvl9pPr>
          </a:lstStyle>
          <a:p>
            <a:endParaRPr/>
          </a:p>
        </p:txBody>
      </p:sp>
      <p:sp>
        <p:nvSpPr>
          <p:cNvPr id="154" name="Google Shape;154;p21"/>
          <p:cNvSpPr txBox="1">
            <a:spLocks noGrp="1"/>
          </p:cNvSpPr>
          <p:nvPr>
            <p:ph type="body" idx="8"/>
          </p:nvPr>
        </p:nvSpPr>
        <p:spPr>
          <a:xfrm>
            <a:off x="9465572" y="2761937"/>
            <a:ext cx="2137600" cy="3202400"/>
          </a:xfrm>
          <a:prstGeom prst="rect">
            <a:avLst/>
          </a:prstGeom>
          <a:noFill/>
          <a:ln>
            <a:noFill/>
          </a:ln>
        </p:spPr>
        <p:txBody>
          <a:bodyPr spcFirstLastPara="1" wrap="square" lIns="0" tIns="0" rIns="0" bIns="0" anchor="t" anchorCtr="0">
            <a:noAutofit/>
          </a:bodyPr>
          <a:lstStyle>
            <a:lvl1pPr marL="609585" lvl="0" indent="-397923" algn="l">
              <a:lnSpc>
                <a:spcPct val="115000"/>
              </a:lnSpc>
              <a:spcBef>
                <a:spcPts val="0"/>
              </a:spcBef>
              <a:spcAft>
                <a:spcPts val="0"/>
              </a:spcAft>
              <a:buClr>
                <a:schemeClr val="lt1"/>
              </a:buClr>
              <a:buSzPts val="1100"/>
              <a:buFont typeface="Proxima Nova"/>
              <a:buChar char="●"/>
              <a:defRPr sz="1467">
                <a:solidFill>
                  <a:schemeClr val="lt1"/>
                </a:solidFill>
                <a:latin typeface="Proxima Nova"/>
                <a:ea typeface="Proxima Nova"/>
                <a:cs typeface="Proxima Nova"/>
                <a:sym typeface="Proxima Nova"/>
              </a:defRPr>
            </a:lvl1pPr>
            <a:lvl2pPr marL="1219170" lvl="1" indent="-380990" algn="l">
              <a:lnSpc>
                <a:spcPct val="115000"/>
              </a:lnSpc>
              <a:spcBef>
                <a:spcPts val="0"/>
              </a:spcBef>
              <a:spcAft>
                <a:spcPts val="0"/>
              </a:spcAft>
              <a:buClr>
                <a:schemeClr val="lt1"/>
              </a:buClr>
              <a:buSzPts val="900"/>
              <a:buFont typeface="Proxima Nova"/>
              <a:buChar char="○"/>
              <a:defRPr sz="1200">
                <a:solidFill>
                  <a:schemeClr val="lt1"/>
                </a:solidFill>
                <a:latin typeface="Proxima Nova"/>
                <a:ea typeface="Proxima Nova"/>
                <a:cs typeface="Proxima Nova"/>
                <a:sym typeface="Proxima Nova"/>
              </a:defRPr>
            </a:lvl2pPr>
            <a:lvl3pPr marL="1828754" lvl="2" indent="-380990" algn="l">
              <a:lnSpc>
                <a:spcPct val="115000"/>
              </a:lnSpc>
              <a:spcBef>
                <a:spcPts val="0"/>
              </a:spcBef>
              <a:spcAft>
                <a:spcPts val="0"/>
              </a:spcAft>
              <a:buClr>
                <a:schemeClr val="lt1"/>
              </a:buClr>
              <a:buSzPts val="900"/>
              <a:buFont typeface="Proxima Nova"/>
              <a:buChar char="■"/>
              <a:defRPr sz="1200">
                <a:solidFill>
                  <a:schemeClr val="lt1"/>
                </a:solidFill>
                <a:latin typeface="Proxima Nova"/>
                <a:ea typeface="Proxima Nova"/>
                <a:cs typeface="Proxima Nova"/>
                <a:sym typeface="Proxima Nova"/>
              </a:defRPr>
            </a:lvl3pPr>
            <a:lvl4pPr marL="2438339" lvl="3" indent="-380990" algn="l">
              <a:lnSpc>
                <a:spcPct val="115000"/>
              </a:lnSpc>
              <a:spcBef>
                <a:spcPts val="0"/>
              </a:spcBef>
              <a:spcAft>
                <a:spcPts val="0"/>
              </a:spcAft>
              <a:buClr>
                <a:schemeClr val="lt1"/>
              </a:buClr>
              <a:buSzPts val="900"/>
              <a:buFont typeface="Proxima Nova"/>
              <a:buChar char="●"/>
              <a:defRPr sz="1200">
                <a:solidFill>
                  <a:schemeClr val="lt1"/>
                </a:solidFill>
                <a:latin typeface="Proxima Nova"/>
                <a:ea typeface="Proxima Nova"/>
                <a:cs typeface="Proxima Nova"/>
                <a:sym typeface="Proxima Nova"/>
              </a:defRPr>
            </a:lvl4pPr>
            <a:lvl5pPr marL="3047924" lvl="4" indent="-380990" algn="l">
              <a:lnSpc>
                <a:spcPct val="115000"/>
              </a:lnSpc>
              <a:spcBef>
                <a:spcPts val="0"/>
              </a:spcBef>
              <a:spcAft>
                <a:spcPts val="0"/>
              </a:spcAft>
              <a:buClr>
                <a:schemeClr val="lt1"/>
              </a:buClr>
              <a:buSzPts val="900"/>
              <a:buFont typeface="Proxima Nova"/>
              <a:buChar char="○"/>
              <a:defRPr sz="1200">
                <a:solidFill>
                  <a:schemeClr val="lt1"/>
                </a:solidFill>
                <a:latin typeface="Proxima Nova"/>
                <a:ea typeface="Proxima Nova"/>
                <a:cs typeface="Proxima Nova"/>
                <a:sym typeface="Proxima Nova"/>
              </a:defRPr>
            </a:lvl5pPr>
            <a:lvl6pPr marL="3657509" lvl="5" indent="-380990" algn="l">
              <a:lnSpc>
                <a:spcPct val="115000"/>
              </a:lnSpc>
              <a:spcBef>
                <a:spcPts val="0"/>
              </a:spcBef>
              <a:spcAft>
                <a:spcPts val="0"/>
              </a:spcAft>
              <a:buClr>
                <a:schemeClr val="lt1"/>
              </a:buClr>
              <a:buSzPts val="900"/>
              <a:buFont typeface="Proxima Nova"/>
              <a:buChar char="■"/>
              <a:defRPr sz="1200">
                <a:solidFill>
                  <a:schemeClr val="lt1"/>
                </a:solidFill>
                <a:latin typeface="Proxima Nova"/>
                <a:ea typeface="Proxima Nova"/>
                <a:cs typeface="Proxima Nova"/>
                <a:sym typeface="Proxima Nova"/>
              </a:defRPr>
            </a:lvl6pPr>
            <a:lvl7pPr marL="4267093" lvl="6" indent="-380990" algn="l">
              <a:lnSpc>
                <a:spcPct val="115000"/>
              </a:lnSpc>
              <a:spcBef>
                <a:spcPts val="0"/>
              </a:spcBef>
              <a:spcAft>
                <a:spcPts val="0"/>
              </a:spcAft>
              <a:buClr>
                <a:schemeClr val="lt1"/>
              </a:buClr>
              <a:buSzPts val="900"/>
              <a:buFont typeface="Proxima Nova"/>
              <a:buChar char="●"/>
              <a:defRPr sz="1200">
                <a:solidFill>
                  <a:schemeClr val="lt1"/>
                </a:solidFill>
                <a:latin typeface="Proxima Nova"/>
                <a:ea typeface="Proxima Nova"/>
                <a:cs typeface="Proxima Nova"/>
                <a:sym typeface="Proxima Nova"/>
              </a:defRPr>
            </a:lvl7pPr>
            <a:lvl8pPr marL="4876678" lvl="7" indent="-380990" algn="l">
              <a:lnSpc>
                <a:spcPct val="115000"/>
              </a:lnSpc>
              <a:spcBef>
                <a:spcPts val="0"/>
              </a:spcBef>
              <a:spcAft>
                <a:spcPts val="0"/>
              </a:spcAft>
              <a:buClr>
                <a:schemeClr val="lt1"/>
              </a:buClr>
              <a:buSzPts val="900"/>
              <a:buFont typeface="Proxima Nova"/>
              <a:buChar char="○"/>
              <a:defRPr sz="1200">
                <a:solidFill>
                  <a:schemeClr val="lt1"/>
                </a:solidFill>
                <a:latin typeface="Proxima Nova"/>
                <a:ea typeface="Proxima Nova"/>
                <a:cs typeface="Proxima Nova"/>
                <a:sym typeface="Proxima Nova"/>
              </a:defRPr>
            </a:lvl8pPr>
            <a:lvl9pPr marL="5486263" lvl="8" indent="-380990" algn="l">
              <a:lnSpc>
                <a:spcPct val="115000"/>
              </a:lnSpc>
              <a:spcBef>
                <a:spcPts val="0"/>
              </a:spcBef>
              <a:spcAft>
                <a:spcPts val="0"/>
              </a:spcAft>
              <a:buClr>
                <a:schemeClr val="lt1"/>
              </a:buClr>
              <a:buSzPts val="900"/>
              <a:buFont typeface="Proxima Nova"/>
              <a:buChar char="■"/>
              <a:defRPr sz="1200">
                <a:solidFill>
                  <a:schemeClr val="lt1"/>
                </a:solidFill>
                <a:latin typeface="Proxima Nova"/>
                <a:ea typeface="Proxima Nova"/>
                <a:cs typeface="Proxima Nova"/>
                <a:sym typeface="Proxima Nova"/>
              </a:defRPr>
            </a:lvl9pPr>
          </a:lstStyle>
          <a:p>
            <a:endParaRPr/>
          </a:p>
        </p:txBody>
      </p:sp>
      <p:sp>
        <p:nvSpPr>
          <p:cNvPr id="155" name="Google Shape;155;p21"/>
          <p:cNvSpPr txBox="1">
            <a:spLocks noGrp="1"/>
          </p:cNvSpPr>
          <p:nvPr>
            <p:ph type="subTitle" idx="9"/>
          </p:nvPr>
        </p:nvSpPr>
        <p:spPr>
          <a:xfrm>
            <a:off x="415600" y="980867"/>
            <a:ext cx="6883600" cy="433600"/>
          </a:xfrm>
          <a:prstGeom prst="rect">
            <a:avLst/>
          </a:prstGeom>
          <a:noFill/>
          <a:ln>
            <a:noFill/>
          </a:ln>
        </p:spPr>
        <p:txBody>
          <a:bodyPr spcFirstLastPara="1" wrap="square" lIns="0" tIns="0" rIns="0" bIns="0" anchor="t" anchorCtr="0">
            <a:noAutofit/>
          </a:bodyPr>
          <a:lstStyle>
            <a:lvl1pPr lvl="0" algn="l">
              <a:lnSpc>
                <a:spcPct val="115000"/>
              </a:lnSpc>
              <a:spcBef>
                <a:spcPts val="0"/>
              </a:spcBef>
              <a:spcAft>
                <a:spcPts val="0"/>
              </a:spcAft>
              <a:buClr>
                <a:srgbClr val="46B2B9"/>
              </a:buClr>
              <a:buSzPts val="1800"/>
              <a:buFont typeface="Proxima Nova Semibold"/>
              <a:buNone/>
              <a:defRPr>
                <a:solidFill>
                  <a:srgbClr val="46B2B9"/>
                </a:solidFill>
                <a:latin typeface="Proxima Nova Semibold"/>
                <a:ea typeface="Proxima Nova Semibold"/>
                <a:cs typeface="Proxima Nova Semibold"/>
                <a:sym typeface="Proxima Nova Semibold"/>
              </a:defRPr>
            </a:lvl1pPr>
            <a:lvl2pPr lvl="1" algn="l">
              <a:lnSpc>
                <a:spcPct val="115000"/>
              </a:lnSpc>
              <a:spcBef>
                <a:spcPts val="0"/>
              </a:spcBef>
              <a:spcAft>
                <a:spcPts val="0"/>
              </a:spcAft>
              <a:buSzPts val="1400"/>
              <a:buNone/>
              <a:defRPr/>
            </a:lvl2pPr>
            <a:lvl3pPr lvl="2" algn="l">
              <a:lnSpc>
                <a:spcPct val="115000"/>
              </a:lnSpc>
              <a:spcBef>
                <a:spcPts val="0"/>
              </a:spcBef>
              <a:spcAft>
                <a:spcPts val="0"/>
              </a:spcAft>
              <a:buSzPts val="1400"/>
              <a:buNone/>
              <a:defRPr/>
            </a:lvl3pPr>
            <a:lvl4pPr lvl="3" algn="l">
              <a:lnSpc>
                <a:spcPct val="115000"/>
              </a:lnSpc>
              <a:spcBef>
                <a:spcPts val="0"/>
              </a:spcBef>
              <a:spcAft>
                <a:spcPts val="0"/>
              </a:spcAft>
              <a:buSzPts val="1400"/>
              <a:buNone/>
              <a:defRPr/>
            </a:lvl4pPr>
            <a:lvl5pPr lvl="4" algn="l">
              <a:lnSpc>
                <a:spcPct val="115000"/>
              </a:lnSpc>
              <a:spcBef>
                <a:spcPts val="0"/>
              </a:spcBef>
              <a:spcAft>
                <a:spcPts val="0"/>
              </a:spcAft>
              <a:buSzPts val="1400"/>
              <a:buNone/>
              <a:defRPr/>
            </a:lvl5pPr>
            <a:lvl6pPr lvl="5" algn="l">
              <a:lnSpc>
                <a:spcPct val="115000"/>
              </a:lnSpc>
              <a:spcBef>
                <a:spcPts val="0"/>
              </a:spcBef>
              <a:spcAft>
                <a:spcPts val="0"/>
              </a:spcAft>
              <a:buSzPts val="1400"/>
              <a:buNone/>
              <a:defRPr/>
            </a:lvl6pPr>
            <a:lvl7pPr lvl="6" algn="l">
              <a:lnSpc>
                <a:spcPct val="115000"/>
              </a:lnSpc>
              <a:spcBef>
                <a:spcPts val="0"/>
              </a:spcBef>
              <a:spcAft>
                <a:spcPts val="0"/>
              </a:spcAft>
              <a:buSzPts val="1400"/>
              <a:buNone/>
              <a:defRPr/>
            </a:lvl7pPr>
            <a:lvl8pPr lvl="7" algn="l">
              <a:lnSpc>
                <a:spcPct val="115000"/>
              </a:lnSpc>
              <a:spcBef>
                <a:spcPts val="0"/>
              </a:spcBef>
              <a:spcAft>
                <a:spcPts val="0"/>
              </a:spcAft>
              <a:buSzPts val="1400"/>
              <a:buNone/>
              <a:defRPr/>
            </a:lvl8pPr>
            <a:lvl9pPr lvl="8" algn="l">
              <a:lnSpc>
                <a:spcPct val="115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615006580"/>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matchingName="Custom Layout 1">
  <p:cSld name="Custom Layout 1">
    <p:bg>
      <p:bgPr>
        <a:solidFill>
          <a:srgbClr val="004455"/>
        </a:solidFill>
        <a:effectLst/>
      </p:bgPr>
    </p:bg>
    <p:spTree>
      <p:nvGrpSpPr>
        <p:cNvPr id="1" name="Shape 156"/>
        <p:cNvGrpSpPr/>
        <p:nvPr/>
      </p:nvGrpSpPr>
      <p:grpSpPr>
        <a:xfrm>
          <a:off x="0" y="0"/>
          <a:ext cx="0" cy="0"/>
          <a:chOff x="0" y="0"/>
          <a:chExt cx="0" cy="0"/>
        </a:xfrm>
      </p:grpSpPr>
      <p:sp>
        <p:nvSpPr>
          <p:cNvPr id="157" name="Google Shape;157;p22"/>
          <p:cNvSpPr txBox="1">
            <a:spLocks noGrp="1"/>
          </p:cNvSpPr>
          <p:nvPr>
            <p:ph type="title"/>
          </p:nvPr>
        </p:nvSpPr>
        <p:spPr>
          <a:xfrm>
            <a:off x="415600" y="438733"/>
            <a:ext cx="11360800" cy="7636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lt1"/>
              </a:buClr>
              <a:buSzPts val="3000"/>
              <a:buNone/>
              <a:defRPr>
                <a:solidFill>
                  <a:schemeClr val="lt1"/>
                </a:solidFill>
              </a:defRPr>
            </a:lvl1pPr>
            <a:lvl2pPr lvl="1" algn="l">
              <a:lnSpc>
                <a:spcPct val="100000"/>
              </a:lnSpc>
              <a:spcBef>
                <a:spcPts val="0"/>
              </a:spcBef>
              <a:spcAft>
                <a:spcPts val="0"/>
              </a:spcAft>
              <a:buSzPts val="2800"/>
              <a:buNone/>
              <a:defRPr>
                <a:latin typeface="Proxima Nova"/>
                <a:ea typeface="Proxima Nova"/>
                <a:cs typeface="Proxima Nova"/>
                <a:sym typeface="Proxima Nova"/>
              </a:defRPr>
            </a:lvl2pPr>
            <a:lvl3pPr lvl="2" algn="l">
              <a:lnSpc>
                <a:spcPct val="100000"/>
              </a:lnSpc>
              <a:spcBef>
                <a:spcPts val="0"/>
              </a:spcBef>
              <a:spcAft>
                <a:spcPts val="0"/>
              </a:spcAft>
              <a:buSzPts val="2800"/>
              <a:buNone/>
              <a:defRPr>
                <a:latin typeface="Proxima Nova"/>
                <a:ea typeface="Proxima Nova"/>
                <a:cs typeface="Proxima Nova"/>
                <a:sym typeface="Proxima Nova"/>
              </a:defRPr>
            </a:lvl3pPr>
            <a:lvl4pPr lvl="3" algn="l">
              <a:lnSpc>
                <a:spcPct val="100000"/>
              </a:lnSpc>
              <a:spcBef>
                <a:spcPts val="0"/>
              </a:spcBef>
              <a:spcAft>
                <a:spcPts val="0"/>
              </a:spcAft>
              <a:buSzPts val="2800"/>
              <a:buNone/>
              <a:defRPr>
                <a:latin typeface="Proxima Nova"/>
                <a:ea typeface="Proxima Nova"/>
                <a:cs typeface="Proxima Nova"/>
                <a:sym typeface="Proxima Nova"/>
              </a:defRPr>
            </a:lvl4pPr>
            <a:lvl5pPr lvl="4" algn="l">
              <a:lnSpc>
                <a:spcPct val="100000"/>
              </a:lnSpc>
              <a:spcBef>
                <a:spcPts val="0"/>
              </a:spcBef>
              <a:spcAft>
                <a:spcPts val="0"/>
              </a:spcAft>
              <a:buSzPts val="2800"/>
              <a:buNone/>
              <a:defRPr>
                <a:latin typeface="Proxima Nova"/>
                <a:ea typeface="Proxima Nova"/>
                <a:cs typeface="Proxima Nova"/>
                <a:sym typeface="Proxima Nova"/>
              </a:defRPr>
            </a:lvl5pPr>
            <a:lvl6pPr lvl="5" algn="l">
              <a:lnSpc>
                <a:spcPct val="100000"/>
              </a:lnSpc>
              <a:spcBef>
                <a:spcPts val="0"/>
              </a:spcBef>
              <a:spcAft>
                <a:spcPts val="0"/>
              </a:spcAft>
              <a:buSzPts val="2800"/>
              <a:buNone/>
              <a:defRPr>
                <a:latin typeface="Proxima Nova"/>
                <a:ea typeface="Proxima Nova"/>
                <a:cs typeface="Proxima Nova"/>
                <a:sym typeface="Proxima Nova"/>
              </a:defRPr>
            </a:lvl6pPr>
            <a:lvl7pPr lvl="6" algn="l">
              <a:lnSpc>
                <a:spcPct val="100000"/>
              </a:lnSpc>
              <a:spcBef>
                <a:spcPts val="0"/>
              </a:spcBef>
              <a:spcAft>
                <a:spcPts val="0"/>
              </a:spcAft>
              <a:buSzPts val="2800"/>
              <a:buNone/>
              <a:defRPr>
                <a:latin typeface="Proxima Nova"/>
                <a:ea typeface="Proxima Nova"/>
                <a:cs typeface="Proxima Nova"/>
                <a:sym typeface="Proxima Nova"/>
              </a:defRPr>
            </a:lvl7pPr>
            <a:lvl8pPr lvl="7" algn="l">
              <a:lnSpc>
                <a:spcPct val="100000"/>
              </a:lnSpc>
              <a:spcBef>
                <a:spcPts val="0"/>
              </a:spcBef>
              <a:spcAft>
                <a:spcPts val="0"/>
              </a:spcAft>
              <a:buSzPts val="2800"/>
              <a:buNone/>
              <a:defRPr>
                <a:latin typeface="Proxima Nova"/>
                <a:ea typeface="Proxima Nova"/>
                <a:cs typeface="Proxima Nova"/>
                <a:sym typeface="Proxima Nova"/>
              </a:defRPr>
            </a:lvl8pPr>
            <a:lvl9pPr lvl="8" algn="l">
              <a:lnSpc>
                <a:spcPct val="100000"/>
              </a:lnSpc>
              <a:spcBef>
                <a:spcPts val="0"/>
              </a:spcBef>
              <a:spcAft>
                <a:spcPts val="0"/>
              </a:spcAft>
              <a:buSzPts val="2800"/>
              <a:buNone/>
              <a:defRPr>
                <a:latin typeface="Proxima Nova"/>
                <a:ea typeface="Proxima Nova"/>
                <a:cs typeface="Proxima Nova"/>
                <a:sym typeface="Proxima Nova"/>
              </a:defRPr>
            </a:lvl9pPr>
          </a:lstStyle>
          <a:p>
            <a:endParaRPr/>
          </a:p>
        </p:txBody>
      </p:sp>
      <p:sp>
        <p:nvSpPr>
          <p:cNvPr id="158" name="Google Shape;158;p22"/>
          <p:cNvSpPr txBox="1">
            <a:spLocks noGrp="1"/>
          </p:cNvSpPr>
          <p:nvPr>
            <p:ph type="subTitle" idx="1"/>
          </p:nvPr>
        </p:nvSpPr>
        <p:spPr>
          <a:xfrm>
            <a:off x="827700" y="3650967"/>
            <a:ext cx="1872000" cy="23192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lt1"/>
              </a:buClr>
              <a:buSzPts val="1700"/>
              <a:buNone/>
              <a:defRPr sz="2267">
                <a:solidFill>
                  <a:schemeClr val="lt1"/>
                </a:solidFill>
              </a:defRPr>
            </a:lvl1pPr>
            <a:lvl2pPr lvl="1" algn="l">
              <a:lnSpc>
                <a:spcPct val="115000"/>
              </a:lnSpc>
              <a:spcBef>
                <a:spcPts val="0"/>
              </a:spcBef>
              <a:spcAft>
                <a:spcPts val="0"/>
              </a:spcAft>
              <a:buSzPts val="1400"/>
              <a:buNone/>
              <a:defRPr/>
            </a:lvl2pPr>
            <a:lvl3pPr lvl="2" algn="l">
              <a:lnSpc>
                <a:spcPct val="115000"/>
              </a:lnSpc>
              <a:spcBef>
                <a:spcPts val="0"/>
              </a:spcBef>
              <a:spcAft>
                <a:spcPts val="0"/>
              </a:spcAft>
              <a:buSzPts val="1400"/>
              <a:buNone/>
              <a:defRPr/>
            </a:lvl3pPr>
            <a:lvl4pPr lvl="3" algn="l">
              <a:lnSpc>
                <a:spcPct val="115000"/>
              </a:lnSpc>
              <a:spcBef>
                <a:spcPts val="0"/>
              </a:spcBef>
              <a:spcAft>
                <a:spcPts val="0"/>
              </a:spcAft>
              <a:buSzPts val="1400"/>
              <a:buNone/>
              <a:defRPr/>
            </a:lvl4pPr>
            <a:lvl5pPr lvl="4" algn="l">
              <a:lnSpc>
                <a:spcPct val="115000"/>
              </a:lnSpc>
              <a:spcBef>
                <a:spcPts val="0"/>
              </a:spcBef>
              <a:spcAft>
                <a:spcPts val="0"/>
              </a:spcAft>
              <a:buSzPts val="1400"/>
              <a:buNone/>
              <a:defRPr/>
            </a:lvl5pPr>
            <a:lvl6pPr lvl="5" algn="l">
              <a:lnSpc>
                <a:spcPct val="115000"/>
              </a:lnSpc>
              <a:spcBef>
                <a:spcPts val="0"/>
              </a:spcBef>
              <a:spcAft>
                <a:spcPts val="0"/>
              </a:spcAft>
              <a:buSzPts val="1400"/>
              <a:buNone/>
              <a:defRPr/>
            </a:lvl6pPr>
            <a:lvl7pPr lvl="6" algn="l">
              <a:lnSpc>
                <a:spcPct val="115000"/>
              </a:lnSpc>
              <a:spcBef>
                <a:spcPts val="0"/>
              </a:spcBef>
              <a:spcAft>
                <a:spcPts val="0"/>
              </a:spcAft>
              <a:buSzPts val="1400"/>
              <a:buNone/>
              <a:defRPr/>
            </a:lvl7pPr>
            <a:lvl8pPr lvl="7" algn="l">
              <a:lnSpc>
                <a:spcPct val="115000"/>
              </a:lnSpc>
              <a:spcBef>
                <a:spcPts val="0"/>
              </a:spcBef>
              <a:spcAft>
                <a:spcPts val="0"/>
              </a:spcAft>
              <a:buSzPts val="1400"/>
              <a:buNone/>
              <a:defRPr/>
            </a:lvl8pPr>
            <a:lvl9pPr lvl="8" algn="l">
              <a:lnSpc>
                <a:spcPct val="115000"/>
              </a:lnSpc>
              <a:spcBef>
                <a:spcPts val="0"/>
              </a:spcBef>
              <a:spcAft>
                <a:spcPts val="0"/>
              </a:spcAft>
              <a:buSzPts val="1400"/>
              <a:buNone/>
              <a:defRPr/>
            </a:lvl9pPr>
          </a:lstStyle>
          <a:p>
            <a:endParaRPr/>
          </a:p>
        </p:txBody>
      </p:sp>
      <p:sp>
        <p:nvSpPr>
          <p:cNvPr id="159" name="Google Shape;159;p22"/>
          <p:cNvSpPr txBox="1">
            <a:spLocks noGrp="1"/>
          </p:cNvSpPr>
          <p:nvPr>
            <p:ph type="subTitle" idx="2"/>
          </p:nvPr>
        </p:nvSpPr>
        <p:spPr>
          <a:xfrm>
            <a:off x="3682315" y="3650967"/>
            <a:ext cx="1872000" cy="23192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lt1"/>
              </a:buClr>
              <a:buSzPts val="1700"/>
              <a:buNone/>
              <a:defRPr sz="2267">
                <a:solidFill>
                  <a:schemeClr val="lt1"/>
                </a:solidFill>
              </a:defRPr>
            </a:lvl1pPr>
            <a:lvl2pPr lvl="1" algn="l">
              <a:lnSpc>
                <a:spcPct val="115000"/>
              </a:lnSpc>
              <a:spcBef>
                <a:spcPts val="0"/>
              </a:spcBef>
              <a:spcAft>
                <a:spcPts val="0"/>
              </a:spcAft>
              <a:buSzPts val="1400"/>
              <a:buNone/>
              <a:defRPr/>
            </a:lvl2pPr>
            <a:lvl3pPr lvl="2" algn="l">
              <a:lnSpc>
                <a:spcPct val="115000"/>
              </a:lnSpc>
              <a:spcBef>
                <a:spcPts val="0"/>
              </a:spcBef>
              <a:spcAft>
                <a:spcPts val="0"/>
              </a:spcAft>
              <a:buSzPts val="1400"/>
              <a:buNone/>
              <a:defRPr/>
            </a:lvl3pPr>
            <a:lvl4pPr lvl="3" algn="l">
              <a:lnSpc>
                <a:spcPct val="115000"/>
              </a:lnSpc>
              <a:spcBef>
                <a:spcPts val="0"/>
              </a:spcBef>
              <a:spcAft>
                <a:spcPts val="0"/>
              </a:spcAft>
              <a:buSzPts val="1400"/>
              <a:buNone/>
              <a:defRPr/>
            </a:lvl4pPr>
            <a:lvl5pPr lvl="4" algn="l">
              <a:lnSpc>
                <a:spcPct val="115000"/>
              </a:lnSpc>
              <a:spcBef>
                <a:spcPts val="0"/>
              </a:spcBef>
              <a:spcAft>
                <a:spcPts val="0"/>
              </a:spcAft>
              <a:buSzPts val="1400"/>
              <a:buNone/>
              <a:defRPr/>
            </a:lvl5pPr>
            <a:lvl6pPr lvl="5" algn="l">
              <a:lnSpc>
                <a:spcPct val="115000"/>
              </a:lnSpc>
              <a:spcBef>
                <a:spcPts val="0"/>
              </a:spcBef>
              <a:spcAft>
                <a:spcPts val="0"/>
              </a:spcAft>
              <a:buSzPts val="1400"/>
              <a:buNone/>
              <a:defRPr/>
            </a:lvl6pPr>
            <a:lvl7pPr lvl="6" algn="l">
              <a:lnSpc>
                <a:spcPct val="115000"/>
              </a:lnSpc>
              <a:spcBef>
                <a:spcPts val="0"/>
              </a:spcBef>
              <a:spcAft>
                <a:spcPts val="0"/>
              </a:spcAft>
              <a:buSzPts val="1400"/>
              <a:buNone/>
              <a:defRPr/>
            </a:lvl7pPr>
            <a:lvl8pPr lvl="7" algn="l">
              <a:lnSpc>
                <a:spcPct val="115000"/>
              </a:lnSpc>
              <a:spcBef>
                <a:spcPts val="0"/>
              </a:spcBef>
              <a:spcAft>
                <a:spcPts val="0"/>
              </a:spcAft>
              <a:buSzPts val="1400"/>
              <a:buNone/>
              <a:defRPr/>
            </a:lvl8pPr>
            <a:lvl9pPr lvl="8" algn="l">
              <a:lnSpc>
                <a:spcPct val="115000"/>
              </a:lnSpc>
              <a:spcBef>
                <a:spcPts val="0"/>
              </a:spcBef>
              <a:spcAft>
                <a:spcPts val="0"/>
              </a:spcAft>
              <a:buSzPts val="1400"/>
              <a:buNone/>
              <a:defRPr/>
            </a:lvl9pPr>
          </a:lstStyle>
          <a:p>
            <a:endParaRPr/>
          </a:p>
        </p:txBody>
      </p:sp>
      <p:sp>
        <p:nvSpPr>
          <p:cNvPr id="160" name="Google Shape;160;p22"/>
          <p:cNvSpPr txBox="1">
            <a:spLocks noGrp="1"/>
          </p:cNvSpPr>
          <p:nvPr>
            <p:ph type="subTitle" idx="3"/>
          </p:nvPr>
        </p:nvSpPr>
        <p:spPr>
          <a:xfrm>
            <a:off x="6536931" y="3650967"/>
            <a:ext cx="1872000" cy="23192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lt1"/>
              </a:buClr>
              <a:buSzPts val="1700"/>
              <a:buNone/>
              <a:defRPr sz="2267">
                <a:solidFill>
                  <a:schemeClr val="lt1"/>
                </a:solidFill>
              </a:defRPr>
            </a:lvl1pPr>
            <a:lvl2pPr lvl="1" algn="l">
              <a:lnSpc>
                <a:spcPct val="115000"/>
              </a:lnSpc>
              <a:spcBef>
                <a:spcPts val="0"/>
              </a:spcBef>
              <a:spcAft>
                <a:spcPts val="0"/>
              </a:spcAft>
              <a:buSzPts val="1400"/>
              <a:buNone/>
              <a:defRPr/>
            </a:lvl2pPr>
            <a:lvl3pPr lvl="2" algn="l">
              <a:lnSpc>
                <a:spcPct val="115000"/>
              </a:lnSpc>
              <a:spcBef>
                <a:spcPts val="0"/>
              </a:spcBef>
              <a:spcAft>
                <a:spcPts val="0"/>
              </a:spcAft>
              <a:buSzPts val="1400"/>
              <a:buNone/>
              <a:defRPr/>
            </a:lvl3pPr>
            <a:lvl4pPr lvl="3" algn="l">
              <a:lnSpc>
                <a:spcPct val="115000"/>
              </a:lnSpc>
              <a:spcBef>
                <a:spcPts val="0"/>
              </a:spcBef>
              <a:spcAft>
                <a:spcPts val="0"/>
              </a:spcAft>
              <a:buSzPts val="1400"/>
              <a:buNone/>
              <a:defRPr/>
            </a:lvl4pPr>
            <a:lvl5pPr lvl="4" algn="l">
              <a:lnSpc>
                <a:spcPct val="115000"/>
              </a:lnSpc>
              <a:spcBef>
                <a:spcPts val="0"/>
              </a:spcBef>
              <a:spcAft>
                <a:spcPts val="0"/>
              </a:spcAft>
              <a:buSzPts val="1400"/>
              <a:buNone/>
              <a:defRPr/>
            </a:lvl5pPr>
            <a:lvl6pPr lvl="5" algn="l">
              <a:lnSpc>
                <a:spcPct val="115000"/>
              </a:lnSpc>
              <a:spcBef>
                <a:spcPts val="0"/>
              </a:spcBef>
              <a:spcAft>
                <a:spcPts val="0"/>
              </a:spcAft>
              <a:buSzPts val="1400"/>
              <a:buNone/>
              <a:defRPr/>
            </a:lvl6pPr>
            <a:lvl7pPr lvl="6" algn="l">
              <a:lnSpc>
                <a:spcPct val="115000"/>
              </a:lnSpc>
              <a:spcBef>
                <a:spcPts val="0"/>
              </a:spcBef>
              <a:spcAft>
                <a:spcPts val="0"/>
              </a:spcAft>
              <a:buSzPts val="1400"/>
              <a:buNone/>
              <a:defRPr/>
            </a:lvl7pPr>
            <a:lvl8pPr lvl="7" algn="l">
              <a:lnSpc>
                <a:spcPct val="115000"/>
              </a:lnSpc>
              <a:spcBef>
                <a:spcPts val="0"/>
              </a:spcBef>
              <a:spcAft>
                <a:spcPts val="0"/>
              </a:spcAft>
              <a:buSzPts val="1400"/>
              <a:buNone/>
              <a:defRPr/>
            </a:lvl8pPr>
            <a:lvl9pPr lvl="8" algn="l">
              <a:lnSpc>
                <a:spcPct val="115000"/>
              </a:lnSpc>
              <a:spcBef>
                <a:spcPts val="0"/>
              </a:spcBef>
              <a:spcAft>
                <a:spcPts val="0"/>
              </a:spcAft>
              <a:buSzPts val="1400"/>
              <a:buNone/>
              <a:defRPr/>
            </a:lvl9pPr>
          </a:lstStyle>
          <a:p>
            <a:endParaRPr/>
          </a:p>
        </p:txBody>
      </p:sp>
      <p:sp>
        <p:nvSpPr>
          <p:cNvPr id="161" name="Google Shape;161;p22"/>
          <p:cNvSpPr txBox="1">
            <a:spLocks noGrp="1"/>
          </p:cNvSpPr>
          <p:nvPr>
            <p:ph type="subTitle" idx="4"/>
          </p:nvPr>
        </p:nvSpPr>
        <p:spPr>
          <a:xfrm>
            <a:off x="9391545" y="3650967"/>
            <a:ext cx="1872000" cy="23192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lt1"/>
              </a:buClr>
              <a:buSzPts val="1700"/>
              <a:buNone/>
              <a:defRPr sz="2267">
                <a:solidFill>
                  <a:schemeClr val="lt1"/>
                </a:solidFill>
              </a:defRPr>
            </a:lvl1pPr>
            <a:lvl2pPr lvl="1" algn="l">
              <a:lnSpc>
                <a:spcPct val="115000"/>
              </a:lnSpc>
              <a:spcBef>
                <a:spcPts val="0"/>
              </a:spcBef>
              <a:spcAft>
                <a:spcPts val="0"/>
              </a:spcAft>
              <a:buSzPts val="1400"/>
              <a:buNone/>
              <a:defRPr/>
            </a:lvl2pPr>
            <a:lvl3pPr lvl="2" algn="l">
              <a:lnSpc>
                <a:spcPct val="115000"/>
              </a:lnSpc>
              <a:spcBef>
                <a:spcPts val="0"/>
              </a:spcBef>
              <a:spcAft>
                <a:spcPts val="0"/>
              </a:spcAft>
              <a:buSzPts val="1400"/>
              <a:buNone/>
              <a:defRPr/>
            </a:lvl3pPr>
            <a:lvl4pPr lvl="3" algn="l">
              <a:lnSpc>
                <a:spcPct val="115000"/>
              </a:lnSpc>
              <a:spcBef>
                <a:spcPts val="0"/>
              </a:spcBef>
              <a:spcAft>
                <a:spcPts val="0"/>
              </a:spcAft>
              <a:buSzPts val="1400"/>
              <a:buNone/>
              <a:defRPr/>
            </a:lvl4pPr>
            <a:lvl5pPr lvl="4" algn="l">
              <a:lnSpc>
                <a:spcPct val="115000"/>
              </a:lnSpc>
              <a:spcBef>
                <a:spcPts val="0"/>
              </a:spcBef>
              <a:spcAft>
                <a:spcPts val="0"/>
              </a:spcAft>
              <a:buSzPts val="1400"/>
              <a:buNone/>
              <a:defRPr/>
            </a:lvl5pPr>
            <a:lvl6pPr lvl="5" algn="l">
              <a:lnSpc>
                <a:spcPct val="115000"/>
              </a:lnSpc>
              <a:spcBef>
                <a:spcPts val="0"/>
              </a:spcBef>
              <a:spcAft>
                <a:spcPts val="0"/>
              </a:spcAft>
              <a:buSzPts val="1400"/>
              <a:buNone/>
              <a:defRPr/>
            </a:lvl6pPr>
            <a:lvl7pPr lvl="6" algn="l">
              <a:lnSpc>
                <a:spcPct val="115000"/>
              </a:lnSpc>
              <a:spcBef>
                <a:spcPts val="0"/>
              </a:spcBef>
              <a:spcAft>
                <a:spcPts val="0"/>
              </a:spcAft>
              <a:buSzPts val="1400"/>
              <a:buNone/>
              <a:defRPr/>
            </a:lvl7pPr>
            <a:lvl8pPr lvl="7" algn="l">
              <a:lnSpc>
                <a:spcPct val="115000"/>
              </a:lnSpc>
              <a:spcBef>
                <a:spcPts val="0"/>
              </a:spcBef>
              <a:spcAft>
                <a:spcPts val="0"/>
              </a:spcAft>
              <a:buSzPts val="1400"/>
              <a:buNone/>
              <a:defRPr/>
            </a:lvl8pPr>
            <a:lvl9pPr lvl="8" algn="l">
              <a:lnSpc>
                <a:spcPct val="115000"/>
              </a:lnSpc>
              <a:spcBef>
                <a:spcPts val="0"/>
              </a:spcBef>
              <a:spcAft>
                <a:spcPts val="0"/>
              </a:spcAft>
              <a:buSzPts val="1400"/>
              <a:buNone/>
              <a:defRPr/>
            </a:lvl9pPr>
          </a:lstStyle>
          <a:p>
            <a:endParaRPr/>
          </a:p>
        </p:txBody>
      </p:sp>
      <p:sp>
        <p:nvSpPr>
          <p:cNvPr id="162" name="Google Shape;162;p22"/>
          <p:cNvSpPr txBox="1">
            <a:spLocks noGrp="1"/>
          </p:cNvSpPr>
          <p:nvPr>
            <p:ph type="subTitle" idx="5"/>
          </p:nvPr>
        </p:nvSpPr>
        <p:spPr>
          <a:xfrm>
            <a:off x="415600" y="980867"/>
            <a:ext cx="6883600" cy="433600"/>
          </a:xfrm>
          <a:prstGeom prst="rect">
            <a:avLst/>
          </a:prstGeom>
          <a:noFill/>
          <a:ln>
            <a:noFill/>
          </a:ln>
        </p:spPr>
        <p:txBody>
          <a:bodyPr spcFirstLastPara="1" wrap="square" lIns="0" tIns="0" rIns="0" bIns="0" anchor="t" anchorCtr="0">
            <a:noAutofit/>
          </a:bodyPr>
          <a:lstStyle>
            <a:lvl1pPr lvl="0" algn="l">
              <a:lnSpc>
                <a:spcPct val="115000"/>
              </a:lnSpc>
              <a:spcBef>
                <a:spcPts val="0"/>
              </a:spcBef>
              <a:spcAft>
                <a:spcPts val="0"/>
              </a:spcAft>
              <a:buClr>
                <a:srgbClr val="46B2B9"/>
              </a:buClr>
              <a:buSzPts val="1800"/>
              <a:buFont typeface="Proxima Nova Semibold"/>
              <a:buNone/>
              <a:defRPr>
                <a:solidFill>
                  <a:srgbClr val="46B2B9"/>
                </a:solidFill>
                <a:latin typeface="Proxima Nova Semibold"/>
                <a:ea typeface="Proxima Nova Semibold"/>
                <a:cs typeface="Proxima Nova Semibold"/>
                <a:sym typeface="Proxima Nova Semibold"/>
              </a:defRPr>
            </a:lvl1pPr>
            <a:lvl2pPr lvl="1" algn="l">
              <a:lnSpc>
                <a:spcPct val="115000"/>
              </a:lnSpc>
              <a:spcBef>
                <a:spcPts val="0"/>
              </a:spcBef>
              <a:spcAft>
                <a:spcPts val="0"/>
              </a:spcAft>
              <a:buSzPts val="1400"/>
              <a:buNone/>
              <a:defRPr/>
            </a:lvl2pPr>
            <a:lvl3pPr lvl="2" algn="l">
              <a:lnSpc>
                <a:spcPct val="115000"/>
              </a:lnSpc>
              <a:spcBef>
                <a:spcPts val="0"/>
              </a:spcBef>
              <a:spcAft>
                <a:spcPts val="0"/>
              </a:spcAft>
              <a:buSzPts val="1400"/>
              <a:buNone/>
              <a:defRPr/>
            </a:lvl3pPr>
            <a:lvl4pPr lvl="3" algn="l">
              <a:lnSpc>
                <a:spcPct val="115000"/>
              </a:lnSpc>
              <a:spcBef>
                <a:spcPts val="0"/>
              </a:spcBef>
              <a:spcAft>
                <a:spcPts val="0"/>
              </a:spcAft>
              <a:buSzPts val="1400"/>
              <a:buNone/>
              <a:defRPr/>
            </a:lvl4pPr>
            <a:lvl5pPr lvl="4" algn="l">
              <a:lnSpc>
                <a:spcPct val="115000"/>
              </a:lnSpc>
              <a:spcBef>
                <a:spcPts val="0"/>
              </a:spcBef>
              <a:spcAft>
                <a:spcPts val="0"/>
              </a:spcAft>
              <a:buSzPts val="1400"/>
              <a:buNone/>
              <a:defRPr/>
            </a:lvl5pPr>
            <a:lvl6pPr lvl="5" algn="l">
              <a:lnSpc>
                <a:spcPct val="115000"/>
              </a:lnSpc>
              <a:spcBef>
                <a:spcPts val="0"/>
              </a:spcBef>
              <a:spcAft>
                <a:spcPts val="0"/>
              </a:spcAft>
              <a:buSzPts val="1400"/>
              <a:buNone/>
              <a:defRPr/>
            </a:lvl6pPr>
            <a:lvl7pPr lvl="6" algn="l">
              <a:lnSpc>
                <a:spcPct val="115000"/>
              </a:lnSpc>
              <a:spcBef>
                <a:spcPts val="0"/>
              </a:spcBef>
              <a:spcAft>
                <a:spcPts val="0"/>
              </a:spcAft>
              <a:buSzPts val="1400"/>
              <a:buNone/>
              <a:defRPr/>
            </a:lvl7pPr>
            <a:lvl8pPr lvl="7" algn="l">
              <a:lnSpc>
                <a:spcPct val="115000"/>
              </a:lnSpc>
              <a:spcBef>
                <a:spcPts val="0"/>
              </a:spcBef>
              <a:spcAft>
                <a:spcPts val="0"/>
              </a:spcAft>
              <a:buSzPts val="1400"/>
              <a:buNone/>
              <a:defRPr/>
            </a:lvl8pPr>
            <a:lvl9pPr lvl="8" algn="l">
              <a:lnSpc>
                <a:spcPct val="115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6897666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Freeform: Shape 6" descr="Tag=AccentColor&#10;Flavor=Light&#10;Target=Fill">
            <a:extLst>
              <a:ext uri="{FF2B5EF4-FFF2-40B4-BE49-F238E27FC236}">
                <a16:creationId xmlns:a16="http://schemas.microsoft.com/office/drawing/2014/main" id="{13B7BB51-92B8-4089-8DAB-1202A4D1C6A3}"/>
              </a:ext>
            </a:extLst>
          </p:cNvPr>
          <p:cNvSpPr/>
          <p:nvPr/>
        </p:nvSpPr>
        <p:spPr>
          <a:xfrm flipH="1">
            <a:off x="1" y="315111"/>
            <a:ext cx="3021543" cy="1435442"/>
          </a:xfrm>
          <a:custGeom>
            <a:avLst/>
            <a:gdLst>
              <a:gd name="connsiteX0" fmla="*/ 3021543 w 3021543"/>
              <a:gd name="connsiteY0" fmla="*/ 0 h 1435442"/>
              <a:gd name="connsiteX1" fmla="*/ 2963800 w 3021543"/>
              <a:gd name="connsiteY1" fmla="*/ 7242 h 1435442"/>
              <a:gd name="connsiteX2" fmla="*/ 2793803 w 3021543"/>
              <a:gd name="connsiteY2" fmla="*/ 24082 h 1435442"/>
              <a:gd name="connsiteX3" fmla="*/ 2414348 w 3021543"/>
              <a:gd name="connsiteY3" fmla="*/ 29696 h 1435442"/>
              <a:gd name="connsiteX4" fmla="*/ 2091558 w 3021543"/>
              <a:gd name="connsiteY4" fmla="*/ 27450 h 1435442"/>
              <a:gd name="connsiteX5" fmla="*/ 1645319 w 3021543"/>
              <a:gd name="connsiteY5" fmla="*/ 28573 h 1435442"/>
              <a:gd name="connsiteX6" fmla="*/ 1243602 w 3021543"/>
              <a:gd name="connsiteY6" fmla="*/ 60008 h 1435442"/>
              <a:gd name="connsiteX7" fmla="*/ 753851 w 3021543"/>
              <a:gd name="connsiteY7" fmla="*/ 57763 h 1435442"/>
              <a:gd name="connsiteX8" fmla="*/ 465465 w 3021543"/>
              <a:gd name="connsiteY8" fmla="*/ 116142 h 1435442"/>
              <a:gd name="connsiteX9" fmla="*/ 546416 w 3021543"/>
              <a:gd name="connsiteY9" fmla="*/ 136351 h 1435442"/>
              <a:gd name="connsiteX10" fmla="*/ 689091 w 3021543"/>
              <a:gd name="connsiteY10" fmla="*/ 180136 h 1435442"/>
              <a:gd name="connsiteX11" fmla="*/ 704269 w 3021543"/>
              <a:gd name="connsiteY11" fmla="*/ 208203 h 1435442"/>
              <a:gd name="connsiteX12" fmla="*/ 683020 w 3021543"/>
              <a:gd name="connsiteY12" fmla="*/ 221675 h 1435442"/>
              <a:gd name="connsiteX13" fmla="*/ 621295 w 3021543"/>
              <a:gd name="connsiteY13" fmla="*/ 247496 h 1435442"/>
              <a:gd name="connsiteX14" fmla="*/ 848968 w 3021543"/>
              <a:gd name="connsiteY14" fmla="*/ 285668 h 1435442"/>
              <a:gd name="connsiteX15" fmla="*/ 768018 w 3021543"/>
              <a:gd name="connsiteY15" fmla="*/ 309244 h 1435442"/>
              <a:gd name="connsiteX16" fmla="*/ 684032 w 3021543"/>
              <a:gd name="connsiteY16" fmla="*/ 326085 h 1435442"/>
              <a:gd name="connsiteX17" fmla="*/ 592962 w 3021543"/>
              <a:gd name="connsiteY17" fmla="*/ 338434 h 1435442"/>
              <a:gd name="connsiteX18" fmla="*/ 509988 w 3021543"/>
              <a:gd name="connsiteY18" fmla="*/ 363133 h 1435442"/>
              <a:gd name="connsiteX19" fmla="*/ 726531 w 3021543"/>
              <a:gd name="connsiteY19" fmla="*/ 373237 h 1435442"/>
              <a:gd name="connsiteX20" fmla="*/ 614212 w 3021543"/>
              <a:gd name="connsiteY20" fmla="*/ 395691 h 1435442"/>
              <a:gd name="connsiteX21" fmla="*/ 522131 w 3021543"/>
              <a:gd name="connsiteY21" fmla="*/ 424881 h 1435442"/>
              <a:gd name="connsiteX22" fmla="*/ 457370 w 3021543"/>
              <a:gd name="connsiteY22" fmla="*/ 438353 h 1435442"/>
              <a:gd name="connsiteX23" fmla="*/ 388562 w 3021543"/>
              <a:gd name="connsiteY23" fmla="*/ 441721 h 1435442"/>
              <a:gd name="connsiteX24" fmla="*/ 372372 w 3021543"/>
              <a:gd name="connsiteY24" fmla="*/ 463052 h 1435442"/>
              <a:gd name="connsiteX25" fmla="*/ 393622 w 3021543"/>
              <a:gd name="connsiteY25" fmla="*/ 485506 h 1435442"/>
              <a:gd name="connsiteX26" fmla="*/ 426002 w 3021543"/>
              <a:gd name="connsiteY26" fmla="*/ 487751 h 1435442"/>
              <a:gd name="connsiteX27" fmla="*/ 619271 w 3021543"/>
              <a:gd name="connsiteY27" fmla="*/ 493365 h 1435442"/>
              <a:gd name="connsiteX28" fmla="*/ 0 w 3021543"/>
              <a:gd name="connsiteY28" fmla="*/ 542762 h 1435442"/>
              <a:gd name="connsiteX29" fmla="*/ 83986 w 3021543"/>
              <a:gd name="connsiteY29" fmla="*/ 573075 h 1435442"/>
              <a:gd name="connsiteX30" fmla="*/ 112319 w 3021543"/>
              <a:gd name="connsiteY30" fmla="*/ 656154 h 1435442"/>
              <a:gd name="connsiteX31" fmla="*/ 215531 w 3021543"/>
              <a:gd name="connsiteY31" fmla="*/ 703306 h 1435442"/>
              <a:gd name="connsiteX32" fmla="*/ 282315 w 3021543"/>
              <a:gd name="connsiteY32" fmla="*/ 720147 h 1435442"/>
              <a:gd name="connsiteX33" fmla="*/ 435109 w 3021543"/>
              <a:gd name="connsiteY33" fmla="*/ 744846 h 1435442"/>
              <a:gd name="connsiteX34" fmla="*/ 457370 w 3021543"/>
              <a:gd name="connsiteY34" fmla="*/ 785263 h 1435442"/>
              <a:gd name="connsiteX35" fmla="*/ 476596 w 3021543"/>
              <a:gd name="connsiteY35" fmla="*/ 830170 h 1435442"/>
              <a:gd name="connsiteX36" fmla="*/ 517071 w 3021543"/>
              <a:gd name="connsiteY36" fmla="*/ 859360 h 1435442"/>
              <a:gd name="connsiteX37" fmla="*/ 202377 w 3021543"/>
              <a:gd name="connsiteY37" fmla="*/ 854869 h 1435442"/>
              <a:gd name="connsiteX38" fmla="*/ 557546 w 3021543"/>
              <a:gd name="connsiteY38" fmla="*/ 949175 h 1435442"/>
              <a:gd name="connsiteX39" fmla="*/ 526178 w 3021543"/>
              <a:gd name="connsiteY39" fmla="*/ 986223 h 1435442"/>
              <a:gd name="connsiteX40" fmla="*/ 720459 w 3021543"/>
              <a:gd name="connsiteY40" fmla="*/ 1036744 h 1435442"/>
              <a:gd name="connsiteX41" fmla="*/ 616236 w 3021543"/>
              <a:gd name="connsiteY41" fmla="*/ 1042357 h 1435442"/>
              <a:gd name="connsiteX42" fmla="*/ 1222353 w 3021543"/>
              <a:gd name="connsiteY42" fmla="*/ 1253422 h 1435442"/>
              <a:gd name="connsiteX43" fmla="*/ 2087511 w 3021543"/>
              <a:gd name="connsiteY43" fmla="*/ 1406107 h 1435442"/>
              <a:gd name="connsiteX44" fmla="*/ 2425479 w 3021543"/>
              <a:gd name="connsiteY44" fmla="*/ 1435297 h 1435442"/>
              <a:gd name="connsiteX45" fmla="*/ 2809994 w 3021543"/>
              <a:gd name="connsiteY45" fmla="*/ 1426315 h 1435442"/>
              <a:gd name="connsiteX46" fmla="*/ 2953618 w 3021543"/>
              <a:gd name="connsiteY46" fmla="*/ 1417071 h 1435442"/>
              <a:gd name="connsiteX47" fmla="*/ 3021543 w 3021543"/>
              <a:gd name="connsiteY47" fmla="*/ 1407897 h 1435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021543" h="1435442">
                <a:moveTo>
                  <a:pt x="3021543" y="0"/>
                </a:moveTo>
                <a:lnTo>
                  <a:pt x="2963800" y="7242"/>
                </a:lnTo>
                <a:cubicBezTo>
                  <a:pt x="2907134" y="13978"/>
                  <a:pt x="2850469" y="22960"/>
                  <a:pt x="2793803" y="24082"/>
                </a:cubicBezTo>
                <a:cubicBezTo>
                  <a:pt x="2667318" y="27450"/>
                  <a:pt x="2539821" y="19592"/>
                  <a:pt x="2414348" y="29696"/>
                </a:cubicBezTo>
                <a:cubicBezTo>
                  <a:pt x="2307089" y="38677"/>
                  <a:pt x="2198818" y="28573"/>
                  <a:pt x="2091558" y="27450"/>
                </a:cubicBezTo>
                <a:cubicBezTo>
                  <a:pt x="1942812" y="26328"/>
                  <a:pt x="1793053" y="18469"/>
                  <a:pt x="1645319" y="28573"/>
                </a:cubicBezTo>
                <a:cubicBezTo>
                  <a:pt x="1510738" y="36432"/>
                  <a:pt x="1376158" y="38677"/>
                  <a:pt x="1243602" y="60008"/>
                </a:cubicBezTo>
                <a:cubicBezTo>
                  <a:pt x="1079677" y="71235"/>
                  <a:pt x="916765" y="64499"/>
                  <a:pt x="753851" y="57763"/>
                </a:cubicBezTo>
                <a:cubicBezTo>
                  <a:pt x="653675" y="53272"/>
                  <a:pt x="554511" y="38677"/>
                  <a:pt x="465465" y="116142"/>
                </a:cubicBezTo>
                <a:cubicBezTo>
                  <a:pt x="489751" y="134105"/>
                  <a:pt x="519095" y="130737"/>
                  <a:pt x="546416" y="136351"/>
                </a:cubicBezTo>
                <a:cubicBezTo>
                  <a:pt x="594986" y="147578"/>
                  <a:pt x="643557" y="158804"/>
                  <a:pt x="689091" y="180136"/>
                </a:cubicBezTo>
                <a:cubicBezTo>
                  <a:pt x="699210" y="184626"/>
                  <a:pt x="708317" y="193608"/>
                  <a:pt x="704269" y="208203"/>
                </a:cubicBezTo>
                <a:cubicBezTo>
                  <a:pt x="701234" y="219430"/>
                  <a:pt x="691115" y="219430"/>
                  <a:pt x="683020" y="221675"/>
                </a:cubicBezTo>
                <a:cubicBezTo>
                  <a:pt x="664806" y="228411"/>
                  <a:pt x="642545" y="223920"/>
                  <a:pt x="621295" y="247496"/>
                </a:cubicBezTo>
                <a:cubicBezTo>
                  <a:pt x="702245" y="259846"/>
                  <a:pt x="780160" y="236270"/>
                  <a:pt x="848968" y="285668"/>
                </a:cubicBezTo>
                <a:cubicBezTo>
                  <a:pt x="823671" y="310367"/>
                  <a:pt x="795339" y="304753"/>
                  <a:pt x="768018" y="309244"/>
                </a:cubicBezTo>
                <a:cubicBezTo>
                  <a:pt x="739685" y="313735"/>
                  <a:pt x="712365" y="321594"/>
                  <a:pt x="684032" y="326085"/>
                </a:cubicBezTo>
                <a:cubicBezTo>
                  <a:pt x="653675" y="331698"/>
                  <a:pt x="623319" y="332821"/>
                  <a:pt x="592962" y="338434"/>
                </a:cubicBezTo>
                <a:cubicBezTo>
                  <a:pt x="567666" y="342925"/>
                  <a:pt x="540345" y="335066"/>
                  <a:pt x="509988" y="363133"/>
                </a:cubicBezTo>
                <a:cubicBezTo>
                  <a:pt x="584867" y="383342"/>
                  <a:pt x="652663" y="353029"/>
                  <a:pt x="726531" y="373237"/>
                </a:cubicBezTo>
                <a:cubicBezTo>
                  <a:pt x="683020" y="391200"/>
                  <a:pt x="647604" y="385587"/>
                  <a:pt x="614212" y="395691"/>
                </a:cubicBezTo>
                <a:cubicBezTo>
                  <a:pt x="583855" y="405795"/>
                  <a:pt x="547428" y="394568"/>
                  <a:pt x="522131" y="424881"/>
                </a:cubicBezTo>
                <a:cubicBezTo>
                  <a:pt x="502905" y="448457"/>
                  <a:pt x="482668" y="451825"/>
                  <a:pt x="457370" y="438353"/>
                </a:cubicBezTo>
                <a:cubicBezTo>
                  <a:pt x="435109" y="426003"/>
                  <a:pt x="410824" y="429371"/>
                  <a:pt x="388562" y="441721"/>
                </a:cubicBezTo>
                <a:cubicBezTo>
                  <a:pt x="380468" y="446212"/>
                  <a:pt x="372372" y="451825"/>
                  <a:pt x="372372" y="463052"/>
                </a:cubicBezTo>
                <a:cubicBezTo>
                  <a:pt x="372372" y="478770"/>
                  <a:pt x="382491" y="483260"/>
                  <a:pt x="393622" y="485506"/>
                </a:cubicBezTo>
                <a:cubicBezTo>
                  <a:pt x="403741" y="487751"/>
                  <a:pt x="415883" y="489997"/>
                  <a:pt x="426002" y="487751"/>
                </a:cubicBezTo>
                <a:cubicBezTo>
                  <a:pt x="490762" y="475402"/>
                  <a:pt x="554511" y="495610"/>
                  <a:pt x="619271" y="493365"/>
                </a:cubicBezTo>
                <a:cubicBezTo>
                  <a:pt x="415883" y="541640"/>
                  <a:pt x="210471" y="525922"/>
                  <a:pt x="0" y="542762"/>
                </a:cubicBezTo>
                <a:cubicBezTo>
                  <a:pt x="27321" y="576443"/>
                  <a:pt x="62737" y="548376"/>
                  <a:pt x="83986" y="573075"/>
                </a:cubicBezTo>
                <a:cubicBezTo>
                  <a:pt x="63748" y="624719"/>
                  <a:pt x="71844" y="652785"/>
                  <a:pt x="112319" y="656154"/>
                </a:cubicBezTo>
                <a:cubicBezTo>
                  <a:pt x="151782" y="659522"/>
                  <a:pt x="194281" y="641559"/>
                  <a:pt x="215531" y="703306"/>
                </a:cubicBezTo>
                <a:cubicBezTo>
                  <a:pt x="221602" y="722392"/>
                  <a:pt x="259042" y="716779"/>
                  <a:pt x="282315" y="720147"/>
                </a:cubicBezTo>
                <a:cubicBezTo>
                  <a:pt x="332909" y="728005"/>
                  <a:pt x="386539" y="720147"/>
                  <a:pt x="435109" y="744846"/>
                </a:cubicBezTo>
                <a:cubicBezTo>
                  <a:pt x="454335" y="753827"/>
                  <a:pt x="467489" y="760563"/>
                  <a:pt x="457370" y="785263"/>
                </a:cubicBezTo>
                <a:cubicBezTo>
                  <a:pt x="447252" y="811084"/>
                  <a:pt x="460406" y="820066"/>
                  <a:pt x="476596" y="830170"/>
                </a:cubicBezTo>
                <a:cubicBezTo>
                  <a:pt x="488739" y="838028"/>
                  <a:pt x="506953" y="835783"/>
                  <a:pt x="517071" y="859360"/>
                </a:cubicBezTo>
                <a:cubicBezTo>
                  <a:pt x="410824" y="855992"/>
                  <a:pt x="307612" y="836906"/>
                  <a:pt x="202377" y="854869"/>
                </a:cubicBezTo>
                <a:cubicBezTo>
                  <a:pt x="317731" y="899776"/>
                  <a:pt x="444216" y="897531"/>
                  <a:pt x="557546" y="949175"/>
                </a:cubicBezTo>
                <a:cubicBezTo>
                  <a:pt x="553499" y="967137"/>
                  <a:pt x="527190" y="959278"/>
                  <a:pt x="526178" y="986223"/>
                </a:cubicBezTo>
                <a:cubicBezTo>
                  <a:pt x="585879" y="1014290"/>
                  <a:pt x="657723" y="995204"/>
                  <a:pt x="720459" y="1036744"/>
                </a:cubicBezTo>
                <a:cubicBezTo>
                  <a:pt x="684032" y="1055829"/>
                  <a:pt x="650640" y="1024394"/>
                  <a:pt x="616236" y="1042357"/>
                </a:cubicBezTo>
                <a:cubicBezTo>
                  <a:pt x="627367" y="1069302"/>
                  <a:pt x="1131283" y="1235459"/>
                  <a:pt x="1222353" y="1253422"/>
                </a:cubicBezTo>
                <a:cubicBezTo>
                  <a:pt x="1407527" y="1290470"/>
                  <a:pt x="1940788" y="1384776"/>
                  <a:pt x="2087511" y="1406107"/>
                </a:cubicBezTo>
                <a:cubicBezTo>
                  <a:pt x="2200841" y="1421824"/>
                  <a:pt x="2313160" y="1434174"/>
                  <a:pt x="2425479" y="1435297"/>
                </a:cubicBezTo>
                <a:cubicBezTo>
                  <a:pt x="2553988" y="1436419"/>
                  <a:pt x="2681485" y="1430806"/>
                  <a:pt x="2809994" y="1426315"/>
                </a:cubicBezTo>
                <a:cubicBezTo>
                  <a:pt x="2858058" y="1424631"/>
                  <a:pt x="2905933" y="1421684"/>
                  <a:pt x="2953618" y="1417071"/>
                </a:cubicBezTo>
                <a:lnTo>
                  <a:pt x="3021543" y="1407897"/>
                </a:lnTo>
                <a:close/>
              </a:path>
            </a:pathLst>
          </a:custGeom>
          <a:solidFill>
            <a:schemeClr val="accent1">
              <a:alpha val="20000"/>
            </a:schemeClr>
          </a:solidFill>
          <a:ln w="32707" cap="flat">
            <a:noFill/>
            <a:prstDash val="solid"/>
            <a:miter/>
          </a:ln>
        </p:spPr>
        <p:txBody>
          <a:bodyPr wrap="square" rtlCol="0" anchor="ctr">
            <a:noAutofit/>
          </a:bodyPr>
          <a:lstStyle/>
          <a:p>
            <a:endParaRPr lang="en-US"/>
          </a:p>
        </p:txBody>
      </p:sp>
      <p:sp>
        <p:nvSpPr>
          <p:cNvPr id="2" name="Title 1">
            <a:extLst>
              <a:ext uri="{FF2B5EF4-FFF2-40B4-BE49-F238E27FC236}">
                <a16:creationId xmlns:a16="http://schemas.microsoft.com/office/drawing/2014/main" id="{26030E26-A86A-417A-AA64-699AA8DD3DA5}"/>
              </a:ext>
            </a:extLst>
          </p:cNvPr>
          <p:cNvSpPr>
            <a:spLocks noGrp="1"/>
          </p:cNvSpPr>
          <p:nvPr>
            <p:ph type="title"/>
          </p:nvPr>
        </p:nvSpPr>
        <p:spPr/>
        <p:txBody>
          <a:bodyPr>
            <a:normAutofit/>
          </a:bodyPr>
          <a:lstStyle>
            <a:lvl1pPr>
              <a:defRPr sz="40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D19CF97E-0E6E-41E9-B75B-0371E744D1E8}"/>
              </a:ext>
            </a:extLst>
          </p:cNvPr>
          <p:cNvSpPr>
            <a:spLocks noGrp="1"/>
          </p:cNvSpPr>
          <p:nvPr>
            <p:ph idx="1"/>
          </p:nvPr>
        </p:nvSpPr>
        <p:spPr>
          <a:xfrm>
            <a:off x="838200" y="2011680"/>
            <a:ext cx="10515600" cy="4160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70BAE770-8363-44CD-8A22-AB26C5C5361B}"/>
              </a:ext>
            </a:extLst>
          </p:cNvPr>
          <p:cNvSpPr>
            <a:spLocks noGrp="1"/>
          </p:cNvSpPr>
          <p:nvPr>
            <p:ph type="dt" sz="half" idx="10"/>
          </p:nvPr>
        </p:nvSpPr>
        <p:spPr/>
        <p:txBody>
          <a:bodyPr/>
          <a:lstStyle/>
          <a:p>
            <a:fld id="{3C04E684-10F4-4CC3-A0B9-F03AA7BE37CF}" type="datetimeFigureOut">
              <a:rPr lang="en-US" smtClean="0"/>
              <a:t>6/15/2022</a:t>
            </a:fld>
            <a:endParaRPr lang="en-US"/>
          </a:p>
        </p:txBody>
      </p:sp>
      <p:sp>
        <p:nvSpPr>
          <p:cNvPr id="5" name="Footer Placeholder 4">
            <a:extLst>
              <a:ext uri="{FF2B5EF4-FFF2-40B4-BE49-F238E27FC236}">
                <a16:creationId xmlns:a16="http://schemas.microsoft.com/office/drawing/2014/main" id="{36E618F2-3B8E-4449-91E7-F8AA4960938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63428F0-E5C2-42A1-AB2F-1A19FFAD19CF}"/>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225126452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764DE79-268F-4C1A-8933-263129D2AF90}" type="datetimeFigureOut">
              <a:rPr lang="en-US" smtClean="0"/>
              <a:t>6/15/2022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467724320"/>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matchingName="Custom Layout 2">
  <p:cSld name="Custom Layout 2">
    <p:bg>
      <p:bgPr>
        <a:solidFill>
          <a:srgbClr val="46B2B9"/>
        </a:solidFill>
        <a:effectLst/>
      </p:bgPr>
    </p:bg>
    <p:spTree>
      <p:nvGrpSpPr>
        <p:cNvPr id="1" name="Shape 163"/>
        <p:cNvGrpSpPr/>
        <p:nvPr/>
      </p:nvGrpSpPr>
      <p:grpSpPr>
        <a:xfrm>
          <a:off x="0" y="0"/>
          <a:ext cx="0" cy="0"/>
          <a:chOff x="0" y="0"/>
          <a:chExt cx="0" cy="0"/>
        </a:xfrm>
      </p:grpSpPr>
      <p:cxnSp>
        <p:nvCxnSpPr>
          <p:cNvPr id="164" name="Google Shape;164;p23"/>
          <p:cNvCxnSpPr/>
          <p:nvPr/>
        </p:nvCxnSpPr>
        <p:spPr>
          <a:xfrm>
            <a:off x="2615200" y="2885133"/>
            <a:ext cx="586000" cy="0"/>
          </a:xfrm>
          <a:prstGeom prst="straightConnector1">
            <a:avLst/>
          </a:prstGeom>
          <a:noFill/>
          <a:ln w="9525" cap="flat" cmpd="sng">
            <a:solidFill>
              <a:schemeClr val="lt1"/>
            </a:solidFill>
            <a:prstDash val="solid"/>
            <a:round/>
            <a:headEnd type="none" w="sm" len="sm"/>
            <a:tailEnd type="triangle" w="med" len="med"/>
          </a:ln>
        </p:spPr>
      </p:cxnSp>
      <p:cxnSp>
        <p:nvCxnSpPr>
          <p:cNvPr id="165" name="Google Shape;165;p23"/>
          <p:cNvCxnSpPr/>
          <p:nvPr/>
        </p:nvCxnSpPr>
        <p:spPr>
          <a:xfrm>
            <a:off x="5701400" y="2885133"/>
            <a:ext cx="586000" cy="0"/>
          </a:xfrm>
          <a:prstGeom prst="straightConnector1">
            <a:avLst/>
          </a:prstGeom>
          <a:noFill/>
          <a:ln w="9525" cap="flat" cmpd="sng">
            <a:solidFill>
              <a:schemeClr val="lt1"/>
            </a:solidFill>
            <a:prstDash val="solid"/>
            <a:round/>
            <a:headEnd type="none" w="sm" len="sm"/>
            <a:tailEnd type="triangle" w="med" len="med"/>
          </a:ln>
        </p:spPr>
      </p:cxnSp>
      <p:cxnSp>
        <p:nvCxnSpPr>
          <p:cNvPr id="166" name="Google Shape;166;p23"/>
          <p:cNvCxnSpPr/>
          <p:nvPr/>
        </p:nvCxnSpPr>
        <p:spPr>
          <a:xfrm>
            <a:off x="8658717" y="2885133"/>
            <a:ext cx="586000" cy="0"/>
          </a:xfrm>
          <a:prstGeom prst="straightConnector1">
            <a:avLst/>
          </a:prstGeom>
          <a:noFill/>
          <a:ln w="9525" cap="flat" cmpd="sng">
            <a:solidFill>
              <a:schemeClr val="lt1"/>
            </a:solidFill>
            <a:prstDash val="solid"/>
            <a:round/>
            <a:headEnd type="none" w="sm" len="sm"/>
            <a:tailEnd type="triangle" w="med" len="med"/>
          </a:ln>
        </p:spPr>
      </p:cxnSp>
      <p:sp>
        <p:nvSpPr>
          <p:cNvPr id="167" name="Google Shape;167;p23"/>
          <p:cNvSpPr txBox="1">
            <a:spLocks noGrp="1"/>
          </p:cNvSpPr>
          <p:nvPr>
            <p:ph type="title"/>
          </p:nvPr>
        </p:nvSpPr>
        <p:spPr>
          <a:xfrm>
            <a:off x="415600" y="420567"/>
            <a:ext cx="11360800" cy="7636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lt1"/>
              </a:buClr>
              <a:buSzPts val="3000"/>
              <a:buNone/>
              <a:defRPr>
                <a:solidFill>
                  <a:schemeClr val="lt1"/>
                </a:solidFill>
              </a:defRPr>
            </a:lvl1pPr>
            <a:lvl2pPr lvl="1" algn="l">
              <a:lnSpc>
                <a:spcPct val="100000"/>
              </a:lnSpc>
              <a:spcBef>
                <a:spcPts val="0"/>
              </a:spcBef>
              <a:spcAft>
                <a:spcPts val="0"/>
              </a:spcAft>
              <a:buSzPts val="2800"/>
              <a:buNone/>
              <a:defRPr>
                <a:latin typeface="Proxima Nova"/>
                <a:ea typeface="Proxima Nova"/>
                <a:cs typeface="Proxima Nova"/>
                <a:sym typeface="Proxima Nova"/>
              </a:defRPr>
            </a:lvl2pPr>
            <a:lvl3pPr lvl="2" algn="l">
              <a:lnSpc>
                <a:spcPct val="100000"/>
              </a:lnSpc>
              <a:spcBef>
                <a:spcPts val="0"/>
              </a:spcBef>
              <a:spcAft>
                <a:spcPts val="0"/>
              </a:spcAft>
              <a:buSzPts val="2800"/>
              <a:buNone/>
              <a:defRPr>
                <a:latin typeface="Proxima Nova"/>
                <a:ea typeface="Proxima Nova"/>
                <a:cs typeface="Proxima Nova"/>
                <a:sym typeface="Proxima Nova"/>
              </a:defRPr>
            </a:lvl3pPr>
            <a:lvl4pPr lvl="3" algn="l">
              <a:lnSpc>
                <a:spcPct val="100000"/>
              </a:lnSpc>
              <a:spcBef>
                <a:spcPts val="0"/>
              </a:spcBef>
              <a:spcAft>
                <a:spcPts val="0"/>
              </a:spcAft>
              <a:buSzPts val="2800"/>
              <a:buNone/>
              <a:defRPr>
                <a:latin typeface="Proxima Nova"/>
                <a:ea typeface="Proxima Nova"/>
                <a:cs typeface="Proxima Nova"/>
                <a:sym typeface="Proxima Nova"/>
              </a:defRPr>
            </a:lvl4pPr>
            <a:lvl5pPr lvl="4" algn="l">
              <a:lnSpc>
                <a:spcPct val="100000"/>
              </a:lnSpc>
              <a:spcBef>
                <a:spcPts val="0"/>
              </a:spcBef>
              <a:spcAft>
                <a:spcPts val="0"/>
              </a:spcAft>
              <a:buSzPts val="2800"/>
              <a:buNone/>
              <a:defRPr>
                <a:latin typeface="Proxima Nova"/>
                <a:ea typeface="Proxima Nova"/>
                <a:cs typeface="Proxima Nova"/>
                <a:sym typeface="Proxima Nova"/>
              </a:defRPr>
            </a:lvl5pPr>
            <a:lvl6pPr lvl="5" algn="l">
              <a:lnSpc>
                <a:spcPct val="100000"/>
              </a:lnSpc>
              <a:spcBef>
                <a:spcPts val="0"/>
              </a:spcBef>
              <a:spcAft>
                <a:spcPts val="0"/>
              </a:spcAft>
              <a:buSzPts val="2800"/>
              <a:buNone/>
              <a:defRPr>
                <a:latin typeface="Proxima Nova"/>
                <a:ea typeface="Proxima Nova"/>
                <a:cs typeface="Proxima Nova"/>
                <a:sym typeface="Proxima Nova"/>
              </a:defRPr>
            </a:lvl6pPr>
            <a:lvl7pPr lvl="6" algn="l">
              <a:lnSpc>
                <a:spcPct val="100000"/>
              </a:lnSpc>
              <a:spcBef>
                <a:spcPts val="0"/>
              </a:spcBef>
              <a:spcAft>
                <a:spcPts val="0"/>
              </a:spcAft>
              <a:buSzPts val="2800"/>
              <a:buNone/>
              <a:defRPr>
                <a:latin typeface="Proxima Nova"/>
                <a:ea typeface="Proxima Nova"/>
                <a:cs typeface="Proxima Nova"/>
                <a:sym typeface="Proxima Nova"/>
              </a:defRPr>
            </a:lvl7pPr>
            <a:lvl8pPr lvl="7" algn="l">
              <a:lnSpc>
                <a:spcPct val="100000"/>
              </a:lnSpc>
              <a:spcBef>
                <a:spcPts val="0"/>
              </a:spcBef>
              <a:spcAft>
                <a:spcPts val="0"/>
              </a:spcAft>
              <a:buSzPts val="2800"/>
              <a:buNone/>
              <a:defRPr>
                <a:latin typeface="Proxima Nova"/>
                <a:ea typeface="Proxima Nova"/>
                <a:cs typeface="Proxima Nova"/>
                <a:sym typeface="Proxima Nova"/>
              </a:defRPr>
            </a:lvl8pPr>
            <a:lvl9pPr lvl="8" algn="l">
              <a:lnSpc>
                <a:spcPct val="100000"/>
              </a:lnSpc>
              <a:spcBef>
                <a:spcPts val="0"/>
              </a:spcBef>
              <a:spcAft>
                <a:spcPts val="0"/>
              </a:spcAft>
              <a:buSzPts val="2800"/>
              <a:buNone/>
              <a:defRPr>
                <a:latin typeface="Proxima Nova"/>
                <a:ea typeface="Proxima Nova"/>
                <a:cs typeface="Proxima Nova"/>
                <a:sym typeface="Proxima Nova"/>
              </a:defRPr>
            </a:lvl9pPr>
          </a:lstStyle>
          <a:p>
            <a:endParaRPr/>
          </a:p>
        </p:txBody>
      </p:sp>
      <p:sp>
        <p:nvSpPr>
          <p:cNvPr id="168" name="Google Shape;168;p23"/>
          <p:cNvSpPr txBox="1">
            <a:spLocks noGrp="1"/>
          </p:cNvSpPr>
          <p:nvPr>
            <p:ph type="body" idx="1"/>
          </p:nvPr>
        </p:nvSpPr>
        <p:spPr>
          <a:xfrm>
            <a:off x="306133" y="3685767"/>
            <a:ext cx="2358800" cy="2492800"/>
          </a:xfrm>
          <a:prstGeom prst="rect">
            <a:avLst/>
          </a:prstGeom>
          <a:noFill/>
          <a:ln>
            <a:noFill/>
          </a:ln>
        </p:spPr>
        <p:txBody>
          <a:bodyPr spcFirstLastPara="1" wrap="square" lIns="0" tIns="0" rIns="0" bIns="0" anchor="t" anchorCtr="0">
            <a:noAutofit/>
          </a:bodyPr>
          <a:lstStyle>
            <a:lvl1pPr marL="609585" lvl="0" indent="-406390" algn="l">
              <a:lnSpc>
                <a:spcPct val="115000"/>
              </a:lnSpc>
              <a:spcBef>
                <a:spcPts val="0"/>
              </a:spcBef>
              <a:spcAft>
                <a:spcPts val="0"/>
              </a:spcAft>
              <a:buClr>
                <a:schemeClr val="lt1"/>
              </a:buClr>
              <a:buSzPts val="1200"/>
              <a:buFont typeface="Proxima Nova Semibold"/>
              <a:buChar char="●"/>
              <a:defRPr sz="1600">
                <a:solidFill>
                  <a:schemeClr val="lt1"/>
                </a:solidFill>
                <a:latin typeface="Proxima Nova Semibold"/>
                <a:ea typeface="Proxima Nova Semibold"/>
                <a:cs typeface="Proxima Nova Semibold"/>
                <a:sym typeface="Proxima Nova Semibold"/>
              </a:defRPr>
            </a:lvl1pPr>
            <a:lvl2pPr marL="1219170" lvl="1" indent="-406390" algn="l">
              <a:lnSpc>
                <a:spcPct val="115000"/>
              </a:lnSpc>
              <a:spcBef>
                <a:spcPts val="0"/>
              </a:spcBef>
              <a:spcAft>
                <a:spcPts val="0"/>
              </a:spcAft>
              <a:buClr>
                <a:schemeClr val="lt1"/>
              </a:buClr>
              <a:buSzPts val="1200"/>
              <a:buFont typeface="Proxima Nova Semibold"/>
              <a:buChar char="○"/>
              <a:defRPr sz="1600">
                <a:solidFill>
                  <a:schemeClr val="lt1"/>
                </a:solidFill>
                <a:latin typeface="Proxima Nova Semibold"/>
                <a:ea typeface="Proxima Nova Semibold"/>
                <a:cs typeface="Proxima Nova Semibold"/>
                <a:sym typeface="Proxima Nova Semibold"/>
              </a:defRPr>
            </a:lvl2pPr>
            <a:lvl3pPr marL="1828754" lvl="2" indent="-406390" algn="l">
              <a:lnSpc>
                <a:spcPct val="115000"/>
              </a:lnSpc>
              <a:spcBef>
                <a:spcPts val="0"/>
              </a:spcBef>
              <a:spcAft>
                <a:spcPts val="0"/>
              </a:spcAft>
              <a:buClr>
                <a:schemeClr val="lt1"/>
              </a:buClr>
              <a:buSzPts val="1200"/>
              <a:buFont typeface="Proxima Nova Semibold"/>
              <a:buChar char="■"/>
              <a:defRPr sz="1600">
                <a:solidFill>
                  <a:schemeClr val="lt1"/>
                </a:solidFill>
                <a:latin typeface="Proxima Nova Semibold"/>
                <a:ea typeface="Proxima Nova Semibold"/>
                <a:cs typeface="Proxima Nova Semibold"/>
                <a:sym typeface="Proxima Nova Semibold"/>
              </a:defRPr>
            </a:lvl3pPr>
            <a:lvl4pPr marL="2438339" lvl="3" indent="-406390" algn="l">
              <a:lnSpc>
                <a:spcPct val="115000"/>
              </a:lnSpc>
              <a:spcBef>
                <a:spcPts val="0"/>
              </a:spcBef>
              <a:spcAft>
                <a:spcPts val="0"/>
              </a:spcAft>
              <a:buClr>
                <a:schemeClr val="lt1"/>
              </a:buClr>
              <a:buSzPts val="1200"/>
              <a:buFont typeface="Proxima Nova Semibold"/>
              <a:buChar char="●"/>
              <a:defRPr sz="1600">
                <a:solidFill>
                  <a:schemeClr val="lt1"/>
                </a:solidFill>
                <a:latin typeface="Proxima Nova Semibold"/>
                <a:ea typeface="Proxima Nova Semibold"/>
                <a:cs typeface="Proxima Nova Semibold"/>
                <a:sym typeface="Proxima Nova Semibold"/>
              </a:defRPr>
            </a:lvl4pPr>
            <a:lvl5pPr marL="3047924" lvl="4" indent="-406390" algn="l">
              <a:lnSpc>
                <a:spcPct val="115000"/>
              </a:lnSpc>
              <a:spcBef>
                <a:spcPts val="0"/>
              </a:spcBef>
              <a:spcAft>
                <a:spcPts val="0"/>
              </a:spcAft>
              <a:buClr>
                <a:schemeClr val="lt1"/>
              </a:buClr>
              <a:buSzPts val="1200"/>
              <a:buFont typeface="Proxima Nova Semibold"/>
              <a:buChar char="○"/>
              <a:defRPr sz="1600">
                <a:solidFill>
                  <a:schemeClr val="lt1"/>
                </a:solidFill>
                <a:latin typeface="Proxima Nova Semibold"/>
                <a:ea typeface="Proxima Nova Semibold"/>
                <a:cs typeface="Proxima Nova Semibold"/>
                <a:sym typeface="Proxima Nova Semibold"/>
              </a:defRPr>
            </a:lvl5pPr>
            <a:lvl6pPr marL="3657509" lvl="5" indent="-406390" algn="l">
              <a:lnSpc>
                <a:spcPct val="115000"/>
              </a:lnSpc>
              <a:spcBef>
                <a:spcPts val="0"/>
              </a:spcBef>
              <a:spcAft>
                <a:spcPts val="0"/>
              </a:spcAft>
              <a:buClr>
                <a:schemeClr val="lt1"/>
              </a:buClr>
              <a:buSzPts val="1200"/>
              <a:buFont typeface="Proxima Nova Semibold"/>
              <a:buChar char="■"/>
              <a:defRPr sz="1600">
                <a:solidFill>
                  <a:schemeClr val="lt1"/>
                </a:solidFill>
                <a:latin typeface="Proxima Nova Semibold"/>
                <a:ea typeface="Proxima Nova Semibold"/>
                <a:cs typeface="Proxima Nova Semibold"/>
                <a:sym typeface="Proxima Nova Semibold"/>
              </a:defRPr>
            </a:lvl6pPr>
            <a:lvl7pPr marL="4267093" lvl="6" indent="-406390" algn="l">
              <a:lnSpc>
                <a:spcPct val="115000"/>
              </a:lnSpc>
              <a:spcBef>
                <a:spcPts val="0"/>
              </a:spcBef>
              <a:spcAft>
                <a:spcPts val="0"/>
              </a:spcAft>
              <a:buClr>
                <a:schemeClr val="lt1"/>
              </a:buClr>
              <a:buSzPts val="1200"/>
              <a:buFont typeface="Proxima Nova Semibold"/>
              <a:buChar char="●"/>
              <a:defRPr sz="1600">
                <a:solidFill>
                  <a:schemeClr val="lt1"/>
                </a:solidFill>
                <a:latin typeface="Proxima Nova Semibold"/>
                <a:ea typeface="Proxima Nova Semibold"/>
                <a:cs typeface="Proxima Nova Semibold"/>
                <a:sym typeface="Proxima Nova Semibold"/>
              </a:defRPr>
            </a:lvl7pPr>
            <a:lvl8pPr marL="4876678" lvl="7" indent="-406390" algn="l">
              <a:lnSpc>
                <a:spcPct val="115000"/>
              </a:lnSpc>
              <a:spcBef>
                <a:spcPts val="0"/>
              </a:spcBef>
              <a:spcAft>
                <a:spcPts val="0"/>
              </a:spcAft>
              <a:buClr>
                <a:schemeClr val="lt1"/>
              </a:buClr>
              <a:buSzPts val="1200"/>
              <a:buFont typeface="Proxima Nova Semibold"/>
              <a:buChar char="○"/>
              <a:defRPr sz="1600">
                <a:solidFill>
                  <a:schemeClr val="lt1"/>
                </a:solidFill>
                <a:latin typeface="Proxima Nova Semibold"/>
                <a:ea typeface="Proxima Nova Semibold"/>
                <a:cs typeface="Proxima Nova Semibold"/>
                <a:sym typeface="Proxima Nova Semibold"/>
              </a:defRPr>
            </a:lvl8pPr>
            <a:lvl9pPr marL="5486263" lvl="8" indent="-406390" algn="l">
              <a:lnSpc>
                <a:spcPct val="115000"/>
              </a:lnSpc>
              <a:spcBef>
                <a:spcPts val="0"/>
              </a:spcBef>
              <a:spcAft>
                <a:spcPts val="0"/>
              </a:spcAft>
              <a:buClr>
                <a:schemeClr val="lt1"/>
              </a:buClr>
              <a:buSzPts val="1200"/>
              <a:buFont typeface="Proxima Nova Semibold"/>
              <a:buChar char="■"/>
              <a:defRPr sz="1600">
                <a:solidFill>
                  <a:schemeClr val="lt1"/>
                </a:solidFill>
                <a:latin typeface="Proxima Nova Semibold"/>
                <a:ea typeface="Proxima Nova Semibold"/>
                <a:cs typeface="Proxima Nova Semibold"/>
                <a:sym typeface="Proxima Nova Semibold"/>
              </a:defRPr>
            </a:lvl9pPr>
          </a:lstStyle>
          <a:p>
            <a:endParaRPr/>
          </a:p>
        </p:txBody>
      </p:sp>
      <p:sp>
        <p:nvSpPr>
          <p:cNvPr id="169" name="Google Shape;169;p23"/>
          <p:cNvSpPr txBox="1">
            <a:spLocks noGrp="1"/>
          </p:cNvSpPr>
          <p:nvPr>
            <p:ph type="body" idx="2"/>
          </p:nvPr>
        </p:nvSpPr>
        <p:spPr>
          <a:xfrm>
            <a:off x="3313784" y="3685767"/>
            <a:ext cx="2358800" cy="2492800"/>
          </a:xfrm>
          <a:prstGeom prst="rect">
            <a:avLst/>
          </a:prstGeom>
          <a:noFill/>
          <a:ln>
            <a:noFill/>
          </a:ln>
        </p:spPr>
        <p:txBody>
          <a:bodyPr spcFirstLastPara="1" wrap="square" lIns="0" tIns="0" rIns="0" bIns="0" anchor="t" anchorCtr="0">
            <a:noAutofit/>
          </a:bodyPr>
          <a:lstStyle>
            <a:lvl1pPr marL="609585" lvl="0" indent="-406390" algn="l">
              <a:lnSpc>
                <a:spcPct val="115000"/>
              </a:lnSpc>
              <a:spcBef>
                <a:spcPts val="0"/>
              </a:spcBef>
              <a:spcAft>
                <a:spcPts val="0"/>
              </a:spcAft>
              <a:buClr>
                <a:schemeClr val="lt1"/>
              </a:buClr>
              <a:buSzPts val="1200"/>
              <a:buFont typeface="Proxima Nova Semibold"/>
              <a:buChar char="●"/>
              <a:defRPr sz="1600">
                <a:solidFill>
                  <a:schemeClr val="lt1"/>
                </a:solidFill>
                <a:latin typeface="Proxima Nova Semibold"/>
                <a:ea typeface="Proxima Nova Semibold"/>
                <a:cs typeface="Proxima Nova Semibold"/>
                <a:sym typeface="Proxima Nova Semibold"/>
              </a:defRPr>
            </a:lvl1pPr>
            <a:lvl2pPr marL="1219170" lvl="1" indent="-406390" algn="l">
              <a:lnSpc>
                <a:spcPct val="115000"/>
              </a:lnSpc>
              <a:spcBef>
                <a:spcPts val="0"/>
              </a:spcBef>
              <a:spcAft>
                <a:spcPts val="0"/>
              </a:spcAft>
              <a:buClr>
                <a:schemeClr val="lt1"/>
              </a:buClr>
              <a:buSzPts val="1200"/>
              <a:buFont typeface="Proxima Nova Semibold"/>
              <a:buChar char="○"/>
              <a:defRPr sz="1600">
                <a:solidFill>
                  <a:schemeClr val="lt1"/>
                </a:solidFill>
                <a:latin typeface="Proxima Nova Semibold"/>
                <a:ea typeface="Proxima Nova Semibold"/>
                <a:cs typeface="Proxima Nova Semibold"/>
                <a:sym typeface="Proxima Nova Semibold"/>
              </a:defRPr>
            </a:lvl2pPr>
            <a:lvl3pPr marL="1828754" lvl="2" indent="-406390" algn="l">
              <a:lnSpc>
                <a:spcPct val="115000"/>
              </a:lnSpc>
              <a:spcBef>
                <a:spcPts val="0"/>
              </a:spcBef>
              <a:spcAft>
                <a:spcPts val="0"/>
              </a:spcAft>
              <a:buClr>
                <a:schemeClr val="lt1"/>
              </a:buClr>
              <a:buSzPts val="1200"/>
              <a:buFont typeface="Proxima Nova Semibold"/>
              <a:buChar char="■"/>
              <a:defRPr sz="1600">
                <a:solidFill>
                  <a:schemeClr val="lt1"/>
                </a:solidFill>
                <a:latin typeface="Proxima Nova Semibold"/>
                <a:ea typeface="Proxima Nova Semibold"/>
                <a:cs typeface="Proxima Nova Semibold"/>
                <a:sym typeface="Proxima Nova Semibold"/>
              </a:defRPr>
            </a:lvl3pPr>
            <a:lvl4pPr marL="2438339" lvl="3" indent="-406390" algn="l">
              <a:lnSpc>
                <a:spcPct val="115000"/>
              </a:lnSpc>
              <a:spcBef>
                <a:spcPts val="0"/>
              </a:spcBef>
              <a:spcAft>
                <a:spcPts val="0"/>
              </a:spcAft>
              <a:buClr>
                <a:schemeClr val="lt1"/>
              </a:buClr>
              <a:buSzPts val="1200"/>
              <a:buFont typeface="Proxima Nova Semibold"/>
              <a:buChar char="●"/>
              <a:defRPr sz="1600">
                <a:solidFill>
                  <a:schemeClr val="lt1"/>
                </a:solidFill>
                <a:latin typeface="Proxima Nova Semibold"/>
                <a:ea typeface="Proxima Nova Semibold"/>
                <a:cs typeface="Proxima Nova Semibold"/>
                <a:sym typeface="Proxima Nova Semibold"/>
              </a:defRPr>
            </a:lvl4pPr>
            <a:lvl5pPr marL="3047924" lvl="4" indent="-406390" algn="l">
              <a:lnSpc>
                <a:spcPct val="115000"/>
              </a:lnSpc>
              <a:spcBef>
                <a:spcPts val="0"/>
              </a:spcBef>
              <a:spcAft>
                <a:spcPts val="0"/>
              </a:spcAft>
              <a:buClr>
                <a:schemeClr val="lt1"/>
              </a:buClr>
              <a:buSzPts val="1200"/>
              <a:buFont typeface="Proxima Nova Semibold"/>
              <a:buChar char="○"/>
              <a:defRPr sz="1600">
                <a:solidFill>
                  <a:schemeClr val="lt1"/>
                </a:solidFill>
                <a:latin typeface="Proxima Nova Semibold"/>
                <a:ea typeface="Proxima Nova Semibold"/>
                <a:cs typeface="Proxima Nova Semibold"/>
                <a:sym typeface="Proxima Nova Semibold"/>
              </a:defRPr>
            </a:lvl5pPr>
            <a:lvl6pPr marL="3657509" lvl="5" indent="-406390" algn="l">
              <a:lnSpc>
                <a:spcPct val="115000"/>
              </a:lnSpc>
              <a:spcBef>
                <a:spcPts val="0"/>
              </a:spcBef>
              <a:spcAft>
                <a:spcPts val="0"/>
              </a:spcAft>
              <a:buClr>
                <a:schemeClr val="lt1"/>
              </a:buClr>
              <a:buSzPts val="1200"/>
              <a:buFont typeface="Proxima Nova Semibold"/>
              <a:buChar char="■"/>
              <a:defRPr sz="1600">
                <a:solidFill>
                  <a:schemeClr val="lt1"/>
                </a:solidFill>
                <a:latin typeface="Proxima Nova Semibold"/>
                <a:ea typeface="Proxima Nova Semibold"/>
                <a:cs typeface="Proxima Nova Semibold"/>
                <a:sym typeface="Proxima Nova Semibold"/>
              </a:defRPr>
            </a:lvl6pPr>
            <a:lvl7pPr marL="4267093" lvl="6" indent="-406390" algn="l">
              <a:lnSpc>
                <a:spcPct val="115000"/>
              </a:lnSpc>
              <a:spcBef>
                <a:spcPts val="0"/>
              </a:spcBef>
              <a:spcAft>
                <a:spcPts val="0"/>
              </a:spcAft>
              <a:buClr>
                <a:schemeClr val="lt1"/>
              </a:buClr>
              <a:buSzPts val="1200"/>
              <a:buFont typeface="Proxima Nova Semibold"/>
              <a:buChar char="●"/>
              <a:defRPr sz="1600">
                <a:solidFill>
                  <a:schemeClr val="lt1"/>
                </a:solidFill>
                <a:latin typeface="Proxima Nova Semibold"/>
                <a:ea typeface="Proxima Nova Semibold"/>
                <a:cs typeface="Proxima Nova Semibold"/>
                <a:sym typeface="Proxima Nova Semibold"/>
              </a:defRPr>
            </a:lvl7pPr>
            <a:lvl8pPr marL="4876678" lvl="7" indent="-406390" algn="l">
              <a:lnSpc>
                <a:spcPct val="115000"/>
              </a:lnSpc>
              <a:spcBef>
                <a:spcPts val="0"/>
              </a:spcBef>
              <a:spcAft>
                <a:spcPts val="0"/>
              </a:spcAft>
              <a:buClr>
                <a:schemeClr val="lt1"/>
              </a:buClr>
              <a:buSzPts val="1200"/>
              <a:buFont typeface="Proxima Nova Semibold"/>
              <a:buChar char="○"/>
              <a:defRPr sz="1600">
                <a:solidFill>
                  <a:schemeClr val="lt1"/>
                </a:solidFill>
                <a:latin typeface="Proxima Nova Semibold"/>
                <a:ea typeface="Proxima Nova Semibold"/>
                <a:cs typeface="Proxima Nova Semibold"/>
                <a:sym typeface="Proxima Nova Semibold"/>
              </a:defRPr>
            </a:lvl8pPr>
            <a:lvl9pPr marL="5486263" lvl="8" indent="-406390" algn="l">
              <a:lnSpc>
                <a:spcPct val="115000"/>
              </a:lnSpc>
              <a:spcBef>
                <a:spcPts val="0"/>
              </a:spcBef>
              <a:spcAft>
                <a:spcPts val="0"/>
              </a:spcAft>
              <a:buClr>
                <a:schemeClr val="lt1"/>
              </a:buClr>
              <a:buSzPts val="1200"/>
              <a:buFont typeface="Proxima Nova Semibold"/>
              <a:buChar char="■"/>
              <a:defRPr sz="1600">
                <a:solidFill>
                  <a:schemeClr val="lt1"/>
                </a:solidFill>
                <a:latin typeface="Proxima Nova Semibold"/>
                <a:ea typeface="Proxima Nova Semibold"/>
                <a:cs typeface="Proxima Nova Semibold"/>
                <a:sym typeface="Proxima Nova Semibold"/>
              </a:defRPr>
            </a:lvl9pPr>
          </a:lstStyle>
          <a:p>
            <a:endParaRPr/>
          </a:p>
        </p:txBody>
      </p:sp>
      <p:sp>
        <p:nvSpPr>
          <p:cNvPr id="170" name="Google Shape;170;p23"/>
          <p:cNvSpPr txBox="1">
            <a:spLocks noGrp="1"/>
          </p:cNvSpPr>
          <p:nvPr>
            <p:ph type="body" idx="3"/>
          </p:nvPr>
        </p:nvSpPr>
        <p:spPr>
          <a:xfrm>
            <a:off x="6321433" y="3685767"/>
            <a:ext cx="2358800" cy="2492800"/>
          </a:xfrm>
          <a:prstGeom prst="rect">
            <a:avLst/>
          </a:prstGeom>
          <a:noFill/>
          <a:ln>
            <a:noFill/>
          </a:ln>
        </p:spPr>
        <p:txBody>
          <a:bodyPr spcFirstLastPara="1" wrap="square" lIns="0" tIns="0" rIns="0" bIns="0" anchor="t" anchorCtr="0">
            <a:noAutofit/>
          </a:bodyPr>
          <a:lstStyle>
            <a:lvl1pPr marL="609585" lvl="0" indent="-406390" algn="l">
              <a:lnSpc>
                <a:spcPct val="115000"/>
              </a:lnSpc>
              <a:spcBef>
                <a:spcPts val="0"/>
              </a:spcBef>
              <a:spcAft>
                <a:spcPts val="0"/>
              </a:spcAft>
              <a:buClr>
                <a:schemeClr val="lt1"/>
              </a:buClr>
              <a:buSzPts val="1200"/>
              <a:buFont typeface="Proxima Nova Semibold"/>
              <a:buChar char="●"/>
              <a:defRPr sz="1600">
                <a:solidFill>
                  <a:schemeClr val="lt1"/>
                </a:solidFill>
                <a:latin typeface="Proxima Nova Semibold"/>
                <a:ea typeface="Proxima Nova Semibold"/>
                <a:cs typeface="Proxima Nova Semibold"/>
                <a:sym typeface="Proxima Nova Semibold"/>
              </a:defRPr>
            </a:lvl1pPr>
            <a:lvl2pPr marL="1219170" lvl="1" indent="-406390" algn="l">
              <a:lnSpc>
                <a:spcPct val="115000"/>
              </a:lnSpc>
              <a:spcBef>
                <a:spcPts val="0"/>
              </a:spcBef>
              <a:spcAft>
                <a:spcPts val="0"/>
              </a:spcAft>
              <a:buClr>
                <a:schemeClr val="lt1"/>
              </a:buClr>
              <a:buSzPts val="1200"/>
              <a:buFont typeface="Proxima Nova Semibold"/>
              <a:buChar char="○"/>
              <a:defRPr sz="1600">
                <a:solidFill>
                  <a:schemeClr val="lt1"/>
                </a:solidFill>
                <a:latin typeface="Proxima Nova Semibold"/>
                <a:ea typeface="Proxima Nova Semibold"/>
                <a:cs typeface="Proxima Nova Semibold"/>
                <a:sym typeface="Proxima Nova Semibold"/>
              </a:defRPr>
            </a:lvl2pPr>
            <a:lvl3pPr marL="1828754" lvl="2" indent="-406390" algn="l">
              <a:lnSpc>
                <a:spcPct val="115000"/>
              </a:lnSpc>
              <a:spcBef>
                <a:spcPts val="0"/>
              </a:spcBef>
              <a:spcAft>
                <a:spcPts val="0"/>
              </a:spcAft>
              <a:buClr>
                <a:schemeClr val="lt1"/>
              </a:buClr>
              <a:buSzPts val="1200"/>
              <a:buFont typeface="Proxima Nova Semibold"/>
              <a:buChar char="■"/>
              <a:defRPr sz="1600">
                <a:solidFill>
                  <a:schemeClr val="lt1"/>
                </a:solidFill>
                <a:latin typeface="Proxima Nova Semibold"/>
                <a:ea typeface="Proxima Nova Semibold"/>
                <a:cs typeface="Proxima Nova Semibold"/>
                <a:sym typeface="Proxima Nova Semibold"/>
              </a:defRPr>
            </a:lvl3pPr>
            <a:lvl4pPr marL="2438339" lvl="3" indent="-406390" algn="l">
              <a:lnSpc>
                <a:spcPct val="115000"/>
              </a:lnSpc>
              <a:spcBef>
                <a:spcPts val="0"/>
              </a:spcBef>
              <a:spcAft>
                <a:spcPts val="0"/>
              </a:spcAft>
              <a:buClr>
                <a:schemeClr val="lt1"/>
              </a:buClr>
              <a:buSzPts val="1200"/>
              <a:buFont typeface="Proxima Nova Semibold"/>
              <a:buChar char="●"/>
              <a:defRPr sz="1600">
                <a:solidFill>
                  <a:schemeClr val="lt1"/>
                </a:solidFill>
                <a:latin typeface="Proxima Nova Semibold"/>
                <a:ea typeface="Proxima Nova Semibold"/>
                <a:cs typeface="Proxima Nova Semibold"/>
                <a:sym typeface="Proxima Nova Semibold"/>
              </a:defRPr>
            </a:lvl4pPr>
            <a:lvl5pPr marL="3047924" lvl="4" indent="-406390" algn="l">
              <a:lnSpc>
                <a:spcPct val="115000"/>
              </a:lnSpc>
              <a:spcBef>
                <a:spcPts val="0"/>
              </a:spcBef>
              <a:spcAft>
                <a:spcPts val="0"/>
              </a:spcAft>
              <a:buClr>
                <a:schemeClr val="lt1"/>
              </a:buClr>
              <a:buSzPts val="1200"/>
              <a:buFont typeface="Proxima Nova Semibold"/>
              <a:buChar char="○"/>
              <a:defRPr sz="1600">
                <a:solidFill>
                  <a:schemeClr val="lt1"/>
                </a:solidFill>
                <a:latin typeface="Proxima Nova Semibold"/>
                <a:ea typeface="Proxima Nova Semibold"/>
                <a:cs typeface="Proxima Nova Semibold"/>
                <a:sym typeface="Proxima Nova Semibold"/>
              </a:defRPr>
            </a:lvl5pPr>
            <a:lvl6pPr marL="3657509" lvl="5" indent="-406390" algn="l">
              <a:lnSpc>
                <a:spcPct val="115000"/>
              </a:lnSpc>
              <a:spcBef>
                <a:spcPts val="0"/>
              </a:spcBef>
              <a:spcAft>
                <a:spcPts val="0"/>
              </a:spcAft>
              <a:buClr>
                <a:schemeClr val="lt1"/>
              </a:buClr>
              <a:buSzPts val="1200"/>
              <a:buFont typeface="Proxima Nova Semibold"/>
              <a:buChar char="■"/>
              <a:defRPr sz="1600">
                <a:solidFill>
                  <a:schemeClr val="lt1"/>
                </a:solidFill>
                <a:latin typeface="Proxima Nova Semibold"/>
                <a:ea typeface="Proxima Nova Semibold"/>
                <a:cs typeface="Proxima Nova Semibold"/>
                <a:sym typeface="Proxima Nova Semibold"/>
              </a:defRPr>
            </a:lvl6pPr>
            <a:lvl7pPr marL="4267093" lvl="6" indent="-406390" algn="l">
              <a:lnSpc>
                <a:spcPct val="115000"/>
              </a:lnSpc>
              <a:spcBef>
                <a:spcPts val="0"/>
              </a:spcBef>
              <a:spcAft>
                <a:spcPts val="0"/>
              </a:spcAft>
              <a:buClr>
                <a:schemeClr val="lt1"/>
              </a:buClr>
              <a:buSzPts val="1200"/>
              <a:buFont typeface="Proxima Nova Semibold"/>
              <a:buChar char="●"/>
              <a:defRPr sz="1600">
                <a:solidFill>
                  <a:schemeClr val="lt1"/>
                </a:solidFill>
                <a:latin typeface="Proxima Nova Semibold"/>
                <a:ea typeface="Proxima Nova Semibold"/>
                <a:cs typeface="Proxima Nova Semibold"/>
                <a:sym typeface="Proxima Nova Semibold"/>
              </a:defRPr>
            </a:lvl7pPr>
            <a:lvl8pPr marL="4876678" lvl="7" indent="-406390" algn="l">
              <a:lnSpc>
                <a:spcPct val="115000"/>
              </a:lnSpc>
              <a:spcBef>
                <a:spcPts val="0"/>
              </a:spcBef>
              <a:spcAft>
                <a:spcPts val="0"/>
              </a:spcAft>
              <a:buClr>
                <a:schemeClr val="lt1"/>
              </a:buClr>
              <a:buSzPts val="1200"/>
              <a:buFont typeface="Proxima Nova Semibold"/>
              <a:buChar char="○"/>
              <a:defRPr sz="1600">
                <a:solidFill>
                  <a:schemeClr val="lt1"/>
                </a:solidFill>
                <a:latin typeface="Proxima Nova Semibold"/>
                <a:ea typeface="Proxima Nova Semibold"/>
                <a:cs typeface="Proxima Nova Semibold"/>
                <a:sym typeface="Proxima Nova Semibold"/>
              </a:defRPr>
            </a:lvl8pPr>
            <a:lvl9pPr marL="5486263" lvl="8" indent="-406390" algn="l">
              <a:lnSpc>
                <a:spcPct val="115000"/>
              </a:lnSpc>
              <a:spcBef>
                <a:spcPts val="0"/>
              </a:spcBef>
              <a:spcAft>
                <a:spcPts val="0"/>
              </a:spcAft>
              <a:buClr>
                <a:schemeClr val="lt1"/>
              </a:buClr>
              <a:buSzPts val="1200"/>
              <a:buFont typeface="Proxima Nova Semibold"/>
              <a:buChar char="■"/>
              <a:defRPr sz="1600">
                <a:solidFill>
                  <a:schemeClr val="lt1"/>
                </a:solidFill>
                <a:latin typeface="Proxima Nova Semibold"/>
                <a:ea typeface="Proxima Nova Semibold"/>
                <a:cs typeface="Proxima Nova Semibold"/>
                <a:sym typeface="Proxima Nova Semibold"/>
              </a:defRPr>
            </a:lvl9pPr>
          </a:lstStyle>
          <a:p>
            <a:endParaRPr/>
          </a:p>
        </p:txBody>
      </p:sp>
      <p:sp>
        <p:nvSpPr>
          <p:cNvPr id="171" name="Google Shape;171;p23"/>
          <p:cNvSpPr txBox="1">
            <a:spLocks noGrp="1"/>
          </p:cNvSpPr>
          <p:nvPr>
            <p:ph type="body" idx="4"/>
          </p:nvPr>
        </p:nvSpPr>
        <p:spPr>
          <a:xfrm>
            <a:off x="9329084" y="3685767"/>
            <a:ext cx="2358800" cy="2492800"/>
          </a:xfrm>
          <a:prstGeom prst="rect">
            <a:avLst/>
          </a:prstGeom>
          <a:noFill/>
          <a:ln>
            <a:noFill/>
          </a:ln>
        </p:spPr>
        <p:txBody>
          <a:bodyPr spcFirstLastPara="1" wrap="square" lIns="0" tIns="0" rIns="0" bIns="0" anchor="t" anchorCtr="0">
            <a:noAutofit/>
          </a:bodyPr>
          <a:lstStyle>
            <a:lvl1pPr marL="609585" lvl="0" indent="-406390" algn="l">
              <a:lnSpc>
                <a:spcPct val="115000"/>
              </a:lnSpc>
              <a:spcBef>
                <a:spcPts val="0"/>
              </a:spcBef>
              <a:spcAft>
                <a:spcPts val="0"/>
              </a:spcAft>
              <a:buClr>
                <a:schemeClr val="lt1"/>
              </a:buClr>
              <a:buSzPts val="1200"/>
              <a:buFont typeface="Proxima Nova Semibold"/>
              <a:buChar char="●"/>
              <a:defRPr sz="1600">
                <a:solidFill>
                  <a:schemeClr val="lt1"/>
                </a:solidFill>
                <a:latin typeface="Proxima Nova Semibold"/>
                <a:ea typeface="Proxima Nova Semibold"/>
                <a:cs typeface="Proxima Nova Semibold"/>
                <a:sym typeface="Proxima Nova Semibold"/>
              </a:defRPr>
            </a:lvl1pPr>
            <a:lvl2pPr marL="1219170" lvl="1" indent="-406390" algn="l">
              <a:lnSpc>
                <a:spcPct val="115000"/>
              </a:lnSpc>
              <a:spcBef>
                <a:spcPts val="0"/>
              </a:spcBef>
              <a:spcAft>
                <a:spcPts val="0"/>
              </a:spcAft>
              <a:buClr>
                <a:schemeClr val="lt1"/>
              </a:buClr>
              <a:buSzPts val="1200"/>
              <a:buFont typeface="Proxima Nova Semibold"/>
              <a:buChar char="○"/>
              <a:defRPr sz="1600">
                <a:solidFill>
                  <a:schemeClr val="lt1"/>
                </a:solidFill>
                <a:latin typeface="Proxima Nova Semibold"/>
                <a:ea typeface="Proxima Nova Semibold"/>
                <a:cs typeface="Proxima Nova Semibold"/>
                <a:sym typeface="Proxima Nova Semibold"/>
              </a:defRPr>
            </a:lvl2pPr>
            <a:lvl3pPr marL="1828754" lvl="2" indent="-406390" algn="l">
              <a:lnSpc>
                <a:spcPct val="115000"/>
              </a:lnSpc>
              <a:spcBef>
                <a:spcPts val="0"/>
              </a:spcBef>
              <a:spcAft>
                <a:spcPts val="0"/>
              </a:spcAft>
              <a:buClr>
                <a:schemeClr val="lt1"/>
              </a:buClr>
              <a:buSzPts val="1200"/>
              <a:buFont typeface="Proxima Nova Semibold"/>
              <a:buChar char="■"/>
              <a:defRPr sz="1600">
                <a:solidFill>
                  <a:schemeClr val="lt1"/>
                </a:solidFill>
                <a:latin typeface="Proxima Nova Semibold"/>
                <a:ea typeface="Proxima Nova Semibold"/>
                <a:cs typeface="Proxima Nova Semibold"/>
                <a:sym typeface="Proxima Nova Semibold"/>
              </a:defRPr>
            </a:lvl3pPr>
            <a:lvl4pPr marL="2438339" lvl="3" indent="-406390" algn="l">
              <a:lnSpc>
                <a:spcPct val="115000"/>
              </a:lnSpc>
              <a:spcBef>
                <a:spcPts val="0"/>
              </a:spcBef>
              <a:spcAft>
                <a:spcPts val="0"/>
              </a:spcAft>
              <a:buClr>
                <a:schemeClr val="lt1"/>
              </a:buClr>
              <a:buSzPts val="1200"/>
              <a:buFont typeface="Proxima Nova Semibold"/>
              <a:buChar char="●"/>
              <a:defRPr sz="1600">
                <a:solidFill>
                  <a:schemeClr val="lt1"/>
                </a:solidFill>
                <a:latin typeface="Proxima Nova Semibold"/>
                <a:ea typeface="Proxima Nova Semibold"/>
                <a:cs typeface="Proxima Nova Semibold"/>
                <a:sym typeface="Proxima Nova Semibold"/>
              </a:defRPr>
            </a:lvl4pPr>
            <a:lvl5pPr marL="3047924" lvl="4" indent="-406390" algn="l">
              <a:lnSpc>
                <a:spcPct val="115000"/>
              </a:lnSpc>
              <a:spcBef>
                <a:spcPts val="0"/>
              </a:spcBef>
              <a:spcAft>
                <a:spcPts val="0"/>
              </a:spcAft>
              <a:buClr>
                <a:schemeClr val="lt1"/>
              </a:buClr>
              <a:buSzPts val="1200"/>
              <a:buFont typeface="Proxima Nova Semibold"/>
              <a:buChar char="○"/>
              <a:defRPr sz="1600">
                <a:solidFill>
                  <a:schemeClr val="lt1"/>
                </a:solidFill>
                <a:latin typeface="Proxima Nova Semibold"/>
                <a:ea typeface="Proxima Nova Semibold"/>
                <a:cs typeface="Proxima Nova Semibold"/>
                <a:sym typeface="Proxima Nova Semibold"/>
              </a:defRPr>
            </a:lvl5pPr>
            <a:lvl6pPr marL="3657509" lvl="5" indent="-406390" algn="l">
              <a:lnSpc>
                <a:spcPct val="115000"/>
              </a:lnSpc>
              <a:spcBef>
                <a:spcPts val="0"/>
              </a:spcBef>
              <a:spcAft>
                <a:spcPts val="0"/>
              </a:spcAft>
              <a:buClr>
                <a:schemeClr val="lt1"/>
              </a:buClr>
              <a:buSzPts val="1200"/>
              <a:buFont typeface="Proxima Nova Semibold"/>
              <a:buChar char="■"/>
              <a:defRPr sz="1600">
                <a:solidFill>
                  <a:schemeClr val="lt1"/>
                </a:solidFill>
                <a:latin typeface="Proxima Nova Semibold"/>
                <a:ea typeface="Proxima Nova Semibold"/>
                <a:cs typeface="Proxima Nova Semibold"/>
                <a:sym typeface="Proxima Nova Semibold"/>
              </a:defRPr>
            </a:lvl6pPr>
            <a:lvl7pPr marL="4267093" lvl="6" indent="-406390" algn="l">
              <a:lnSpc>
                <a:spcPct val="115000"/>
              </a:lnSpc>
              <a:spcBef>
                <a:spcPts val="0"/>
              </a:spcBef>
              <a:spcAft>
                <a:spcPts val="0"/>
              </a:spcAft>
              <a:buClr>
                <a:schemeClr val="lt1"/>
              </a:buClr>
              <a:buSzPts val="1200"/>
              <a:buFont typeface="Proxima Nova Semibold"/>
              <a:buChar char="●"/>
              <a:defRPr sz="1600">
                <a:solidFill>
                  <a:schemeClr val="lt1"/>
                </a:solidFill>
                <a:latin typeface="Proxima Nova Semibold"/>
                <a:ea typeface="Proxima Nova Semibold"/>
                <a:cs typeface="Proxima Nova Semibold"/>
                <a:sym typeface="Proxima Nova Semibold"/>
              </a:defRPr>
            </a:lvl7pPr>
            <a:lvl8pPr marL="4876678" lvl="7" indent="-406390" algn="l">
              <a:lnSpc>
                <a:spcPct val="115000"/>
              </a:lnSpc>
              <a:spcBef>
                <a:spcPts val="0"/>
              </a:spcBef>
              <a:spcAft>
                <a:spcPts val="0"/>
              </a:spcAft>
              <a:buClr>
                <a:schemeClr val="lt1"/>
              </a:buClr>
              <a:buSzPts val="1200"/>
              <a:buFont typeface="Proxima Nova Semibold"/>
              <a:buChar char="○"/>
              <a:defRPr sz="1600">
                <a:solidFill>
                  <a:schemeClr val="lt1"/>
                </a:solidFill>
                <a:latin typeface="Proxima Nova Semibold"/>
                <a:ea typeface="Proxima Nova Semibold"/>
                <a:cs typeface="Proxima Nova Semibold"/>
                <a:sym typeface="Proxima Nova Semibold"/>
              </a:defRPr>
            </a:lvl8pPr>
            <a:lvl9pPr marL="5486263" lvl="8" indent="-406390" algn="l">
              <a:lnSpc>
                <a:spcPct val="115000"/>
              </a:lnSpc>
              <a:spcBef>
                <a:spcPts val="0"/>
              </a:spcBef>
              <a:spcAft>
                <a:spcPts val="0"/>
              </a:spcAft>
              <a:buClr>
                <a:schemeClr val="lt1"/>
              </a:buClr>
              <a:buSzPts val="1200"/>
              <a:buFont typeface="Proxima Nova Semibold"/>
              <a:buChar char="■"/>
              <a:defRPr sz="1600">
                <a:solidFill>
                  <a:schemeClr val="lt1"/>
                </a:solidFill>
                <a:latin typeface="Proxima Nova Semibold"/>
                <a:ea typeface="Proxima Nova Semibold"/>
                <a:cs typeface="Proxima Nova Semibold"/>
                <a:sym typeface="Proxima Nova Semibold"/>
              </a:defRPr>
            </a:lvl9pPr>
          </a:lstStyle>
          <a:p>
            <a:endParaRPr/>
          </a:p>
        </p:txBody>
      </p:sp>
      <p:sp>
        <p:nvSpPr>
          <p:cNvPr id="172" name="Google Shape;172;p23"/>
          <p:cNvSpPr txBox="1">
            <a:spLocks noGrp="1"/>
          </p:cNvSpPr>
          <p:nvPr>
            <p:ph type="subTitle" idx="5"/>
          </p:nvPr>
        </p:nvSpPr>
        <p:spPr>
          <a:xfrm>
            <a:off x="415600" y="980867"/>
            <a:ext cx="6883600" cy="433600"/>
          </a:xfrm>
          <a:prstGeom prst="rect">
            <a:avLst/>
          </a:prstGeom>
          <a:noFill/>
          <a:ln>
            <a:noFill/>
          </a:ln>
        </p:spPr>
        <p:txBody>
          <a:bodyPr spcFirstLastPara="1" wrap="square" lIns="0" tIns="0" rIns="0" bIns="0" anchor="t" anchorCtr="0">
            <a:noAutofit/>
          </a:bodyPr>
          <a:lstStyle>
            <a:lvl1pPr lvl="0" algn="l">
              <a:lnSpc>
                <a:spcPct val="115000"/>
              </a:lnSpc>
              <a:spcBef>
                <a:spcPts val="0"/>
              </a:spcBef>
              <a:spcAft>
                <a:spcPts val="0"/>
              </a:spcAft>
              <a:buClr>
                <a:srgbClr val="004455"/>
              </a:buClr>
              <a:buSzPts val="1800"/>
              <a:buFont typeface="Proxima Nova Semibold"/>
              <a:buNone/>
              <a:defRPr>
                <a:solidFill>
                  <a:srgbClr val="004455"/>
                </a:solidFill>
                <a:latin typeface="Proxima Nova Semibold"/>
                <a:ea typeface="Proxima Nova Semibold"/>
                <a:cs typeface="Proxima Nova Semibold"/>
                <a:sym typeface="Proxima Nova Semibold"/>
              </a:defRPr>
            </a:lvl1pPr>
            <a:lvl2pPr lvl="1" algn="l">
              <a:lnSpc>
                <a:spcPct val="115000"/>
              </a:lnSpc>
              <a:spcBef>
                <a:spcPts val="0"/>
              </a:spcBef>
              <a:spcAft>
                <a:spcPts val="0"/>
              </a:spcAft>
              <a:buClr>
                <a:srgbClr val="004455"/>
              </a:buClr>
              <a:buSzPts val="1400"/>
              <a:buNone/>
              <a:defRPr>
                <a:solidFill>
                  <a:srgbClr val="004455"/>
                </a:solidFill>
              </a:defRPr>
            </a:lvl2pPr>
            <a:lvl3pPr lvl="2" algn="l">
              <a:lnSpc>
                <a:spcPct val="115000"/>
              </a:lnSpc>
              <a:spcBef>
                <a:spcPts val="0"/>
              </a:spcBef>
              <a:spcAft>
                <a:spcPts val="0"/>
              </a:spcAft>
              <a:buClr>
                <a:srgbClr val="004455"/>
              </a:buClr>
              <a:buSzPts val="1400"/>
              <a:buNone/>
              <a:defRPr>
                <a:solidFill>
                  <a:srgbClr val="004455"/>
                </a:solidFill>
              </a:defRPr>
            </a:lvl3pPr>
            <a:lvl4pPr lvl="3" algn="l">
              <a:lnSpc>
                <a:spcPct val="115000"/>
              </a:lnSpc>
              <a:spcBef>
                <a:spcPts val="0"/>
              </a:spcBef>
              <a:spcAft>
                <a:spcPts val="0"/>
              </a:spcAft>
              <a:buClr>
                <a:srgbClr val="004455"/>
              </a:buClr>
              <a:buSzPts val="1400"/>
              <a:buNone/>
              <a:defRPr>
                <a:solidFill>
                  <a:srgbClr val="004455"/>
                </a:solidFill>
              </a:defRPr>
            </a:lvl4pPr>
            <a:lvl5pPr lvl="4" algn="l">
              <a:lnSpc>
                <a:spcPct val="115000"/>
              </a:lnSpc>
              <a:spcBef>
                <a:spcPts val="0"/>
              </a:spcBef>
              <a:spcAft>
                <a:spcPts val="0"/>
              </a:spcAft>
              <a:buClr>
                <a:srgbClr val="004455"/>
              </a:buClr>
              <a:buSzPts val="1400"/>
              <a:buNone/>
              <a:defRPr>
                <a:solidFill>
                  <a:srgbClr val="004455"/>
                </a:solidFill>
              </a:defRPr>
            </a:lvl5pPr>
            <a:lvl6pPr lvl="5" algn="l">
              <a:lnSpc>
                <a:spcPct val="115000"/>
              </a:lnSpc>
              <a:spcBef>
                <a:spcPts val="0"/>
              </a:spcBef>
              <a:spcAft>
                <a:spcPts val="0"/>
              </a:spcAft>
              <a:buClr>
                <a:srgbClr val="004455"/>
              </a:buClr>
              <a:buSzPts val="1400"/>
              <a:buNone/>
              <a:defRPr>
                <a:solidFill>
                  <a:srgbClr val="004455"/>
                </a:solidFill>
              </a:defRPr>
            </a:lvl6pPr>
            <a:lvl7pPr lvl="6" algn="l">
              <a:lnSpc>
                <a:spcPct val="115000"/>
              </a:lnSpc>
              <a:spcBef>
                <a:spcPts val="0"/>
              </a:spcBef>
              <a:spcAft>
                <a:spcPts val="0"/>
              </a:spcAft>
              <a:buClr>
                <a:srgbClr val="004455"/>
              </a:buClr>
              <a:buSzPts val="1400"/>
              <a:buNone/>
              <a:defRPr>
                <a:solidFill>
                  <a:srgbClr val="004455"/>
                </a:solidFill>
              </a:defRPr>
            </a:lvl7pPr>
            <a:lvl8pPr lvl="7" algn="l">
              <a:lnSpc>
                <a:spcPct val="115000"/>
              </a:lnSpc>
              <a:spcBef>
                <a:spcPts val="0"/>
              </a:spcBef>
              <a:spcAft>
                <a:spcPts val="0"/>
              </a:spcAft>
              <a:buClr>
                <a:srgbClr val="004455"/>
              </a:buClr>
              <a:buSzPts val="1400"/>
              <a:buNone/>
              <a:defRPr>
                <a:solidFill>
                  <a:srgbClr val="004455"/>
                </a:solidFill>
              </a:defRPr>
            </a:lvl8pPr>
            <a:lvl9pPr lvl="8" algn="l">
              <a:lnSpc>
                <a:spcPct val="115000"/>
              </a:lnSpc>
              <a:spcBef>
                <a:spcPts val="0"/>
              </a:spcBef>
              <a:spcAft>
                <a:spcPts val="0"/>
              </a:spcAft>
              <a:buClr>
                <a:srgbClr val="004455"/>
              </a:buClr>
              <a:buSzPts val="1400"/>
              <a:buNone/>
              <a:defRPr>
                <a:solidFill>
                  <a:srgbClr val="004455"/>
                </a:solidFill>
              </a:defRPr>
            </a:lvl9pPr>
          </a:lstStyle>
          <a:p>
            <a:endParaRPr/>
          </a:p>
        </p:txBody>
      </p:sp>
    </p:spTree>
    <p:extLst>
      <p:ext uri="{BB962C8B-B14F-4D97-AF65-F5344CB8AC3E}">
        <p14:creationId xmlns:p14="http://schemas.microsoft.com/office/powerpoint/2010/main" val="178843622"/>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matchingName="Custom Layout 4">
  <p:cSld name="Custom Layout 4">
    <p:spTree>
      <p:nvGrpSpPr>
        <p:cNvPr id="1" name="Shape 173"/>
        <p:cNvGrpSpPr/>
        <p:nvPr/>
      </p:nvGrpSpPr>
      <p:grpSpPr>
        <a:xfrm>
          <a:off x="0" y="0"/>
          <a:ext cx="0" cy="0"/>
          <a:chOff x="0" y="0"/>
          <a:chExt cx="0" cy="0"/>
        </a:xfrm>
      </p:grpSpPr>
      <p:sp>
        <p:nvSpPr>
          <p:cNvPr id="174" name="Google Shape;174;p24"/>
          <p:cNvSpPr txBox="1">
            <a:spLocks noGrp="1"/>
          </p:cNvSpPr>
          <p:nvPr>
            <p:ph type="title"/>
          </p:nvPr>
        </p:nvSpPr>
        <p:spPr>
          <a:xfrm>
            <a:off x="415600" y="384800"/>
            <a:ext cx="11360800" cy="7636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rgbClr val="004455"/>
              </a:buClr>
              <a:buSzPts val="3000"/>
              <a:buNone/>
              <a:defRPr>
                <a:solidFill>
                  <a:srgbClr val="004455"/>
                </a:solidFill>
              </a:defRPr>
            </a:lvl1pPr>
            <a:lvl2pPr lvl="1" algn="l">
              <a:lnSpc>
                <a:spcPct val="100000"/>
              </a:lnSpc>
              <a:spcBef>
                <a:spcPts val="0"/>
              </a:spcBef>
              <a:spcAft>
                <a:spcPts val="0"/>
              </a:spcAft>
              <a:buClr>
                <a:srgbClr val="004455"/>
              </a:buClr>
              <a:buSzPts val="2800"/>
              <a:buFont typeface="Proxima Nova Extrabold"/>
              <a:buNone/>
              <a:defRPr>
                <a:solidFill>
                  <a:srgbClr val="004455"/>
                </a:solidFill>
                <a:latin typeface="Proxima Nova Extrabold"/>
                <a:ea typeface="Proxima Nova Extrabold"/>
                <a:cs typeface="Proxima Nova Extrabold"/>
                <a:sym typeface="Proxima Nova Extrabold"/>
              </a:defRPr>
            </a:lvl2pPr>
            <a:lvl3pPr lvl="2" algn="l">
              <a:lnSpc>
                <a:spcPct val="100000"/>
              </a:lnSpc>
              <a:spcBef>
                <a:spcPts val="0"/>
              </a:spcBef>
              <a:spcAft>
                <a:spcPts val="0"/>
              </a:spcAft>
              <a:buClr>
                <a:srgbClr val="004455"/>
              </a:buClr>
              <a:buSzPts val="2800"/>
              <a:buFont typeface="Proxima Nova Extrabold"/>
              <a:buNone/>
              <a:defRPr>
                <a:solidFill>
                  <a:srgbClr val="004455"/>
                </a:solidFill>
                <a:latin typeface="Proxima Nova Extrabold"/>
                <a:ea typeface="Proxima Nova Extrabold"/>
                <a:cs typeface="Proxima Nova Extrabold"/>
                <a:sym typeface="Proxima Nova Extrabold"/>
              </a:defRPr>
            </a:lvl3pPr>
            <a:lvl4pPr lvl="3" algn="l">
              <a:lnSpc>
                <a:spcPct val="100000"/>
              </a:lnSpc>
              <a:spcBef>
                <a:spcPts val="0"/>
              </a:spcBef>
              <a:spcAft>
                <a:spcPts val="0"/>
              </a:spcAft>
              <a:buClr>
                <a:srgbClr val="004455"/>
              </a:buClr>
              <a:buSzPts val="2800"/>
              <a:buFont typeface="Proxima Nova Extrabold"/>
              <a:buNone/>
              <a:defRPr>
                <a:solidFill>
                  <a:srgbClr val="004455"/>
                </a:solidFill>
                <a:latin typeface="Proxima Nova Extrabold"/>
                <a:ea typeface="Proxima Nova Extrabold"/>
                <a:cs typeface="Proxima Nova Extrabold"/>
                <a:sym typeface="Proxima Nova Extrabold"/>
              </a:defRPr>
            </a:lvl4pPr>
            <a:lvl5pPr lvl="4" algn="l">
              <a:lnSpc>
                <a:spcPct val="100000"/>
              </a:lnSpc>
              <a:spcBef>
                <a:spcPts val="0"/>
              </a:spcBef>
              <a:spcAft>
                <a:spcPts val="0"/>
              </a:spcAft>
              <a:buClr>
                <a:srgbClr val="004455"/>
              </a:buClr>
              <a:buSzPts val="2800"/>
              <a:buFont typeface="Proxima Nova Extrabold"/>
              <a:buNone/>
              <a:defRPr>
                <a:solidFill>
                  <a:srgbClr val="004455"/>
                </a:solidFill>
                <a:latin typeface="Proxima Nova Extrabold"/>
                <a:ea typeface="Proxima Nova Extrabold"/>
                <a:cs typeface="Proxima Nova Extrabold"/>
                <a:sym typeface="Proxima Nova Extrabold"/>
              </a:defRPr>
            </a:lvl5pPr>
            <a:lvl6pPr lvl="5" algn="l">
              <a:lnSpc>
                <a:spcPct val="100000"/>
              </a:lnSpc>
              <a:spcBef>
                <a:spcPts val="0"/>
              </a:spcBef>
              <a:spcAft>
                <a:spcPts val="0"/>
              </a:spcAft>
              <a:buClr>
                <a:srgbClr val="004455"/>
              </a:buClr>
              <a:buSzPts val="2800"/>
              <a:buFont typeface="Proxima Nova Extrabold"/>
              <a:buNone/>
              <a:defRPr>
                <a:solidFill>
                  <a:srgbClr val="004455"/>
                </a:solidFill>
                <a:latin typeface="Proxima Nova Extrabold"/>
                <a:ea typeface="Proxima Nova Extrabold"/>
                <a:cs typeface="Proxima Nova Extrabold"/>
                <a:sym typeface="Proxima Nova Extrabold"/>
              </a:defRPr>
            </a:lvl6pPr>
            <a:lvl7pPr lvl="6" algn="l">
              <a:lnSpc>
                <a:spcPct val="100000"/>
              </a:lnSpc>
              <a:spcBef>
                <a:spcPts val="0"/>
              </a:spcBef>
              <a:spcAft>
                <a:spcPts val="0"/>
              </a:spcAft>
              <a:buClr>
                <a:srgbClr val="004455"/>
              </a:buClr>
              <a:buSzPts val="2800"/>
              <a:buFont typeface="Proxima Nova Extrabold"/>
              <a:buNone/>
              <a:defRPr>
                <a:solidFill>
                  <a:srgbClr val="004455"/>
                </a:solidFill>
                <a:latin typeface="Proxima Nova Extrabold"/>
                <a:ea typeface="Proxima Nova Extrabold"/>
                <a:cs typeface="Proxima Nova Extrabold"/>
                <a:sym typeface="Proxima Nova Extrabold"/>
              </a:defRPr>
            </a:lvl7pPr>
            <a:lvl8pPr lvl="7" algn="l">
              <a:lnSpc>
                <a:spcPct val="100000"/>
              </a:lnSpc>
              <a:spcBef>
                <a:spcPts val="0"/>
              </a:spcBef>
              <a:spcAft>
                <a:spcPts val="0"/>
              </a:spcAft>
              <a:buClr>
                <a:srgbClr val="004455"/>
              </a:buClr>
              <a:buSzPts val="2800"/>
              <a:buFont typeface="Proxima Nova Extrabold"/>
              <a:buNone/>
              <a:defRPr>
                <a:solidFill>
                  <a:srgbClr val="004455"/>
                </a:solidFill>
                <a:latin typeface="Proxima Nova Extrabold"/>
                <a:ea typeface="Proxima Nova Extrabold"/>
                <a:cs typeface="Proxima Nova Extrabold"/>
                <a:sym typeface="Proxima Nova Extrabold"/>
              </a:defRPr>
            </a:lvl8pPr>
            <a:lvl9pPr lvl="8" algn="l">
              <a:lnSpc>
                <a:spcPct val="100000"/>
              </a:lnSpc>
              <a:spcBef>
                <a:spcPts val="0"/>
              </a:spcBef>
              <a:spcAft>
                <a:spcPts val="0"/>
              </a:spcAft>
              <a:buClr>
                <a:srgbClr val="004455"/>
              </a:buClr>
              <a:buSzPts val="2800"/>
              <a:buFont typeface="Proxima Nova Extrabold"/>
              <a:buNone/>
              <a:defRPr>
                <a:solidFill>
                  <a:srgbClr val="004455"/>
                </a:solidFill>
                <a:latin typeface="Proxima Nova Extrabold"/>
                <a:ea typeface="Proxima Nova Extrabold"/>
                <a:cs typeface="Proxima Nova Extrabold"/>
                <a:sym typeface="Proxima Nova Extrabold"/>
              </a:defRPr>
            </a:lvl9pPr>
          </a:lstStyle>
          <a:p>
            <a:endParaRPr/>
          </a:p>
        </p:txBody>
      </p:sp>
      <p:cxnSp>
        <p:nvCxnSpPr>
          <p:cNvPr id="175" name="Google Shape;175;p24"/>
          <p:cNvCxnSpPr/>
          <p:nvPr/>
        </p:nvCxnSpPr>
        <p:spPr>
          <a:xfrm rot="10800000">
            <a:off x="4003095" y="3076449"/>
            <a:ext cx="970800" cy="1157200"/>
          </a:xfrm>
          <a:prstGeom prst="straightConnector1">
            <a:avLst/>
          </a:prstGeom>
          <a:noFill/>
          <a:ln w="19050" cap="flat" cmpd="sng">
            <a:solidFill>
              <a:srgbClr val="F99F7E"/>
            </a:solidFill>
            <a:prstDash val="solid"/>
            <a:round/>
            <a:headEnd type="oval" w="med" len="med"/>
            <a:tailEnd type="oval" w="med" len="med"/>
          </a:ln>
        </p:spPr>
      </p:cxnSp>
      <p:cxnSp>
        <p:nvCxnSpPr>
          <p:cNvPr id="176" name="Google Shape;176;p24"/>
          <p:cNvCxnSpPr/>
          <p:nvPr/>
        </p:nvCxnSpPr>
        <p:spPr>
          <a:xfrm>
            <a:off x="2338497" y="5153049"/>
            <a:ext cx="1757200" cy="0"/>
          </a:xfrm>
          <a:prstGeom prst="straightConnector1">
            <a:avLst/>
          </a:prstGeom>
          <a:noFill/>
          <a:ln w="19050" cap="flat" cmpd="sng">
            <a:solidFill>
              <a:srgbClr val="F99F7E"/>
            </a:solidFill>
            <a:prstDash val="solid"/>
            <a:round/>
            <a:headEnd type="oval" w="med" len="med"/>
            <a:tailEnd type="oval" w="med" len="med"/>
          </a:ln>
        </p:spPr>
      </p:cxnSp>
      <p:cxnSp>
        <p:nvCxnSpPr>
          <p:cNvPr id="177" name="Google Shape;177;p24"/>
          <p:cNvCxnSpPr/>
          <p:nvPr/>
        </p:nvCxnSpPr>
        <p:spPr>
          <a:xfrm rot="10800000" flipH="1">
            <a:off x="1449327" y="3076449"/>
            <a:ext cx="970800" cy="1157200"/>
          </a:xfrm>
          <a:prstGeom prst="straightConnector1">
            <a:avLst/>
          </a:prstGeom>
          <a:noFill/>
          <a:ln w="19050" cap="flat" cmpd="sng">
            <a:solidFill>
              <a:srgbClr val="F99F7E"/>
            </a:solidFill>
            <a:prstDash val="solid"/>
            <a:round/>
            <a:headEnd type="oval" w="med" len="med"/>
            <a:tailEnd type="oval" w="med" len="med"/>
          </a:ln>
        </p:spPr>
      </p:cxnSp>
      <p:sp>
        <p:nvSpPr>
          <p:cNvPr id="178" name="Google Shape;178;p24"/>
          <p:cNvSpPr txBox="1">
            <a:spLocks noGrp="1"/>
          </p:cNvSpPr>
          <p:nvPr>
            <p:ph type="title" idx="2"/>
          </p:nvPr>
        </p:nvSpPr>
        <p:spPr>
          <a:xfrm>
            <a:off x="2663500" y="2741300"/>
            <a:ext cx="1107200" cy="300000"/>
          </a:xfrm>
          <a:prstGeom prst="rect">
            <a:avLst/>
          </a:prstGeom>
          <a:noFill/>
          <a:ln>
            <a:noFill/>
          </a:ln>
        </p:spPr>
        <p:txBody>
          <a:bodyPr spcFirstLastPara="1" wrap="square" lIns="0" tIns="0" rIns="0" bIns="0" anchor="t" anchorCtr="0">
            <a:noAutofit/>
          </a:bodyPr>
          <a:lstStyle>
            <a:lvl1pPr lvl="0" algn="ctr">
              <a:lnSpc>
                <a:spcPct val="100000"/>
              </a:lnSpc>
              <a:spcBef>
                <a:spcPts val="0"/>
              </a:spcBef>
              <a:spcAft>
                <a:spcPts val="0"/>
              </a:spcAft>
              <a:buClr>
                <a:srgbClr val="46B2B9"/>
              </a:buClr>
              <a:buSzPts val="1200"/>
              <a:buNone/>
              <a:defRPr sz="1600">
                <a:solidFill>
                  <a:srgbClr val="46B2B9"/>
                </a:solidFill>
              </a:defRPr>
            </a:lvl1pPr>
            <a:lvl2pPr lvl="1" algn="l">
              <a:lnSpc>
                <a:spcPct val="100000"/>
              </a:lnSpc>
              <a:spcBef>
                <a:spcPts val="0"/>
              </a:spcBef>
              <a:spcAft>
                <a:spcPts val="0"/>
              </a:spcAft>
              <a:buSzPts val="2800"/>
              <a:buNone/>
              <a:defRPr>
                <a:latin typeface="Proxima Nova"/>
                <a:ea typeface="Proxima Nova"/>
                <a:cs typeface="Proxima Nova"/>
                <a:sym typeface="Proxima Nova"/>
              </a:defRPr>
            </a:lvl2pPr>
            <a:lvl3pPr lvl="2" algn="l">
              <a:lnSpc>
                <a:spcPct val="100000"/>
              </a:lnSpc>
              <a:spcBef>
                <a:spcPts val="0"/>
              </a:spcBef>
              <a:spcAft>
                <a:spcPts val="0"/>
              </a:spcAft>
              <a:buSzPts val="2800"/>
              <a:buNone/>
              <a:defRPr>
                <a:latin typeface="Proxima Nova"/>
                <a:ea typeface="Proxima Nova"/>
                <a:cs typeface="Proxima Nova"/>
                <a:sym typeface="Proxima Nova"/>
              </a:defRPr>
            </a:lvl3pPr>
            <a:lvl4pPr lvl="3" algn="l">
              <a:lnSpc>
                <a:spcPct val="100000"/>
              </a:lnSpc>
              <a:spcBef>
                <a:spcPts val="0"/>
              </a:spcBef>
              <a:spcAft>
                <a:spcPts val="0"/>
              </a:spcAft>
              <a:buSzPts val="2800"/>
              <a:buNone/>
              <a:defRPr>
                <a:latin typeface="Proxima Nova"/>
                <a:ea typeface="Proxima Nova"/>
                <a:cs typeface="Proxima Nova"/>
                <a:sym typeface="Proxima Nova"/>
              </a:defRPr>
            </a:lvl4pPr>
            <a:lvl5pPr lvl="4" algn="l">
              <a:lnSpc>
                <a:spcPct val="100000"/>
              </a:lnSpc>
              <a:spcBef>
                <a:spcPts val="0"/>
              </a:spcBef>
              <a:spcAft>
                <a:spcPts val="0"/>
              </a:spcAft>
              <a:buSzPts val="2800"/>
              <a:buNone/>
              <a:defRPr>
                <a:latin typeface="Proxima Nova"/>
                <a:ea typeface="Proxima Nova"/>
                <a:cs typeface="Proxima Nova"/>
                <a:sym typeface="Proxima Nova"/>
              </a:defRPr>
            </a:lvl5pPr>
            <a:lvl6pPr lvl="5" algn="l">
              <a:lnSpc>
                <a:spcPct val="100000"/>
              </a:lnSpc>
              <a:spcBef>
                <a:spcPts val="0"/>
              </a:spcBef>
              <a:spcAft>
                <a:spcPts val="0"/>
              </a:spcAft>
              <a:buSzPts val="2800"/>
              <a:buNone/>
              <a:defRPr>
                <a:latin typeface="Proxima Nova"/>
                <a:ea typeface="Proxima Nova"/>
                <a:cs typeface="Proxima Nova"/>
                <a:sym typeface="Proxima Nova"/>
              </a:defRPr>
            </a:lvl6pPr>
            <a:lvl7pPr lvl="6" algn="l">
              <a:lnSpc>
                <a:spcPct val="100000"/>
              </a:lnSpc>
              <a:spcBef>
                <a:spcPts val="0"/>
              </a:spcBef>
              <a:spcAft>
                <a:spcPts val="0"/>
              </a:spcAft>
              <a:buSzPts val="2800"/>
              <a:buNone/>
              <a:defRPr>
                <a:latin typeface="Proxima Nova"/>
                <a:ea typeface="Proxima Nova"/>
                <a:cs typeface="Proxima Nova"/>
                <a:sym typeface="Proxima Nova"/>
              </a:defRPr>
            </a:lvl7pPr>
            <a:lvl8pPr lvl="7" algn="l">
              <a:lnSpc>
                <a:spcPct val="100000"/>
              </a:lnSpc>
              <a:spcBef>
                <a:spcPts val="0"/>
              </a:spcBef>
              <a:spcAft>
                <a:spcPts val="0"/>
              </a:spcAft>
              <a:buSzPts val="2800"/>
              <a:buNone/>
              <a:defRPr>
                <a:latin typeface="Proxima Nova"/>
                <a:ea typeface="Proxima Nova"/>
                <a:cs typeface="Proxima Nova"/>
                <a:sym typeface="Proxima Nova"/>
              </a:defRPr>
            </a:lvl8pPr>
            <a:lvl9pPr lvl="8" algn="l">
              <a:lnSpc>
                <a:spcPct val="100000"/>
              </a:lnSpc>
              <a:spcBef>
                <a:spcPts val="0"/>
              </a:spcBef>
              <a:spcAft>
                <a:spcPts val="0"/>
              </a:spcAft>
              <a:buSzPts val="2800"/>
              <a:buNone/>
              <a:defRPr>
                <a:latin typeface="Proxima Nova"/>
                <a:ea typeface="Proxima Nova"/>
                <a:cs typeface="Proxima Nova"/>
                <a:sym typeface="Proxima Nova"/>
              </a:defRPr>
            </a:lvl9pPr>
          </a:lstStyle>
          <a:p>
            <a:endParaRPr/>
          </a:p>
        </p:txBody>
      </p:sp>
      <p:sp>
        <p:nvSpPr>
          <p:cNvPr id="179" name="Google Shape;179;p24"/>
          <p:cNvSpPr txBox="1">
            <a:spLocks noGrp="1"/>
          </p:cNvSpPr>
          <p:nvPr>
            <p:ph type="title" idx="3"/>
          </p:nvPr>
        </p:nvSpPr>
        <p:spPr>
          <a:xfrm>
            <a:off x="4559017" y="5651133"/>
            <a:ext cx="1107200" cy="300000"/>
          </a:xfrm>
          <a:prstGeom prst="rect">
            <a:avLst/>
          </a:prstGeom>
          <a:noFill/>
          <a:ln>
            <a:noFill/>
          </a:ln>
        </p:spPr>
        <p:txBody>
          <a:bodyPr spcFirstLastPara="1" wrap="square" lIns="0" tIns="0" rIns="0" bIns="0" anchor="t" anchorCtr="0">
            <a:noAutofit/>
          </a:bodyPr>
          <a:lstStyle>
            <a:lvl1pPr lvl="0" algn="ctr">
              <a:lnSpc>
                <a:spcPct val="100000"/>
              </a:lnSpc>
              <a:spcBef>
                <a:spcPts val="0"/>
              </a:spcBef>
              <a:spcAft>
                <a:spcPts val="0"/>
              </a:spcAft>
              <a:buClr>
                <a:srgbClr val="46B2B9"/>
              </a:buClr>
              <a:buSzPts val="1200"/>
              <a:buNone/>
              <a:defRPr sz="1600">
                <a:solidFill>
                  <a:srgbClr val="46B2B9"/>
                </a:solidFill>
              </a:defRPr>
            </a:lvl1pPr>
            <a:lvl2pPr lvl="1" algn="l">
              <a:lnSpc>
                <a:spcPct val="100000"/>
              </a:lnSpc>
              <a:spcBef>
                <a:spcPts val="0"/>
              </a:spcBef>
              <a:spcAft>
                <a:spcPts val="0"/>
              </a:spcAft>
              <a:buSzPts val="2800"/>
              <a:buNone/>
              <a:defRPr>
                <a:latin typeface="Proxima Nova"/>
                <a:ea typeface="Proxima Nova"/>
                <a:cs typeface="Proxima Nova"/>
                <a:sym typeface="Proxima Nova"/>
              </a:defRPr>
            </a:lvl2pPr>
            <a:lvl3pPr lvl="2" algn="l">
              <a:lnSpc>
                <a:spcPct val="100000"/>
              </a:lnSpc>
              <a:spcBef>
                <a:spcPts val="0"/>
              </a:spcBef>
              <a:spcAft>
                <a:spcPts val="0"/>
              </a:spcAft>
              <a:buSzPts val="2800"/>
              <a:buNone/>
              <a:defRPr>
                <a:latin typeface="Proxima Nova"/>
                <a:ea typeface="Proxima Nova"/>
                <a:cs typeface="Proxima Nova"/>
                <a:sym typeface="Proxima Nova"/>
              </a:defRPr>
            </a:lvl3pPr>
            <a:lvl4pPr lvl="3" algn="l">
              <a:lnSpc>
                <a:spcPct val="100000"/>
              </a:lnSpc>
              <a:spcBef>
                <a:spcPts val="0"/>
              </a:spcBef>
              <a:spcAft>
                <a:spcPts val="0"/>
              </a:spcAft>
              <a:buSzPts val="2800"/>
              <a:buNone/>
              <a:defRPr>
                <a:latin typeface="Proxima Nova"/>
                <a:ea typeface="Proxima Nova"/>
                <a:cs typeface="Proxima Nova"/>
                <a:sym typeface="Proxima Nova"/>
              </a:defRPr>
            </a:lvl4pPr>
            <a:lvl5pPr lvl="4" algn="l">
              <a:lnSpc>
                <a:spcPct val="100000"/>
              </a:lnSpc>
              <a:spcBef>
                <a:spcPts val="0"/>
              </a:spcBef>
              <a:spcAft>
                <a:spcPts val="0"/>
              </a:spcAft>
              <a:buSzPts val="2800"/>
              <a:buNone/>
              <a:defRPr>
                <a:latin typeface="Proxima Nova"/>
                <a:ea typeface="Proxima Nova"/>
                <a:cs typeface="Proxima Nova"/>
                <a:sym typeface="Proxima Nova"/>
              </a:defRPr>
            </a:lvl5pPr>
            <a:lvl6pPr lvl="5" algn="l">
              <a:lnSpc>
                <a:spcPct val="100000"/>
              </a:lnSpc>
              <a:spcBef>
                <a:spcPts val="0"/>
              </a:spcBef>
              <a:spcAft>
                <a:spcPts val="0"/>
              </a:spcAft>
              <a:buSzPts val="2800"/>
              <a:buNone/>
              <a:defRPr>
                <a:latin typeface="Proxima Nova"/>
                <a:ea typeface="Proxima Nova"/>
                <a:cs typeface="Proxima Nova"/>
                <a:sym typeface="Proxima Nova"/>
              </a:defRPr>
            </a:lvl6pPr>
            <a:lvl7pPr lvl="6" algn="l">
              <a:lnSpc>
                <a:spcPct val="100000"/>
              </a:lnSpc>
              <a:spcBef>
                <a:spcPts val="0"/>
              </a:spcBef>
              <a:spcAft>
                <a:spcPts val="0"/>
              </a:spcAft>
              <a:buSzPts val="2800"/>
              <a:buNone/>
              <a:defRPr>
                <a:latin typeface="Proxima Nova"/>
                <a:ea typeface="Proxima Nova"/>
                <a:cs typeface="Proxima Nova"/>
                <a:sym typeface="Proxima Nova"/>
              </a:defRPr>
            </a:lvl7pPr>
            <a:lvl8pPr lvl="7" algn="l">
              <a:lnSpc>
                <a:spcPct val="100000"/>
              </a:lnSpc>
              <a:spcBef>
                <a:spcPts val="0"/>
              </a:spcBef>
              <a:spcAft>
                <a:spcPts val="0"/>
              </a:spcAft>
              <a:buSzPts val="2800"/>
              <a:buNone/>
              <a:defRPr>
                <a:latin typeface="Proxima Nova"/>
                <a:ea typeface="Proxima Nova"/>
                <a:cs typeface="Proxima Nova"/>
                <a:sym typeface="Proxima Nova"/>
              </a:defRPr>
            </a:lvl8pPr>
            <a:lvl9pPr lvl="8" algn="l">
              <a:lnSpc>
                <a:spcPct val="100000"/>
              </a:lnSpc>
              <a:spcBef>
                <a:spcPts val="0"/>
              </a:spcBef>
              <a:spcAft>
                <a:spcPts val="0"/>
              </a:spcAft>
              <a:buSzPts val="2800"/>
              <a:buNone/>
              <a:defRPr>
                <a:latin typeface="Proxima Nova"/>
                <a:ea typeface="Proxima Nova"/>
                <a:cs typeface="Proxima Nova"/>
                <a:sym typeface="Proxima Nova"/>
              </a:defRPr>
            </a:lvl9pPr>
          </a:lstStyle>
          <a:p>
            <a:endParaRPr/>
          </a:p>
        </p:txBody>
      </p:sp>
      <p:sp>
        <p:nvSpPr>
          <p:cNvPr id="180" name="Google Shape;180;p24"/>
          <p:cNvSpPr txBox="1">
            <a:spLocks noGrp="1"/>
          </p:cNvSpPr>
          <p:nvPr>
            <p:ph type="title" idx="4"/>
          </p:nvPr>
        </p:nvSpPr>
        <p:spPr>
          <a:xfrm>
            <a:off x="876317" y="5651133"/>
            <a:ext cx="1107200" cy="300000"/>
          </a:xfrm>
          <a:prstGeom prst="rect">
            <a:avLst/>
          </a:prstGeom>
          <a:noFill/>
          <a:ln>
            <a:noFill/>
          </a:ln>
        </p:spPr>
        <p:txBody>
          <a:bodyPr spcFirstLastPara="1" wrap="square" lIns="0" tIns="0" rIns="0" bIns="0" anchor="t" anchorCtr="0">
            <a:noAutofit/>
          </a:bodyPr>
          <a:lstStyle>
            <a:lvl1pPr lvl="0" algn="ctr">
              <a:lnSpc>
                <a:spcPct val="100000"/>
              </a:lnSpc>
              <a:spcBef>
                <a:spcPts val="0"/>
              </a:spcBef>
              <a:spcAft>
                <a:spcPts val="0"/>
              </a:spcAft>
              <a:buClr>
                <a:srgbClr val="46B2B9"/>
              </a:buClr>
              <a:buSzPts val="1200"/>
              <a:buNone/>
              <a:defRPr sz="1600">
                <a:solidFill>
                  <a:srgbClr val="46B2B9"/>
                </a:solidFill>
              </a:defRPr>
            </a:lvl1pPr>
            <a:lvl2pPr lvl="1" algn="l">
              <a:lnSpc>
                <a:spcPct val="100000"/>
              </a:lnSpc>
              <a:spcBef>
                <a:spcPts val="0"/>
              </a:spcBef>
              <a:spcAft>
                <a:spcPts val="0"/>
              </a:spcAft>
              <a:buSzPts val="2800"/>
              <a:buNone/>
              <a:defRPr>
                <a:latin typeface="Proxima Nova"/>
                <a:ea typeface="Proxima Nova"/>
                <a:cs typeface="Proxima Nova"/>
                <a:sym typeface="Proxima Nova"/>
              </a:defRPr>
            </a:lvl2pPr>
            <a:lvl3pPr lvl="2" algn="l">
              <a:lnSpc>
                <a:spcPct val="100000"/>
              </a:lnSpc>
              <a:spcBef>
                <a:spcPts val="0"/>
              </a:spcBef>
              <a:spcAft>
                <a:spcPts val="0"/>
              </a:spcAft>
              <a:buSzPts val="2800"/>
              <a:buNone/>
              <a:defRPr>
                <a:latin typeface="Proxima Nova"/>
                <a:ea typeface="Proxima Nova"/>
                <a:cs typeface="Proxima Nova"/>
                <a:sym typeface="Proxima Nova"/>
              </a:defRPr>
            </a:lvl3pPr>
            <a:lvl4pPr lvl="3" algn="l">
              <a:lnSpc>
                <a:spcPct val="100000"/>
              </a:lnSpc>
              <a:spcBef>
                <a:spcPts val="0"/>
              </a:spcBef>
              <a:spcAft>
                <a:spcPts val="0"/>
              </a:spcAft>
              <a:buSzPts val="2800"/>
              <a:buNone/>
              <a:defRPr>
                <a:latin typeface="Proxima Nova"/>
                <a:ea typeface="Proxima Nova"/>
                <a:cs typeface="Proxima Nova"/>
                <a:sym typeface="Proxima Nova"/>
              </a:defRPr>
            </a:lvl4pPr>
            <a:lvl5pPr lvl="4" algn="l">
              <a:lnSpc>
                <a:spcPct val="100000"/>
              </a:lnSpc>
              <a:spcBef>
                <a:spcPts val="0"/>
              </a:spcBef>
              <a:spcAft>
                <a:spcPts val="0"/>
              </a:spcAft>
              <a:buSzPts val="2800"/>
              <a:buNone/>
              <a:defRPr>
                <a:latin typeface="Proxima Nova"/>
                <a:ea typeface="Proxima Nova"/>
                <a:cs typeface="Proxima Nova"/>
                <a:sym typeface="Proxima Nova"/>
              </a:defRPr>
            </a:lvl5pPr>
            <a:lvl6pPr lvl="5" algn="l">
              <a:lnSpc>
                <a:spcPct val="100000"/>
              </a:lnSpc>
              <a:spcBef>
                <a:spcPts val="0"/>
              </a:spcBef>
              <a:spcAft>
                <a:spcPts val="0"/>
              </a:spcAft>
              <a:buSzPts val="2800"/>
              <a:buNone/>
              <a:defRPr>
                <a:latin typeface="Proxima Nova"/>
                <a:ea typeface="Proxima Nova"/>
                <a:cs typeface="Proxima Nova"/>
                <a:sym typeface="Proxima Nova"/>
              </a:defRPr>
            </a:lvl6pPr>
            <a:lvl7pPr lvl="6" algn="l">
              <a:lnSpc>
                <a:spcPct val="100000"/>
              </a:lnSpc>
              <a:spcBef>
                <a:spcPts val="0"/>
              </a:spcBef>
              <a:spcAft>
                <a:spcPts val="0"/>
              </a:spcAft>
              <a:buSzPts val="2800"/>
              <a:buNone/>
              <a:defRPr>
                <a:latin typeface="Proxima Nova"/>
                <a:ea typeface="Proxima Nova"/>
                <a:cs typeface="Proxima Nova"/>
                <a:sym typeface="Proxima Nova"/>
              </a:defRPr>
            </a:lvl7pPr>
            <a:lvl8pPr lvl="7" algn="l">
              <a:lnSpc>
                <a:spcPct val="100000"/>
              </a:lnSpc>
              <a:spcBef>
                <a:spcPts val="0"/>
              </a:spcBef>
              <a:spcAft>
                <a:spcPts val="0"/>
              </a:spcAft>
              <a:buSzPts val="2800"/>
              <a:buNone/>
              <a:defRPr>
                <a:latin typeface="Proxima Nova"/>
                <a:ea typeface="Proxima Nova"/>
                <a:cs typeface="Proxima Nova"/>
                <a:sym typeface="Proxima Nova"/>
              </a:defRPr>
            </a:lvl8pPr>
            <a:lvl9pPr lvl="8" algn="l">
              <a:lnSpc>
                <a:spcPct val="100000"/>
              </a:lnSpc>
              <a:spcBef>
                <a:spcPts val="0"/>
              </a:spcBef>
              <a:spcAft>
                <a:spcPts val="0"/>
              </a:spcAft>
              <a:buSzPts val="2800"/>
              <a:buNone/>
              <a:defRPr>
                <a:latin typeface="Proxima Nova"/>
                <a:ea typeface="Proxima Nova"/>
                <a:cs typeface="Proxima Nova"/>
                <a:sym typeface="Proxima Nova"/>
              </a:defRPr>
            </a:lvl9pPr>
          </a:lstStyle>
          <a:p>
            <a:endParaRPr/>
          </a:p>
        </p:txBody>
      </p:sp>
      <p:sp>
        <p:nvSpPr>
          <p:cNvPr id="181" name="Google Shape;181;p24"/>
          <p:cNvSpPr txBox="1">
            <a:spLocks noGrp="1"/>
          </p:cNvSpPr>
          <p:nvPr>
            <p:ph type="body" idx="1"/>
          </p:nvPr>
        </p:nvSpPr>
        <p:spPr>
          <a:xfrm>
            <a:off x="6885300" y="1568100"/>
            <a:ext cx="4366000" cy="4502400"/>
          </a:xfrm>
          <a:prstGeom prst="rect">
            <a:avLst/>
          </a:prstGeom>
          <a:noFill/>
          <a:ln>
            <a:noFill/>
          </a:ln>
        </p:spPr>
        <p:txBody>
          <a:bodyPr spcFirstLastPara="1" wrap="square" lIns="0" tIns="0" rIns="0" bIns="0" anchor="t" anchorCtr="0">
            <a:noAutofit/>
          </a:bodyPr>
          <a:lstStyle>
            <a:lvl1pPr marL="609585" lvl="0" indent="-440256" algn="l">
              <a:lnSpc>
                <a:spcPct val="115000"/>
              </a:lnSpc>
              <a:spcBef>
                <a:spcPts val="0"/>
              </a:spcBef>
              <a:spcAft>
                <a:spcPts val="0"/>
              </a:spcAft>
              <a:buClr>
                <a:srgbClr val="004455"/>
              </a:buClr>
              <a:buSzPts val="1600"/>
              <a:buChar char="●"/>
              <a:defRPr sz="2133">
                <a:solidFill>
                  <a:srgbClr val="004455"/>
                </a:solidFill>
              </a:defRPr>
            </a:lvl1pPr>
            <a:lvl2pPr marL="1219170" lvl="1" indent="-406390" algn="l">
              <a:lnSpc>
                <a:spcPct val="115000"/>
              </a:lnSpc>
              <a:spcBef>
                <a:spcPts val="0"/>
              </a:spcBef>
              <a:spcAft>
                <a:spcPts val="0"/>
              </a:spcAft>
              <a:buClr>
                <a:srgbClr val="004455"/>
              </a:buClr>
              <a:buSzPts val="1200"/>
              <a:buChar char="○"/>
              <a:defRPr sz="1600">
                <a:solidFill>
                  <a:srgbClr val="004455"/>
                </a:solidFill>
              </a:defRPr>
            </a:lvl2pPr>
            <a:lvl3pPr marL="1828754" lvl="2" indent="-406390" algn="l">
              <a:lnSpc>
                <a:spcPct val="115000"/>
              </a:lnSpc>
              <a:spcBef>
                <a:spcPts val="0"/>
              </a:spcBef>
              <a:spcAft>
                <a:spcPts val="0"/>
              </a:spcAft>
              <a:buClr>
                <a:srgbClr val="004455"/>
              </a:buClr>
              <a:buSzPts val="1200"/>
              <a:buChar char="■"/>
              <a:defRPr sz="1600">
                <a:solidFill>
                  <a:srgbClr val="004455"/>
                </a:solidFill>
              </a:defRPr>
            </a:lvl3pPr>
            <a:lvl4pPr marL="2438339" lvl="3" indent="-406390" algn="l">
              <a:lnSpc>
                <a:spcPct val="115000"/>
              </a:lnSpc>
              <a:spcBef>
                <a:spcPts val="0"/>
              </a:spcBef>
              <a:spcAft>
                <a:spcPts val="0"/>
              </a:spcAft>
              <a:buClr>
                <a:srgbClr val="004455"/>
              </a:buClr>
              <a:buSzPts val="1200"/>
              <a:buChar char="●"/>
              <a:defRPr sz="1600">
                <a:solidFill>
                  <a:srgbClr val="004455"/>
                </a:solidFill>
              </a:defRPr>
            </a:lvl4pPr>
            <a:lvl5pPr marL="3047924" lvl="4" indent="-406390" algn="l">
              <a:lnSpc>
                <a:spcPct val="115000"/>
              </a:lnSpc>
              <a:spcBef>
                <a:spcPts val="0"/>
              </a:spcBef>
              <a:spcAft>
                <a:spcPts val="0"/>
              </a:spcAft>
              <a:buClr>
                <a:srgbClr val="004455"/>
              </a:buClr>
              <a:buSzPts val="1200"/>
              <a:buChar char="○"/>
              <a:defRPr sz="1600">
                <a:solidFill>
                  <a:srgbClr val="004455"/>
                </a:solidFill>
              </a:defRPr>
            </a:lvl5pPr>
            <a:lvl6pPr marL="3657509" lvl="5" indent="-406390" algn="l">
              <a:lnSpc>
                <a:spcPct val="115000"/>
              </a:lnSpc>
              <a:spcBef>
                <a:spcPts val="0"/>
              </a:spcBef>
              <a:spcAft>
                <a:spcPts val="0"/>
              </a:spcAft>
              <a:buClr>
                <a:srgbClr val="004455"/>
              </a:buClr>
              <a:buSzPts val="1200"/>
              <a:buChar char="■"/>
              <a:defRPr sz="1600">
                <a:solidFill>
                  <a:srgbClr val="004455"/>
                </a:solidFill>
              </a:defRPr>
            </a:lvl6pPr>
            <a:lvl7pPr marL="4267093" lvl="6" indent="-406390" algn="l">
              <a:lnSpc>
                <a:spcPct val="115000"/>
              </a:lnSpc>
              <a:spcBef>
                <a:spcPts val="0"/>
              </a:spcBef>
              <a:spcAft>
                <a:spcPts val="0"/>
              </a:spcAft>
              <a:buClr>
                <a:srgbClr val="004455"/>
              </a:buClr>
              <a:buSzPts val="1200"/>
              <a:buChar char="●"/>
              <a:defRPr sz="1600">
                <a:solidFill>
                  <a:srgbClr val="004455"/>
                </a:solidFill>
              </a:defRPr>
            </a:lvl7pPr>
            <a:lvl8pPr marL="4876678" lvl="7" indent="-406390" algn="l">
              <a:lnSpc>
                <a:spcPct val="115000"/>
              </a:lnSpc>
              <a:spcBef>
                <a:spcPts val="0"/>
              </a:spcBef>
              <a:spcAft>
                <a:spcPts val="0"/>
              </a:spcAft>
              <a:buClr>
                <a:srgbClr val="004455"/>
              </a:buClr>
              <a:buSzPts val="1200"/>
              <a:buChar char="○"/>
              <a:defRPr sz="1600">
                <a:solidFill>
                  <a:srgbClr val="004455"/>
                </a:solidFill>
              </a:defRPr>
            </a:lvl8pPr>
            <a:lvl9pPr marL="5486263" lvl="8" indent="-406390" algn="l">
              <a:lnSpc>
                <a:spcPct val="115000"/>
              </a:lnSpc>
              <a:spcBef>
                <a:spcPts val="0"/>
              </a:spcBef>
              <a:spcAft>
                <a:spcPts val="0"/>
              </a:spcAft>
              <a:buClr>
                <a:srgbClr val="004455"/>
              </a:buClr>
              <a:buSzPts val="1200"/>
              <a:buChar char="■"/>
              <a:defRPr sz="1600">
                <a:solidFill>
                  <a:srgbClr val="004455"/>
                </a:solidFill>
              </a:defRPr>
            </a:lvl9pPr>
          </a:lstStyle>
          <a:p>
            <a:endParaRPr/>
          </a:p>
        </p:txBody>
      </p:sp>
    </p:spTree>
    <p:extLst>
      <p:ext uri="{BB962C8B-B14F-4D97-AF65-F5344CB8AC3E}">
        <p14:creationId xmlns:p14="http://schemas.microsoft.com/office/powerpoint/2010/main" val="4102894934"/>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matchingName="Custom Layout 5">
  <p:cSld name="Custom Layout 5">
    <p:spTree>
      <p:nvGrpSpPr>
        <p:cNvPr id="1" name="Shape 182"/>
        <p:cNvGrpSpPr/>
        <p:nvPr/>
      </p:nvGrpSpPr>
      <p:grpSpPr>
        <a:xfrm>
          <a:off x="0" y="0"/>
          <a:ext cx="0" cy="0"/>
          <a:chOff x="0" y="0"/>
          <a:chExt cx="0" cy="0"/>
        </a:xfrm>
      </p:grpSpPr>
      <p:pic>
        <p:nvPicPr>
          <p:cNvPr id="183" name="Google Shape;183;p25"/>
          <p:cNvPicPr preferRelativeResize="0"/>
          <p:nvPr/>
        </p:nvPicPr>
        <p:blipFill rotWithShape="1">
          <a:blip r:embed="rId2">
            <a:alphaModFix amt="10000"/>
          </a:blip>
          <a:srcRect/>
          <a:stretch/>
        </p:blipFill>
        <p:spPr>
          <a:xfrm>
            <a:off x="9088761" y="0"/>
            <a:ext cx="6242007" cy="6858000"/>
          </a:xfrm>
          <a:prstGeom prst="rect">
            <a:avLst/>
          </a:prstGeom>
          <a:noFill/>
          <a:ln>
            <a:noFill/>
          </a:ln>
        </p:spPr>
      </p:pic>
      <p:sp>
        <p:nvSpPr>
          <p:cNvPr id="184" name="Google Shape;184;p25"/>
          <p:cNvSpPr txBox="1">
            <a:spLocks noGrp="1"/>
          </p:cNvSpPr>
          <p:nvPr>
            <p:ph type="title"/>
          </p:nvPr>
        </p:nvSpPr>
        <p:spPr>
          <a:xfrm>
            <a:off x="415600" y="390167"/>
            <a:ext cx="11360800" cy="7636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rgbClr val="004455"/>
              </a:buClr>
              <a:buSzPts val="3000"/>
              <a:buFont typeface="Proxima Nova Extrabold"/>
              <a:buNone/>
              <a:defRPr sz="4000">
                <a:solidFill>
                  <a:srgbClr val="004455"/>
                </a:solidFill>
                <a:latin typeface="Proxima Nova Extrabold"/>
                <a:ea typeface="Proxima Nova Extrabold"/>
                <a:cs typeface="Proxima Nova Extrabold"/>
                <a:sym typeface="Proxima Nova Extrabold"/>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85" name="Google Shape;185;p25"/>
          <p:cNvSpPr txBox="1">
            <a:spLocks noGrp="1"/>
          </p:cNvSpPr>
          <p:nvPr>
            <p:ph type="body" idx="1"/>
          </p:nvPr>
        </p:nvSpPr>
        <p:spPr>
          <a:xfrm>
            <a:off x="415600" y="1579000"/>
            <a:ext cx="8730800" cy="4555200"/>
          </a:xfrm>
          <a:prstGeom prst="rect">
            <a:avLst/>
          </a:prstGeom>
          <a:noFill/>
          <a:ln>
            <a:noFill/>
          </a:ln>
        </p:spPr>
        <p:txBody>
          <a:bodyPr spcFirstLastPara="1" wrap="square" lIns="0" tIns="0" rIns="0" bIns="0" anchor="t" anchorCtr="0">
            <a:noAutofit/>
          </a:bodyPr>
          <a:lstStyle>
            <a:lvl1pPr marL="609585" lvl="0" indent="-431789" algn="l">
              <a:lnSpc>
                <a:spcPct val="115000"/>
              </a:lnSpc>
              <a:spcBef>
                <a:spcPts val="0"/>
              </a:spcBef>
              <a:spcAft>
                <a:spcPts val="0"/>
              </a:spcAft>
              <a:buClr>
                <a:srgbClr val="004455"/>
              </a:buClr>
              <a:buSzPts val="1500"/>
              <a:buFont typeface="Proxima Nova"/>
              <a:buChar char="●"/>
              <a:defRPr sz="2000">
                <a:solidFill>
                  <a:srgbClr val="004455"/>
                </a:solidFill>
                <a:latin typeface="Proxima Nova"/>
                <a:ea typeface="Proxima Nova"/>
                <a:cs typeface="Proxima Nova"/>
                <a:sym typeface="Proxima Nova"/>
              </a:defRPr>
            </a:lvl1pPr>
            <a:lvl2pPr marL="1219170" lvl="1" indent="-397923" algn="l">
              <a:lnSpc>
                <a:spcPct val="115000"/>
              </a:lnSpc>
              <a:spcBef>
                <a:spcPts val="0"/>
              </a:spcBef>
              <a:spcAft>
                <a:spcPts val="0"/>
              </a:spcAft>
              <a:buClr>
                <a:srgbClr val="004455"/>
              </a:buClr>
              <a:buSzPts val="1100"/>
              <a:buFont typeface="Proxima Nova"/>
              <a:buChar char="○"/>
              <a:defRPr sz="1467">
                <a:solidFill>
                  <a:srgbClr val="004455"/>
                </a:solidFill>
                <a:latin typeface="Proxima Nova"/>
                <a:ea typeface="Proxima Nova"/>
                <a:cs typeface="Proxima Nova"/>
                <a:sym typeface="Proxima Nova"/>
              </a:defRPr>
            </a:lvl2pPr>
            <a:lvl3pPr marL="1828754" lvl="2" indent="-397923" algn="l">
              <a:lnSpc>
                <a:spcPct val="115000"/>
              </a:lnSpc>
              <a:spcBef>
                <a:spcPts val="0"/>
              </a:spcBef>
              <a:spcAft>
                <a:spcPts val="0"/>
              </a:spcAft>
              <a:buClr>
                <a:srgbClr val="004455"/>
              </a:buClr>
              <a:buSzPts val="1100"/>
              <a:buFont typeface="Proxima Nova"/>
              <a:buChar char="■"/>
              <a:defRPr sz="1467">
                <a:solidFill>
                  <a:srgbClr val="004455"/>
                </a:solidFill>
                <a:latin typeface="Proxima Nova"/>
                <a:ea typeface="Proxima Nova"/>
                <a:cs typeface="Proxima Nova"/>
                <a:sym typeface="Proxima Nova"/>
              </a:defRPr>
            </a:lvl3pPr>
            <a:lvl4pPr marL="2438339" lvl="3" indent="-397923" algn="l">
              <a:lnSpc>
                <a:spcPct val="115000"/>
              </a:lnSpc>
              <a:spcBef>
                <a:spcPts val="0"/>
              </a:spcBef>
              <a:spcAft>
                <a:spcPts val="0"/>
              </a:spcAft>
              <a:buClr>
                <a:srgbClr val="004455"/>
              </a:buClr>
              <a:buSzPts val="1100"/>
              <a:buFont typeface="Proxima Nova"/>
              <a:buChar char="●"/>
              <a:defRPr sz="1467">
                <a:solidFill>
                  <a:srgbClr val="004455"/>
                </a:solidFill>
                <a:latin typeface="Proxima Nova"/>
                <a:ea typeface="Proxima Nova"/>
                <a:cs typeface="Proxima Nova"/>
                <a:sym typeface="Proxima Nova"/>
              </a:defRPr>
            </a:lvl4pPr>
            <a:lvl5pPr marL="3047924" lvl="4" indent="-397923" algn="l">
              <a:lnSpc>
                <a:spcPct val="115000"/>
              </a:lnSpc>
              <a:spcBef>
                <a:spcPts val="0"/>
              </a:spcBef>
              <a:spcAft>
                <a:spcPts val="0"/>
              </a:spcAft>
              <a:buClr>
                <a:srgbClr val="004455"/>
              </a:buClr>
              <a:buSzPts val="1100"/>
              <a:buFont typeface="Proxima Nova"/>
              <a:buChar char="○"/>
              <a:defRPr sz="1467">
                <a:solidFill>
                  <a:srgbClr val="004455"/>
                </a:solidFill>
                <a:latin typeface="Proxima Nova"/>
                <a:ea typeface="Proxima Nova"/>
                <a:cs typeface="Proxima Nova"/>
                <a:sym typeface="Proxima Nova"/>
              </a:defRPr>
            </a:lvl5pPr>
            <a:lvl6pPr marL="3657509" lvl="5" indent="-397923" algn="l">
              <a:lnSpc>
                <a:spcPct val="115000"/>
              </a:lnSpc>
              <a:spcBef>
                <a:spcPts val="0"/>
              </a:spcBef>
              <a:spcAft>
                <a:spcPts val="0"/>
              </a:spcAft>
              <a:buClr>
                <a:srgbClr val="004455"/>
              </a:buClr>
              <a:buSzPts val="1100"/>
              <a:buFont typeface="Proxima Nova"/>
              <a:buChar char="■"/>
              <a:defRPr sz="1467">
                <a:solidFill>
                  <a:srgbClr val="004455"/>
                </a:solidFill>
                <a:latin typeface="Proxima Nova"/>
                <a:ea typeface="Proxima Nova"/>
                <a:cs typeface="Proxima Nova"/>
                <a:sym typeface="Proxima Nova"/>
              </a:defRPr>
            </a:lvl6pPr>
            <a:lvl7pPr marL="4267093" lvl="6" indent="-397923" algn="l">
              <a:lnSpc>
                <a:spcPct val="115000"/>
              </a:lnSpc>
              <a:spcBef>
                <a:spcPts val="0"/>
              </a:spcBef>
              <a:spcAft>
                <a:spcPts val="0"/>
              </a:spcAft>
              <a:buClr>
                <a:srgbClr val="004455"/>
              </a:buClr>
              <a:buSzPts val="1100"/>
              <a:buFont typeface="Proxima Nova"/>
              <a:buChar char="●"/>
              <a:defRPr sz="1467">
                <a:solidFill>
                  <a:srgbClr val="004455"/>
                </a:solidFill>
                <a:latin typeface="Proxima Nova"/>
                <a:ea typeface="Proxima Nova"/>
                <a:cs typeface="Proxima Nova"/>
                <a:sym typeface="Proxima Nova"/>
              </a:defRPr>
            </a:lvl7pPr>
            <a:lvl8pPr marL="4876678" lvl="7" indent="-397923" algn="l">
              <a:lnSpc>
                <a:spcPct val="115000"/>
              </a:lnSpc>
              <a:spcBef>
                <a:spcPts val="0"/>
              </a:spcBef>
              <a:spcAft>
                <a:spcPts val="0"/>
              </a:spcAft>
              <a:buClr>
                <a:srgbClr val="004455"/>
              </a:buClr>
              <a:buSzPts val="1100"/>
              <a:buFont typeface="Proxima Nova"/>
              <a:buChar char="○"/>
              <a:defRPr sz="1467">
                <a:solidFill>
                  <a:srgbClr val="004455"/>
                </a:solidFill>
                <a:latin typeface="Proxima Nova"/>
                <a:ea typeface="Proxima Nova"/>
                <a:cs typeface="Proxima Nova"/>
                <a:sym typeface="Proxima Nova"/>
              </a:defRPr>
            </a:lvl8pPr>
            <a:lvl9pPr marL="5486263" lvl="8" indent="-397923" algn="l">
              <a:lnSpc>
                <a:spcPct val="115000"/>
              </a:lnSpc>
              <a:spcBef>
                <a:spcPts val="0"/>
              </a:spcBef>
              <a:spcAft>
                <a:spcPts val="0"/>
              </a:spcAft>
              <a:buClr>
                <a:srgbClr val="004455"/>
              </a:buClr>
              <a:buSzPts val="1100"/>
              <a:buFont typeface="Proxima Nova"/>
              <a:buChar char="■"/>
              <a:defRPr sz="1467">
                <a:solidFill>
                  <a:srgbClr val="004455"/>
                </a:solidFill>
                <a:latin typeface="Proxima Nova"/>
                <a:ea typeface="Proxima Nova"/>
                <a:cs typeface="Proxima Nova"/>
                <a:sym typeface="Proxima Nova"/>
              </a:defRPr>
            </a:lvl9pPr>
          </a:lstStyle>
          <a:p>
            <a:endParaRPr/>
          </a:p>
        </p:txBody>
      </p:sp>
      <p:sp>
        <p:nvSpPr>
          <p:cNvPr id="186" name="Google Shape;186;p25"/>
          <p:cNvSpPr txBox="1">
            <a:spLocks noGrp="1"/>
          </p:cNvSpPr>
          <p:nvPr>
            <p:ph type="subTitle" idx="2"/>
          </p:nvPr>
        </p:nvSpPr>
        <p:spPr>
          <a:xfrm>
            <a:off x="415600" y="1026367"/>
            <a:ext cx="6883600" cy="433600"/>
          </a:xfrm>
          <a:prstGeom prst="rect">
            <a:avLst/>
          </a:prstGeom>
          <a:noFill/>
          <a:ln>
            <a:noFill/>
          </a:ln>
        </p:spPr>
        <p:txBody>
          <a:bodyPr spcFirstLastPara="1" wrap="square" lIns="0" tIns="0" rIns="0" bIns="0" anchor="t" anchorCtr="0">
            <a:noAutofit/>
          </a:bodyPr>
          <a:lstStyle>
            <a:lvl1pPr lvl="0" algn="l">
              <a:lnSpc>
                <a:spcPct val="115000"/>
              </a:lnSpc>
              <a:spcBef>
                <a:spcPts val="0"/>
              </a:spcBef>
              <a:spcAft>
                <a:spcPts val="0"/>
              </a:spcAft>
              <a:buClr>
                <a:srgbClr val="46B2B9"/>
              </a:buClr>
              <a:buSzPts val="1800"/>
              <a:buFont typeface="Proxima Nova Semibold"/>
              <a:buNone/>
              <a:defRPr>
                <a:solidFill>
                  <a:srgbClr val="46B2B9"/>
                </a:solidFill>
                <a:latin typeface="Proxima Nova Semibold"/>
                <a:ea typeface="Proxima Nova Semibold"/>
                <a:cs typeface="Proxima Nova Semibold"/>
                <a:sym typeface="Proxima Nova Semibold"/>
              </a:defRPr>
            </a:lvl1pPr>
            <a:lvl2pPr lvl="1" algn="l">
              <a:lnSpc>
                <a:spcPct val="115000"/>
              </a:lnSpc>
              <a:spcBef>
                <a:spcPts val="0"/>
              </a:spcBef>
              <a:spcAft>
                <a:spcPts val="0"/>
              </a:spcAft>
              <a:buSzPts val="1400"/>
              <a:buNone/>
              <a:defRPr/>
            </a:lvl2pPr>
            <a:lvl3pPr lvl="2" algn="l">
              <a:lnSpc>
                <a:spcPct val="115000"/>
              </a:lnSpc>
              <a:spcBef>
                <a:spcPts val="0"/>
              </a:spcBef>
              <a:spcAft>
                <a:spcPts val="0"/>
              </a:spcAft>
              <a:buSzPts val="1400"/>
              <a:buNone/>
              <a:defRPr/>
            </a:lvl3pPr>
            <a:lvl4pPr lvl="3" algn="l">
              <a:lnSpc>
                <a:spcPct val="115000"/>
              </a:lnSpc>
              <a:spcBef>
                <a:spcPts val="0"/>
              </a:spcBef>
              <a:spcAft>
                <a:spcPts val="0"/>
              </a:spcAft>
              <a:buSzPts val="1400"/>
              <a:buNone/>
              <a:defRPr/>
            </a:lvl4pPr>
            <a:lvl5pPr lvl="4" algn="l">
              <a:lnSpc>
                <a:spcPct val="115000"/>
              </a:lnSpc>
              <a:spcBef>
                <a:spcPts val="0"/>
              </a:spcBef>
              <a:spcAft>
                <a:spcPts val="0"/>
              </a:spcAft>
              <a:buSzPts val="1400"/>
              <a:buNone/>
              <a:defRPr/>
            </a:lvl5pPr>
            <a:lvl6pPr lvl="5" algn="l">
              <a:lnSpc>
                <a:spcPct val="115000"/>
              </a:lnSpc>
              <a:spcBef>
                <a:spcPts val="0"/>
              </a:spcBef>
              <a:spcAft>
                <a:spcPts val="0"/>
              </a:spcAft>
              <a:buSzPts val="1400"/>
              <a:buNone/>
              <a:defRPr/>
            </a:lvl6pPr>
            <a:lvl7pPr lvl="6" algn="l">
              <a:lnSpc>
                <a:spcPct val="115000"/>
              </a:lnSpc>
              <a:spcBef>
                <a:spcPts val="0"/>
              </a:spcBef>
              <a:spcAft>
                <a:spcPts val="0"/>
              </a:spcAft>
              <a:buSzPts val="1400"/>
              <a:buNone/>
              <a:defRPr/>
            </a:lvl7pPr>
            <a:lvl8pPr lvl="7" algn="l">
              <a:lnSpc>
                <a:spcPct val="115000"/>
              </a:lnSpc>
              <a:spcBef>
                <a:spcPts val="0"/>
              </a:spcBef>
              <a:spcAft>
                <a:spcPts val="0"/>
              </a:spcAft>
              <a:buSzPts val="1400"/>
              <a:buNone/>
              <a:defRPr/>
            </a:lvl8pPr>
            <a:lvl9pPr lvl="8" algn="l">
              <a:lnSpc>
                <a:spcPct val="115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475713548"/>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matchingName="Custom Layout 7">
  <p:cSld name="Custom Layout 7">
    <p:bg>
      <p:bgPr>
        <a:solidFill>
          <a:srgbClr val="004455"/>
        </a:solidFill>
        <a:effectLst/>
      </p:bgPr>
    </p:bg>
    <p:spTree>
      <p:nvGrpSpPr>
        <p:cNvPr id="1" name="Shape 187"/>
        <p:cNvGrpSpPr/>
        <p:nvPr/>
      </p:nvGrpSpPr>
      <p:grpSpPr>
        <a:xfrm>
          <a:off x="0" y="0"/>
          <a:ext cx="0" cy="0"/>
          <a:chOff x="0" y="0"/>
          <a:chExt cx="0" cy="0"/>
        </a:xfrm>
      </p:grpSpPr>
      <p:sp>
        <p:nvSpPr>
          <p:cNvPr id="188" name="Google Shape;188;p26"/>
          <p:cNvSpPr/>
          <p:nvPr/>
        </p:nvSpPr>
        <p:spPr>
          <a:xfrm>
            <a:off x="0" y="13133"/>
            <a:ext cx="6056800" cy="6858000"/>
          </a:xfrm>
          <a:prstGeom prst="rect">
            <a:avLst/>
          </a:prstGeom>
          <a:solidFill>
            <a:srgbClr val="46B2B9"/>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89" name="Google Shape;189;p26"/>
          <p:cNvSpPr txBox="1">
            <a:spLocks noGrp="1"/>
          </p:cNvSpPr>
          <p:nvPr>
            <p:ph type="title"/>
          </p:nvPr>
        </p:nvSpPr>
        <p:spPr>
          <a:xfrm>
            <a:off x="415600" y="2138300"/>
            <a:ext cx="5478000" cy="4424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lt1"/>
              </a:buClr>
              <a:buSzPts val="2300"/>
              <a:buNone/>
              <a:defRPr sz="3067">
                <a:solidFill>
                  <a:schemeClr val="lt1"/>
                </a:solidFill>
              </a:defRPr>
            </a:lvl1pPr>
            <a:lvl2pPr lvl="1" algn="l">
              <a:lnSpc>
                <a:spcPct val="100000"/>
              </a:lnSpc>
              <a:spcBef>
                <a:spcPts val="0"/>
              </a:spcBef>
              <a:spcAft>
                <a:spcPts val="0"/>
              </a:spcAft>
              <a:buSzPts val="2800"/>
              <a:buNone/>
              <a:defRPr>
                <a:latin typeface="Proxima Nova"/>
                <a:ea typeface="Proxima Nova"/>
                <a:cs typeface="Proxima Nova"/>
                <a:sym typeface="Proxima Nova"/>
              </a:defRPr>
            </a:lvl2pPr>
            <a:lvl3pPr lvl="2" algn="l">
              <a:lnSpc>
                <a:spcPct val="100000"/>
              </a:lnSpc>
              <a:spcBef>
                <a:spcPts val="0"/>
              </a:spcBef>
              <a:spcAft>
                <a:spcPts val="0"/>
              </a:spcAft>
              <a:buSzPts val="2800"/>
              <a:buNone/>
              <a:defRPr>
                <a:latin typeface="Proxima Nova"/>
                <a:ea typeface="Proxima Nova"/>
                <a:cs typeface="Proxima Nova"/>
                <a:sym typeface="Proxima Nova"/>
              </a:defRPr>
            </a:lvl3pPr>
            <a:lvl4pPr lvl="3" algn="l">
              <a:lnSpc>
                <a:spcPct val="100000"/>
              </a:lnSpc>
              <a:spcBef>
                <a:spcPts val="0"/>
              </a:spcBef>
              <a:spcAft>
                <a:spcPts val="0"/>
              </a:spcAft>
              <a:buSzPts val="2800"/>
              <a:buNone/>
              <a:defRPr>
                <a:latin typeface="Proxima Nova"/>
                <a:ea typeface="Proxima Nova"/>
                <a:cs typeface="Proxima Nova"/>
                <a:sym typeface="Proxima Nova"/>
              </a:defRPr>
            </a:lvl4pPr>
            <a:lvl5pPr lvl="4" algn="l">
              <a:lnSpc>
                <a:spcPct val="100000"/>
              </a:lnSpc>
              <a:spcBef>
                <a:spcPts val="0"/>
              </a:spcBef>
              <a:spcAft>
                <a:spcPts val="0"/>
              </a:spcAft>
              <a:buSzPts val="2800"/>
              <a:buNone/>
              <a:defRPr>
                <a:latin typeface="Proxima Nova"/>
                <a:ea typeface="Proxima Nova"/>
                <a:cs typeface="Proxima Nova"/>
                <a:sym typeface="Proxima Nova"/>
              </a:defRPr>
            </a:lvl5pPr>
            <a:lvl6pPr lvl="5" algn="l">
              <a:lnSpc>
                <a:spcPct val="100000"/>
              </a:lnSpc>
              <a:spcBef>
                <a:spcPts val="0"/>
              </a:spcBef>
              <a:spcAft>
                <a:spcPts val="0"/>
              </a:spcAft>
              <a:buSzPts val="2800"/>
              <a:buNone/>
              <a:defRPr>
                <a:latin typeface="Proxima Nova"/>
                <a:ea typeface="Proxima Nova"/>
                <a:cs typeface="Proxima Nova"/>
                <a:sym typeface="Proxima Nova"/>
              </a:defRPr>
            </a:lvl6pPr>
            <a:lvl7pPr lvl="6" algn="l">
              <a:lnSpc>
                <a:spcPct val="100000"/>
              </a:lnSpc>
              <a:spcBef>
                <a:spcPts val="0"/>
              </a:spcBef>
              <a:spcAft>
                <a:spcPts val="0"/>
              </a:spcAft>
              <a:buSzPts val="2800"/>
              <a:buNone/>
              <a:defRPr>
                <a:latin typeface="Proxima Nova"/>
                <a:ea typeface="Proxima Nova"/>
                <a:cs typeface="Proxima Nova"/>
                <a:sym typeface="Proxima Nova"/>
              </a:defRPr>
            </a:lvl7pPr>
            <a:lvl8pPr lvl="7" algn="l">
              <a:lnSpc>
                <a:spcPct val="100000"/>
              </a:lnSpc>
              <a:spcBef>
                <a:spcPts val="0"/>
              </a:spcBef>
              <a:spcAft>
                <a:spcPts val="0"/>
              </a:spcAft>
              <a:buSzPts val="2800"/>
              <a:buNone/>
              <a:defRPr>
                <a:latin typeface="Proxima Nova"/>
                <a:ea typeface="Proxima Nova"/>
                <a:cs typeface="Proxima Nova"/>
                <a:sym typeface="Proxima Nova"/>
              </a:defRPr>
            </a:lvl8pPr>
            <a:lvl9pPr lvl="8" algn="l">
              <a:lnSpc>
                <a:spcPct val="100000"/>
              </a:lnSpc>
              <a:spcBef>
                <a:spcPts val="0"/>
              </a:spcBef>
              <a:spcAft>
                <a:spcPts val="0"/>
              </a:spcAft>
              <a:buSzPts val="2800"/>
              <a:buNone/>
              <a:defRPr>
                <a:latin typeface="Proxima Nova"/>
                <a:ea typeface="Proxima Nova"/>
                <a:cs typeface="Proxima Nova"/>
                <a:sym typeface="Proxima Nova"/>
              </a:defRPr>
            </a:lvl9pPr>
          </a:lstStyle>
          <a:p>
            <a:endParaRPr/>
          </a:p>
        </p:txBody>
      </p:sp>
      <p:sp>
        <p:nvSpPr>
          <p:cNvPr id="190" name="Google Shape;190;p26"/>
          <p:cNvSpPr txBox="1">
            <a:spLocks noGrp="1"/>
          </p:cNvSpPr>
          <p:nvPr>
            <p:ph type="subTitle" idx="1"/>
          </p:nvPr>
        </p:nvSpPr>
        <p:spPr>
          <a:xfrm>
            <a:off x="415600" y="2659133"/>
            <a:ext cx="5142400" cy="1659200"/>
          </a:xfrm>
          <a:prstGeom prst="rect">
            <a:avLst/>
          </a:prstGeom>
          <a:noFill/>
          <a:ln>
            <a:noFill/>
          </a:ln>
        </p:spPr>
        <p:txBody>
          <a:bodyPr spcFirstLastPara="1" wrap="square" lIns="0" tIns="0" rIns="0" bIns="0" anchor="t" anchorCtr="0">
            <a:noAutofit/>
          </a:bodyPr>
          <a:lstStyle>
            <a:lvl1pPr lvl="0" algn="l">
              <a:lnSpc>
                <a:spcPct val="115000"/>
              </a:lnSpc>
              <a:spcBef>
                <a:spcPts val="0"/>
              </a:spcBef>
              <a:spcAft>
                <a:spcPts val="0"/>
              </a:spcAft>
              <a:buClr>
                <a:srgbClr val="004455"/>
              </a:buClr>
              <a:buSzPts val="1600"/>
              <a:buFont typeface="Proxima Nova Semibold"/>
              <a:buNone/>
              <a:defRPr sz="2133">
                <a:solidFill>
                  <a:srgbClr val="004455"/>
                </a:solidFill>
                <a:latin typeface="Proxima Nova Semibold"/>
                <a:ea typeface="Proxima Nova Semibold"/>
                <a:cs typeface="Proxima Nova Semibold"/>
                <a:sym typeface="Proxima Nova Semibold"/>
              </a:defRPr>
            </a:lvl1pPr>
            <a:lvl2pPr lvl="1" algn="l">
              <a:lnSpc>
                <a:spcPct val="115000"/>
              </a:lnSpc>
              <a:spcBef>
                <a:spcPts val="0"/>
              </a:spcBef>
              <a:spcAft>
                <a:spcPts val="0"/>
              </a:spcAft>
              <a:buClr>
                <a:srgbClr val="004455"/>
              </a:buClr>
              <a:buSzPts val="1400"/>
              <a:buNone/>
              <a:defRPr>
                <a:solidFill>
                  <a:srgbClr val="004455"/>
                </a:solidFill>
              </a:defRPr>
            </a:lvl2pPr>
            <a:lvl3pPr lvl="2" algn="l">
              <a:lnSpc>
                <a:spcPct val="115000"/>
              </a:lnSpc>
              <a:spcBef>
                <a:spcPts val="0"/>
              </a:spcBef>
              <a:spcAft>
                <a:spcPts val="0"/>
              </a:spcAft>
              <a:buClr>
                <a:srgbClr val="004455"/>
              </a:buClr>
              <a:buSzPts val="1400"/>
              <a:buNone/>
              <a:defRPr>
                <a:solidFill>
                  <a:srgbClr val="004455"/>
                </a:solidFill>
              </a:defRPr>
            </a:lvl3pPr>
            <a:lvl4pPr lvl="3" algn="l">
              <a:lnSpc>
                <a:spcPct val="115000"/>
              </a:lnSpc>
              <a:spcBef>
                <a:spcPts val="0"/>
              </a:spcBef>
              <a:spcAft>
                <a:spcPts val="0"/>
              </a:spcAft>
              <a:buClr>
                <a:srgbClr val="004455"/>
              </a:buClr>
              <a:buSzPts val="1400"/>
              <a:buNone/>
              <a:defRPr>
                <a:solidFill>
                  <a:srgbClr val="004455"/>
                </a:solidFill>
              </a:defRPr>
            </a:lvl4pPr>
            <a:lvl5pPr lvl="4" algn="l">
              <a:lnSpc>
                <a:spcPct val="115000"/>
              </a:lnSpc>
              <a:spcBef>
                <a:spcPts val="0"/>
              </a:spcBef>
              <a:spcAft>
                <a:spcPts val="0"/>
              </a:spcAft>
              <a:buClr>
                <a:srgbClr val="004455"/>
              </a:buClr>
              <a:buSzPts val="1400"/>
              <a:buNone/>
              <a:defRPr>
                <a:solidFill>
                  <a:srgbClr val="004455"/>
                </a:solidFill>
              </a:defRPr>
            </a:lvl5pPr>
            <a:lvl6pPr lvl="5" algn="l">
              <a:lnSpc>
                <a:spcPct val="115000"/>
              </a:lnSpc>
              <a:spcBef>
                <a:spcPts val="0"/>
              </a:spcBef>
              <a:spcAft>
                <a:spcPts val="0"/>
              </a:spcAft>
              <a:buClr>
                <a:srgbClr val="004455"/>
              </a:buClr>
              <a:buSzPts val="1400"/>
              <a:buNone/>
              <a:defRPr>
                <a:solidFill>
                  <a:srgbClr val="004455"/>
                </a:solidFill>
              </a:defRPr>
            </a:lvl6pPr>
            <a:lvl7pPr lvl="6" algn="l">
              <a:lnSpc>
                <a:spcPct val="115000"/>
              </a:lnSpc>
              <a:spcBef>
                <a:spcPts val="0"/>
              </a:spcBef>
              <a:spcAft>
                <a:spcPts val="0"/>
              </a:spcAft>
              <a:buClr>
                <a:srgbClr val="004455"/>
              </a:buClr>
              <a:buSzPts val="1400"/>
              <a:buNone/>
              <a:defRPr>
                <a:solidFill>
                  <a:srgbClr val="004455"/>
                </a:solidFill>
              </a:defRPr>
            </a:lvl7pPr>
            <a:lvl8pPr lvl="7" algn="l">
              <a:lnSpc>
                <a:spcPct val="115000"/>
              </a:lnSpc>
              <a:spcBef>
                <a:spcPts val="0"/>
              </a:spcBef>
              <a:spcAft>
                <a:spcPts val="0"/>
              </a:spcAft>
              <a:buClr>
                <a:srgbClr val="004455"/>
              </a:buClr>
              <a:buSzPts val="1400"/>
              <a:buNone/>
              <a:defRPr>
                <a:solidFill>
                  <a:srgbClr val="004455"/>
                </a:solidFill>
              </a:defRPr>
            </a:lvl8pPr>
            <a:lvl9pPr lvl="8" algn="l">
              <a:lnSpc>
                <a:spcPct val="115000"/>
              </a:lnSpc>
              <a:spcBef>
                <a:spcPts val="0"/>
              </a:spcBef>
              <a:spcAft>
                <a:spcPts val="0"/>
              </a:spcAft>
              <a:buClr>
                <a:srgbClr val="004455"/>
              </a:buClr>
              <a:buSzPts val="1400"/>
              <a:buNone/>
              <a:defRPr>
                <a:solidFill>
                  <a:srgbClr val="004455"/>
                </a:solidFill>
              </a:defRPr>
            </a:lvl9pPr>
          </a:lstStyle>
          <a:p>
            <a:endParaRPr/>
          </a:p>
        </p:txBody>
      </p:sp>
    </p:spTree>
    <p:extLst>
      <p:ext uri="{BB962C8B-B14F-4D97-AF65-F5344CB8AC3E}">
        <p14:creationId xmlns:p14="http://schemas.microsoft.com/office/powerpoint/2010/main" val="1771625694"/>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matchingName="Custom Layout 8">
  <p:cSld name="Custom Layout 8">
    <p:spTree>
      <p:nvGrpSpPr>
        <p:cNvPr id="1" name="Shape 191"/>
        <p:cNvGrpSpPr/>
        <p:nvPr/>
      </p:nvGrpSpPr>
      <p:grpSpPr>
        <a:xfrm>
          <a:off x="0" y="0"/>
          <a:ext cx="0" cy="0"/>
          <a:chOff x="0" y="0"/>
          <a:chExt cx="0" cy="0"/>
        </a:xfrm>
      </p:grpSpPr>
      <p:sp>
        <p:nvSpPr>
          <p:cNvPr id="192" name="Google Shape;192;p27"/>
          <p:cNvSpPr txBox="1">
            <a:spLocks noGrp="1"/>
          </p:cNvSpPr>
          <p:nvPr>
            <p:ph type="body" idx="1"/>
          </p:nvPr>
        </p:nvSpPr>
        <p:spPr>
          <a:xfrm>
            <a:off x="2053500" y="2493967"/>
            <a:ext cx="3629600" cy="1560400"/>
          </a:xfrm>
          <a:prstGeom prst="rect">
            <a:avLst/>
          </a:prstGeom>
          <a:noFill/>
          <a:ln>
            <a:noFill/>
          </a:ln>
        </p:spPr>
        <p:txBody>
          <a:bodyPr spcFirstLastPara="1" wrap="square" lIns="0" tIns="0" rIns="0" bIns="0" anchor="t" anchorCtr="0">
            <a:noAutofit/>
          </a:bodyPr>
          <a:lstStyle>
            <a:lvl1pPr marL="609585" lvl="0" indent="-414856" algn="l">
              <a:lnSpc>
                <a:spcPct val="115000"/>
              </a:lnSpc>
              <a:spcBef>
                <a:spcPts val="0"/>
              </a:spcBef>
              <a:spcAft>
                <a:spcPts val="0"/>
              </a:spcAft>
              <a:buSzPts val="1300"/>
              <a:buChar char="●"/>
              <a:defRPr sz="1733"/>
            </a:lvl1pPr>
            <a:lvl2pPr marL="1219170" lvl="1" indent="-380990" algn="l">
              <a:lnSpc>
                <a:spcPct val="115000"/>
              </a:lnSpc>
              <a:spcBef>
                <a:spcPts val="0"/>
              </a:spcBef>
              <a:spcAft>
                <a:spcPts val="0"/>
              </a:spcAft>
              <a:buSzPts val="900"/>
              <a:buChar char="○"/>
              <a:defRPr sz="1200"/>
            </a:lvl2pPr>
            <a:lvl3pPr marL="1828754" lvl="2" indent="-380990" algn="l">
              <a:lnSpc>
                <a:spcPct val="115000"/>
              </a:lnSpc>
              <a:spcBef>
                <a:spcPts val="0"/>
              </a:spcBef>
              <a:spcAft>
                <a:spcPts val="0"/>
              </a:spcAft>
              <a:buSzPts val="900"/>
              <a:buChar char="■"/>
              <a:defRPr sz="1200"/>
            </a:lvl3pPr>
            <a:lvl4pPr marL="2438339" lvl="3" indent="-380990" algn="l">
              <a:lnSpc>
                <a:spcPct val="115000"/>
              </a:lnSpc>
              <a:spcBef>
                <a:spcPts val="0"/>
              </a:spcBef>
              <a:spcAft>
                <a:spcPts val="0"/>
              </a:spcAft>
              <a:buSzPts val="900"/>
              <a:buChar char="●"/>
              <a:defRPr sz="1200"/>
            </a:lvl4pPr>
            <a:lvl5pPr marL="3047924" lvl="4" indent="-380990" algn="l">
              <a:lnSpc>
                <a:spcPct val="115000"/>
              </a:lnSpc>
              <a:spcBef>
                <a:spcPts val="0"/>
              </a:spcBef>
              <a:spcAft>
                <a:spcPts val="0"/>
              </a:spcAft>
              <a:buSzPts val="900"/>
              <a:buChar char="○"/>
              <a:defRPr sz="1200"/>
            </a:lvl5pPr>
            <a:lvl6pPr marL="3657509" lvl="5" indent="-380990" algn="l">
              <a:lnSpc>
                <a:spcPct val="115000"/>
              </a:lnSpc>
              <a:spcBef>
                <a:spcPts val="0"/>
              </a:spcBef>
              <a:spcAft>
                <a:spcPts val="0"/>
              </a:spcAft>
              <a:buSzPts val="900"/>
              <a:buChar char="■"/>
              <a:defRPr sz="1200"/>
            </a:lvl6pPr>
            <a:lvl7pPr marL="4267093" lvl="6" indent="-380990" algn="l">
              <a:lnSpc>
                <a:spcPct val="115000"/>
              </a:lnSpc>
              <a:spcBef>
                <a:spcPts val="0"/>
              </a:spcBef>
              <a:spcAft>
                <a:spcPts val="0"/>
              </a:spcAft>
              <a:buSzPts val="900"/>
              <a:buChar char="●"/>
              <a:defRPr sz="1200"/>
            </a:lvl7pPr>
            <a:lvl8pPr marL="4876678" lvl="7" indent="-380990" algn="l">
              <a:lnSpc>
                <a:spcPct val="115000"/>
              </a:lnSpc>
              <a:spcBef>
                <a:spcPts val="0"/>
              </a:spcBef>
              <a:spcAft>
                <a:spcPts val="0"/>
              </a:spcAft>
              <a:buSzPts val="900"/>
              <a:buChar char="○"/>
              <a:defRPr sz="1200"/>
            </a:lvl8pPr>
            <a:lvl9pPr marL="5486263" lvl="8" indent="-380990" algn="l">
              <a:lnSpc>
                <a:spcPct val="115000"/>
              </a:lnSpc>
              <a:spcBef>
                <a:spcPts val="0"/>
              </a:spcBef>
              <a:spcAft>
                <a:spcPts val="0"/>
              </a:spcAft>
              <a:buSzPts val="900"/>
              <a:buChar char="■"/>
              <a:defRPr sz="1200"/>
            </a:lvl9pPr>
          </a:lstStyle>
          <a:p>
            <a:endParaRPr/>
          </a:p>
        </p:txBody>
      </p:sp>
      <p:sp>
        <p:nvSpPr>
          <p:cNvPr id="193" name="Google Shape;193;p27"/>
          <p:cNvSpPr/>
          <p:nvPr/>
        </p:nvSpPr>
        <p:spPr>
          <a:xfrm>
            <a:off x="633702" y="4535788"/>
            <a:ext cx="1042001" cy="1042001"/>
          </a:xfrm>
          <a:prstGeom prst="ellipse">
            <a:avLst/>
          </a:prstGeom>
          <a:solidFill>
            <a:srgbClr val="46B2B9"/>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94" name="Google Shape;194;p27"/>
          <p:cNvSpPr/>
          <p:nvPr/>
        </p:nvSpPr>
        <p:spPr>
          <a:xfrm>
            <a:off x="6204402" y="2493961"/>
            <a:ext cx="1042001" cy="1042001"/>
          </a:xfrm>
          <a:prstGeom prst="ellipse">
            <a:avLst/>
          </a:prstGeom>
          <a:solidFill>
            <a:srgbClr val="46B2B9"/>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95" name="Google Shape;195;p27"/>
          <p:cNvSpPr/>
          <p:nvPr/>
        </p:nvSpPr>
        <p:spPr>
          <a:xfrm>
            <a:off x="6204403" y="4535787"/>
            <a:ext cx="1042000" cy="1042000"/>
          </a:xfrm>
          <a:prstGeom prst="ellipse">
            <a:avLst/>
          </a:prstGeom>
          <a:solidFill>
            <a:srgbClr val="46B2B9"/>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96" name="Google Shape;196;p27"/>
          <p:cNvSpPr txBox="1">
            <a:spLocks noGrp="1"/>
          </p:cNvSpPr>
          <p:nvPr>
            <p:ph type="title"/>
          </p:nvPr>
        </p:nvSpPr>
        <p:spPr>
          <a:xfrm>
            <a:off x="602300" y="561711"/>
            <a:ext cx="10652000" cy="6320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rgbClr val="004455"/>
              </a:buClr>
              <a:buSzPts val="3800"/>
              <a:buNone/>
              <a:defRPr sz="5067">
                <a:solidFill>
                  <a:srgbClr val="004455"/>
                </a:solidFill>
              </a:defRPr>
            </a:lvl1pPr>
            <a:lvl2pPr lvl="1" algn="l">
              <a:lnSpc>
                <a:spcPct val="100000"/>
              </a:lnSpc>
              <a:spcBef>
                <a:spcPts val="0"/>
              </a:spcBef>
              <a:spcAft>
                <a:spcPts val="0"/>
              </a:spcAft>
              <a:buSzPts val="2800"/>
              <a:buNone/>
              <a:defRPr>
                <a:latin typeface="Proxima Nova"/>
                <a:ea typeface="Proxima Nova"/>
                <a:cs typeface="Proxima Nova"/>
                <a:sym typeface="Proxima Nova"/>
              </a:defRPr>
            </a:lvl2pPr>
            <a:lvl3pPr lvl="2" algn="l">
              <a:lnSpc>
                <a:spcPct val="100000"/>
              </a:lnSpc>
              <a:spcBef>
                <a:spcPts val="0"/>
              </a:spcBef>
              <a:spcAft>
                <a:spcPts val="0"/>
              </a:spcAft>
              <a:buSzPts val="2800"/>
              <a:buNone/>
              <a:defRPr>
                <a:latin typeface="Proxima Nova"/>
                <a:ea typeface="Proxima Nova"/>
                <a:cs typeface="Proxima Nova"/>
                <a:sym typeface="Proxima Nova"/>
              </a:defRPr>
            </a:lvl3pPr>
            <a:lvl4pPr lvl="3" algn="l">
              <a:lnSpc>
                <a:spcPct val="100000"/>
              </a:lnSpc>
              <a:spcBef>
                <a:spcPts val="0"/>
              </a:spcBef>
              <a:spcAft>
                <a:spcPts val="0"/>
              </a:spcAft>
              <a:buSzPts val="2800"/>
              <a:buNone/>
              <a:defRPr>
                <a:latin typeface="Proxima Nova"/>
                <a:ea typeface="Proxima Nova"/>
                <a:cs typeface="Proxima Nova"/>
                <a:sym typeface="Proxima Nova"/>
              </a:defRPr>
            </a:lvl4pPr>
            <a:lvl5pPr lvl="4" algn="l">
              <a:lnSpc>
                <a:spcPct val="100000"/>
              </a:lnSpc>
              <a:spcBef>
                <a:spcPts val="0"/>
              </a:spcBef>
              <a:spcAft>
                <a:spcPts val="0"/>
              </a:spcAft>
              <a:buSzPts val="2800"/>
              <a:buNone/>
              <a:defRPr>
                <a:latin typeface="Proxima Nova"/>
                <a:ea typeface="Proxima Nova"/>
                <a:cs typeface="Proxima Nova"/>
                <a:sym typeface="Proxima Nova"/>
              </a:defRPr>
            </a:lvl5pPr>
            <a:lvl6pPr lvl="5" algn="l">
              <a:lnSpc>
                <a:spcPct val="100000"/>
              </a:lnSpc>
              <a:spcBef>
                <a:spcPts val="0"/>
              </a:spcBef>
              <a:spcAft>
                <a:spcPts val="0"/>
              </a:spcAft>
              <a:buSzPts val="2800"/>
              <a:buNone/>
              <a:defRPr>
                <a:latin typeface="Proxima Nova"/>
                <a:ea typeface="Proxima Nova"/>
                <a:cs typeface="Proxima Nova"/>
                <a:sym typeface="Proxima Nova"/>
              </a:defRPr>
            </a:lvl6pPr>
            <a:lvl7pPr lvl="6" algn="l">
              <a:lnSpc>
                <a:spcPct val="100000"/>
              </a:lnSpc>
              <a:spcBef>
                <a:spcPts val="0"/>
              </a:spcBef>
              <a:spcAft>
                <a:spcPts val="0"/>
              </a:spcAft>
              <a:buSzPts val="2800"/>
              <a:buNone/>
              <a:defRPr>
                <a:latin typeface="Proxima Nova"/>
                <a:ea typeface="Proxima Nova"/>
                <a:cs typeface="Proxima Nova"/>
                <a:sym typeface="Proxima Nova"/>
              </a:defRPr>
            </a:lvl7pPr>
            <a:lvl8pPr lvl="7" algn="l">
              <a:lnSpc>
                <a:spcPct val="100000"/>
              </a:lnSpc>
              <a:spcBef>
                <a:spcPts val="0"/>
              </a:spcBef>
              <a:spcAft>
                <a:spcPts val="0"/>
              </a:spcAft>
              <a:buSzPts val="2800"/>
              <a:buNone/>
              <a:defRPr>
                <a:latin typeface="Proxima Nova"/>
                <a:ea typeface="Proxima Nova"/>
                <a:cs typeface="Proxima Nova"/>
                <a:sym typeface="Proxima Nova"/>
              </a:defRPr>
            </a:lvl8pPr>
            <a:lvl9pPr lvl="8" algn="l">
              <a:lnSpc>
                <a:spcPct val="100000"/>
              </a:lnSpc>
              <a:spcBef>
                <a:spcPts val="0"/>
              </a:spcBef>
              <a:spcAft>
                <a:spcPts val="0"/>
              </a:spcAft>
              <a:buSzPts val="2800"/>
              <a:buNone/>
              <a:defRPr>
                <a:latin typeface="Proxima Nova"/>
                <a:ea typeface="Proxima Nova"/>
                <a:cs typeface="Proxima Nova"/>
                <a:sym typeface="Proxima Nova"/>
              </a:defRPr>
            </a:lvl9pPr>
          </a:lstStyle>
          <a:p>
            <a:endParaRPr/>
          </a:p>
        </p:txBody>
      </p:sp>
      <p:sp>
        <p:nvSpPr>
          <p:cNvPr id="197" name="Google Shape;197;p27"/>
          <p:cNvSpPr txBox="1">
            <a:spLocks noGrp="1"/>
          </p:cNvSpPr>
          <p:nvPr>
            <p:ph type="subTitle" idx="2"/>
          </p:nvPr>
        </p:nvSpPr>
        <p:spPr>
          <a:xfrm>
            <a:off x="602300" y="1269500"/>
            <a:ext cx="6883600" cy="433600"/>
          </a:xfrm>
          <a:prstGeom prst="rect">
            <a:avLst/>
          </a:prstGeom>
          <a:noFill/>
          <a:ln>
            <a:noFill/>
          </a:ln>
        </p:spPr>
        <p:txBody>
          <a:bodyPr spcFirstLastPara="1" wrap="square" lIns="0" tIns="0" rIns="0" bIns="0" anchor="t" anchorCtr="0">
            <a:noAutofit/>
          </a:bodyPr>
          <a:lstStyle>
            <a:lvl1pPr lvl="0" algn="l">
              <a:lnSpc>
                <a:spcPct val="115000"/>
              </a:lnSpc>
              <a:spcBef>
                <a:spcPts val="0"/>
              </a:spcBef>
              <a:spcAft>
                <a:spcPts val="0"/>
              </a:spcAft>
              <a:buClr>
                <a:srgbClr val="46B2B9"/>
              </a:buClr>
              <a:buSzPts val="2000"/>
              <a:buFont typeface="Proxima Nova Semibold"/>
              <a:buNone/>
              <a:defRPr sz="2667">
                <a:solidFill>
                  <a:srgbClr val="46B2B9"/>
                </a:solidFill>
                <a:latin typeface="Proxima Nova Semibold"/>
                <a:ea typeface="Proxima Nova Semibold"/>
                <a:cs typeface="Proxima Nova Semibold"/>
                <a:sym typeface="Proxima Nova Semibold"/>
              </a:defRPr>
            </a:lvl1pPr>
            <a:lvl2pPr lvl="1" algn="l">
              <a:lnSpc>
                <a:spcPct val="115000"/>
              </a:lnSpc>
              <a:spcBef>
                <a:spcPts val="0"/>
              </a:spcBef>
              <a:spcAft>
                <a:spcPts val="0"/>
              </a:spcAft>
              <a:buSzPts val="2400"/>
              <a:buNone/>
              <a:defRPr sz="3200"/>
            </a:lvl2pPr>
            <a:lvl3pPr lvl="2" algn="l">
              <a:lnSpc>
                <a:spcPct val="115000"/>
              </a:lnSpc>
              <a:spcBef>
                <a:spcPts val="0"/>
              </a:spcBef>
              <a:spcAft>
                <a:spcPts val="0"/>
              </a:spcAft>
              <a:buSzPts val="2400"/>
              <a:buNone/>
              <a:defRPr sz="3200"/>
            </a:lvl3pPr>
            <a:lvl4pPr lvl="3" algn="l">
              <a:lnSpc>
                <a:spcPct val="115000"/>
              </a:lnSpc>
              <a:spcBef>
                <a:spcPts val="0"/>
              </a:spcBef>
              <a:spcAft>
                <a:spcPts val="0"/>
              </a:spcAft>
              <a:buSzPts val="2400"/>
              <a:buNone/>
              <a:defRPr sz="3200"/>
            </a:lvl4pPr>
            <a:lvl5pPr lvl="4" algn="l">
              <a:lnSpc>
                <a:spcPct val="115000"/>
              </a:lnSpc>
              <a:spcBef>
                <a:spcPts val="0"/>
              </a:spcBef>
              <a:spcAft>
                <a:spcPts val="0"/>
              </a:spcAft>
              <a:buSzPts val="2400"/>
              <a:buNone/>
              <a:defRPr sz="3200"/>
            </a:lvl5pPr>
            <a:lvl6pPr lvl="5" algn="l">
              <a:lnSpc>
                <a:spcPct val="115000"/>
              </a:lnSpc>
              <a:spcBef>
                <a:spcPts val="0"/>
              </a:spcBef>
              <a:spcAft>
                <a:spcPts val="0"/>
              </a:spcAft>
              <a:buSzPts val="2400"/>
              <a:buNone/>
              <a:defRPr sz="3200"/>
            </a:lvl6pPr>
            <a:lvl7pPr lvl="6" algn="l">
              <a:lnSpc>
                <a:spcPct val="115000"/>
              </a:lnSpc>
              <a:spcBef>
                <a:spcPts val="0"/>
              </a:spcBef>
              <a:spcAft>
                <a:spcPts val="0"/>
              </a:spcAft>
              <a:buSzPts val="2400"/>
              <a:buNone/>
              <a:defRPr sz="3200"/>
            </a:lvl7pPr>
            <a:lvl8pPr lvl="7" algn="l">
              <a:lnSpc>
                <a:spcPct val="115000"/>
              </a:lnSpc>
              <a:spcBef>
                <a:spcPts val="0"/>
              </a:spcBef>
              <a:spcAft>
                <a:spcPts val="0"/>
              </a:spcAft>
              <a:buSzPts val="2400"/>
              <a:buNone/>
              <a:defRPr sz="3200"/>
            </a:lvl8pPr>
            <a:lvl9pPr lvl="8" algn="l">
              <a:lnSpc>
                <a:spcPct val="115000"/>
              </a:lnSpc>
              <a:spcBef>
                <a:spcPts val="0"/>
              </a:spcBef>
              <a:spcAft>
                <a:spcPts val="0"/>
              </a:spcAft>
              <a:buSzPts val="2400"/>
              <a:buNone/>
              <a:defRPr sz="3200"/>
            </a:lvl9pPr>
          </a:lstStyle>
          <a:p>
            <a:endParaRPr/>
          </a:p>
        </p:txBody>
      </p:sp>
      <p:sp>
        <p:nvSpPr>
          <p:cNvPr id="198" name="Google Shape;198;p27"/>
          <p:cNvSpPr/>
          <p:nvPr/>
        </p:nvSpPr>
        <p:spPr>
          <a:xfrm>
            <a:off x="633701" y="2493961"/>
            <a:ext cx="1042001" cy="1042001"/>
          </a:xfrm>
          <a:prstGeom prst="ellipse">
            <a:avLst/>
          </a:prstGeom>
          <a:solidFill>
            <a:srgbClr val="46B2B9"/>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99" name="Google Shape;199;p27"/>
          <p:cNvSpPr txBox="1">
            <a:spLocks noGrp="1"/>
          </p:cNvSpPr>
          <p:nvPr>
            <p:ph type="body" idx="3"/>
          </p:nvPr>
        </p:nvSpPr>
        <p:spPr>
          <a:xfrm>
            <a:off x="2053500" y="4535800"/>
            <a:ext cx="3629600" cy="1560400"/>
          </a:xfrm>
          <a:prstGeom prst="rect">
            <a:avLst/>
          </a:prstGeom>
          <a:noFill/>
          <a:ln>
            <a:noFill/>
          </a:ln>
        </p:spPr>
        <p:txBody>
          <a:bodyPr spcFirstLastPara="1" wrap="square" lIns="0" tIns="0" rIns="0" bIns="0" anchor="t" anchorCtr="0">
            <a:noAutofit/>
          </a:bodyPr>
          <a:lstStyle>
            <a:lvl1pPr marL="609585" lvl="0" indent="-414856" algn="l">
              <a:lnSpc>
                <a:spcPct val="115000"/>
              </a:lnSpc>
              <a:spcBef>
                <a:spcPts val="0"/>
              </a:spcBef>
              <a:spcAft>
                <a:spcPts val="0"/>
              </a:spcAft>
              <a:buSzPts val="1300"/>
              <a:buChar char="●"/>
              <a:defRPr sz="1733"/>
            </a:lvl1pPr>
            <a:lvl2pPr marL="1219170" lvl="1" indent="-380990" algn="l">
              <a:lnSpc>
                <a:spcPct val="115000"/>
              </a:lnSpc>
              <a:spcBef>
                <a:spcPts val="0"/>
              </a:spcBef>
              <a:spcAft>
                <a:spcPts val="0"/>
              </a:spcAft>
              <a:buSzPts val="900"/>
              <a:buChar char="○"/>
              <a:defRPr sz="1200"/>
            </a:lvl2pPr>
            <a:lvl3pPr marL="1828754" lvl="2" indent="-380990" algn="l">
              <a:lnSpc>
                <a:spcPct val="115000"/>
              </a:lnSpc>
              <a:spcBef>
                <a:spcPts val="0"/>
              </a:spcBef>
              <a:spcAft>
                <a:spcPts val="0"/>
              </a:spcAft>
              <a:buSzPts val="900"/>
              <a:buChar char="■"/>
              <a:defRPr sz="1200"/>
            </a:lvl3pPr>
            <a:lvl4pPr marL="2438339" lvl="3" indent="-380990" algn="l">
              <a:lnSpc>
                <a:spcPct val="115000"/>
              </a:lnSpc>
              <a:spcBef>
                <a:spcPts val="0"/>
              </a:spcBef>
              <a:spcAft>
                <a:spcPts val="0"/>
              </a:spcAft>
              <a:buSzPts val="900"/>
              <a:buChar char="●"/>
              <a:defRPr sz="1200"/>
            </a:lvl4pPr>
            <a:lvl5pPr marL="3047924" lvl="4" indent="-380990" algn="l">
              <a:lnSpc>
                <a:spcPct val="115000"/>
              </a:lnSpc>
              <a:spcBef>
                <a:spcPts val="0"/>
              </a:spcBef>
              <a:spcAft>
                <a:spcPts val="0"/>
              </a:spcAft>
              <a:buSzPts val="900"/>
              <a:buChar char="○"/>
              <a:defRPr sz="1200"/>
            </a:lvl5pPr>
            <a:lvl6pPr marL="3657509" lvl="5" indent="-380990" algn="l">
              <a:lnSpc>
                <a:spcPct val="115000"/>
              </a:lnSpc>
              <a:spcBef>
                <a:spcPts val="0"/>
              </a:spcBef>
              <a:spcAft>
                <a:spcPts val="0"/>
              </a:spcAft>
              <a:buSzPts val="900"/>
              <a:buChar char="■"/>
              <a:defRPr sz="1200"/>
            </a:lvl6pPr>
            <a:lvl7pPr marL="4267093" lvl="6" indent="-380990" algn="l">
              <a:lnSpc>
                <a:spcPct val="115000"/>
              </a:lnSpc>
              <a:spcBef>
                <a:spcPts val="0"/>
              </a:spcBef>
              <a:spcAft>
                <a:spcPts val="0"/>
              </a:spcAft>
              <a:buSzPts val="900"/>
              <a:buChar char="●"/>
              <a:defRPr sz="1200"/>
            </a:lvl7pPr>
            <a:lvl8pPr marL="4876678" lvl="7" indent="-380990" algn="l">
              <a:lnSpc>
                <a:spcPct val="115000"/>
              </a:lnSpc>
              <a:spcBef>
                <a:spcPts val="0"/>
              </a:spcBef>
              <a:spcAft>
                <a:spcPts val="0"/>
              </a:spcAft>
              <a:buSzPts val="900"/>
              <a:buChar char="○"/>
              <a:defRPr sz="1200"/>
            </a:lvl8pPr>
            <a:lvl9pPr marL="5486263" lvl="8" indent="-380990" algn="l">
              <a:lnSpc>
                <a:spcPct val="115000"/>
              </a:lnSpc>
              <a:spcBef>
                <a:spcPts val="0"/>
              </a:spcBef>
              <a:spcAft>
                <a:spcPts val="0"/>
              </a:spcAft>
              <a:buSzPts val="900"/>
              <a:buChar char="■"/>
              <a:defRPr sz="1200"/>
            </a:lvl9pPr>
          </a:lstStyle>
          <a:p>
            <a:endParaRPr/>
          </a:p>
        </p:txBody>
      </p:sp>
      <p:sp>
        <p:nvSpPr>
          <p:cNvPr id="200" name="Google Shape;200;p27"/>
          <p:cNvSpPr txBox="1">
            <a:spLocks noGrp="1"/>
          </p:cNvSpPr>
          <p:nvPr>
            <p:ph type="body" idx="4"/>
          </p:nvPr>
        </p:nvSpPr>
        <p:spPr>
          <a:xfrm>
            <a:off x="7624700" y="2493967"/>
            <a:ext cx="3629600" cy="1560400"/>
          </a:xfrm>
          <a:prstGeom prst="rect">
            <a:avLst/>
          </a:prstGeom>
          <a:noFill/>
          <a:ln>
            <a:noFill/>
          </a:ln>
        </p:spPr>
        <p:txBody>
          <a:bodyPr spcFirstLastPara="1" wrap="square" lIns="0" tIns="0" rIns="0" bIns="0" anchor="t" anchorCtr="0">
            <a:noAutofit/>
          </a:bodyPr>
          <a:lstStyle>
            <a:lvl1pPr marL="609585" lvl="0" indent="-414856" algn="l">
              <a:lnSpc>
                <a:spcPct val="115000"/>
              </a:lnSpc>
              <a:spcBef>
                <a:spcPts val="0"/>
              </a:spcBef>
              <a:spcAft>
                <a:spcPts val="0"/>
              </a:spcAft>
              <a:buSzPts val="1300"/>
              <a:buChar char="●"/>
              <a:defRPr sz="1733"/>
            </a:lvl1pPr>
            <a:lvl2pPr marL="1219170" lvl="1" indent="-380990" algn="l">
              <a:lnSpc>
                <a:spcPct val="115000"/>
              </a:lnSpc>
              <a:spcBef>
                <a:spcPts val="0"/>
              </a:spcBef>
              <a:spcAft>
                <a:spcPts val="0"/>
              </a:spcAft>
              <a:buSzPts val="900"/>
              <a:buChar char="○"/>
              <a:defRPr sz="1200"/>
            </a:lvl2pPr>
            <a:lvl3pPr marL="1828754" lvl="2" indent="-380990" algn="l">
              <a:lnSpc>
                <a:spcPct val="115000"/>
              </a:lnSpc>
              <a:spcBef>
                <a:spcPts val="0"/>
              </a:spcBef>
              <a:spcAft>
                <a:spcPts val="0"/>
              </a:spcAft>
              <a:buSzPts val="900"/>
              <a:buChar char="■"/>
              <a:defRPr sz="1200"/>
            </a:lvl3pPr>
            <a:lvl4pPr marL="2438339" lvl="3" indent="-380990" algn="l">
              <a:lnSpc>
                <a:spcPct val="115000"/>
              </a:lnSpc>
              <a:spcBef>
                <a:spcPts val="0"/>
              </a:spcBef>
              <a:spcAft>
                <a:spcPts val="0"/>
              </a:spcAft>
              <a:buSzPts val="900"/>
              <a:buChar char="●"/>
              <a:defRPr sz="1200"/>
            </a:lvl4pPr>
            <a:lvl5pPr marL="3047924" lvl="4" indent="-380990" algn="l">
              <a:lnSpc>
                <a:spcPct val="115000"/>
              </a:lnSpc>
              <a:spcBef>
                <a:spcPts val="0"/>
              </a:spcBef>
              <a:spcAft>
                <a:spcPts val="0"/>
              </a:spcAft>
              <a:buSzPts val="900"/>
              <a:buChar char="○"/>
              <a:defRPr sz="1200"/>
            </a:lvl5pPr>
            <a:lvl6pPr marL="3657509" lvl="5" indent="-380990" algn="l">
              <a:lnSpc>
                <a:spcPct val="115000"/>
              </a:lnSpc>
              <a:spcBef>
                <a:spcPts val="0"/>
              </a:spcBef>
              <a:spcAft>
                <a:spcPts val="0"/>
              </a:spcAft>
              <a:buSzPts val="900"/>
              <a:buChar char="■"/>
              <a:defRPr sz="1200"/>
            </a:lvl6pPr>
            <a:lvl7pPr marL="4267093" lvl="6" indent="-380990" algn="l">
              <a:lnSpc>
                <a:spcPct val="115000"/>
              </a:lnSpc>
              <a:spcBef>
                <a:spcPts val="0"/>
              </a:spcBef>
              <a:spcAft>
                <a:spcPts val="0"/>
              </a:spcAft>
              <a:buSzPts val="900"/>
              <a:buChar char="●"/>
              <a:defRPr sz="1200"/>
            </a:lvl7pPr>
            <a:lvl8pPr marL="4876678" lvl="7" indent="-380990" algn="l">
              <a:lnSpc>
                <a:spcPct val="115000"/>
              </a:lnSpc>
              <a:spcBef>
                <a:spcPts val="0"/>
              </a:spcBef>
              <a:spcAft>
                <a:spcPts val="0"/>
              </a:spcAft>
              <a:buSzPts val="900"/>
              <a:buChar char="○"/>
              <a:defRPr sz="1200"/>
            </a:lvl8pPr>
            <a:lvl9pPr marL="5486263" lvl="8" indent="-380990" algn="l">
              <a:lnSpc>
                <a:spcPct val="115000"/>
              </a:lnSpc>
              <a:spcBef>
                <a:spcPts val="0"/>
              </a:spcBef>
              <a:spcAft>
                <a:spcPts val="0"/>
              </a:spcAft>
              <a:buSzPts val="900"/>
              <a:buChar char="■"/>
              <a:defRPr sz="1200"/>
            </a:lvl9pPr>
          </a:lstStyle>
          <a:p>
            <a:endParaRPr/>
          </a:p>
        </p:txBody>
      </p:sp>
      <p:sp>
        <p:nvSpPr>
          <p:cNvPr id="201" name="Google Shape;201;p27"/>
          <p:cNvSpPr txBox="1">
            <a:spLocks noGrp="1"/>
          </p:cNvSpPr>
          <p:nvPr>
            <p:ph type="body" idx="5"/>
          </p:nvPr>
        </p:nvSpPr>
        <p:spPr>
          <a:xfrm>
            <a:off x="7624700" y="4535800"/>
            <a:ext cx="3629600" cy="1560400"/>
          </a:xfrm>
          <a:prstGeom prst="rect">
            <a:avLst/>
          </a:prstGeom>
          <a:noFill/>
          <a:ln>
            <a:noFill/>
          </a:ln>
        </p:spPr>
        <p:txBody>
          <a:bodyPr spcFirstLastPara="1" wrap="square" lIns="0" tIns="0" rIns="0" bIns="0" anchor="t" anchorCtr="0">
            <a:noAutofit/>
          </a:bodyPr>
          <a:lstStyle>
            <a:lvl1pPr marL="609585" lvl="0" indent="-414856" algn="l">
              <a:lnSpc>
                <a:spcPct val="115000"/>
              </a:lnSpc>
              <a:spcBef>
                <a:spcPts val="0"/>
              </a:spcBef>
              <a:spcAft>
                <a:spcPts val="0"/>
              </a:spcAft>
              <a:buSzPts val="1300"/>
              <a:buChar char="●"/>
              <a:defRPr sz="1733"/>
            </a:lvl1pPr>
            <a:lvl2pPr marL="1219170" lvl="1" indent="-380990" algn="l">
              <a:lnSpc>
                <a:spcPct val="115000"/>
              </a:lnSpc>
              <a:spcBef>
                <a:spcPts val="0"/>
              </a:spcBef>
              <a:spcAft>
                <a:spcPts val="0"/>
              </a:spcAft>
              <a:buSzPts val="900"/>
              <a:buChar char="○"/>
              <a:defRPr sz="1200"/>
            </a:lvl2pPr>
            <a:lvl3pPr marL="1828754" lvl="2" indent="-380990" algn="l">
              <a:lnSpc>
                <a:spcPct val="115000"/>
              </a:lnSpc>
              <a:spcBef>
                <a:spcPts val="0"/>
              </a:spcBef>
              <a:spcAft>
                <a:spcPts val="0"/>
              </a:spcAft>
              <a:buSzPts val="900"/>
              <a:buChar char="■"/>
              <a:defRPr sz="1200"/>
            </a:lvl3pPr>
            <a:lvl4pPr marL="2438339" lvl="3" indent="-380990" algn="l">
              <a:lnSpc>
                <a:spcPct val="115000"/>
              </a:lnSpc>
              <a:spcBef>
                <a:spcPts val="0"/>
              </a:spcBef>
              <a:spcAft>
                <a:spcPts val="0"/>
              </a:spcAft>
              <a:buSzPts val="900"/>
              <a:buChar char="●"/>
              <a:defRPr sz="1200"/>
            </a:lvl4pPr>
            <a:lvl5pPr marL="3047924" lvl="4" indent="-380990" algn="l">
              <a:lnSpc>
                <a:spcPct val="115000"/>
              </a:lnSpc>
              <a:spcBef>
                <a:spcPts val="0"/>
              </a:spcBef>
              <a:spcAft>
                <a:spcPts val="0"/>
              </a:spcAft>
              <a:buSzPts val="900"/>
              <a:buChar char="○"/>
              <a:defRPr sz="1200"/>
            </a:lvl5pPr>
            <a:lvl6pPr marL="3657509" lvl="5" indent="-380990" algn="l">
              <a:lnSpc>
                <a:spcPct val="115000"/>
              </a:lnSpc>
              <a:spcBef>
                <a:spcPts val="0"/>
              </a:spcBef>
              <a:spcAft>
                <a:spcPts val="0"/>
              </a:spcAft>
              <a:buSzPts val="900"/>
              <a:buChar char="■"/>
              <a:defRPr sz="1200"/>
            </a:lvl6pPr>
            <a:lvl7pPr marL="4267093" lvl="6" indent="-380990" algn="l">
              <a:lnSpc>
                <a:spcPct val="115000"/>
              </a:lnSpc>
              <a:spcBef>
                <a:spcPts val="0"/>
              </a:spcBef>
              <a:spcAft>
                <a:spcPts val="0"/>
              </a:spcAft>
              <a:buSzPts val="900"/>
              <a:buChar char="●"/>
              <a:defRPr sz="1200"/>
            </a:lvl7pPr>
            <a:lvl8pPr marL="4876678" lvl="7" indent="-380990" algn="l">
              <a:lnSpc>
                <a:spcPct val="115000"/>
              </a:lnSpc>
              <a:spcBef>
                <a:spcPts val="0"/>
              </a:spcBef>
              <a:spcAft>
                <a:spcPts val="0"/>
              </a:spcAft>
              <a:buSzPts val="900"/>
              <a:buChar char="○"/>
              <a:defRPr sz="1200"/>
            </a:lvl8pPr>
            <a:lvl9pPr marL="5486263" lvl="8" indent="-380990" algn="l">
              <a:lnSpc>
                <a:spcPct val="115000"/>
              </a:lnSpc>
              <a:spcBef>
                <a:spcPts val="0"/>
              </a:spcBef>
              <a:spcAft>
                <a:spcPts val="0"/>
              </a:spcAft>
              <a:buSzPts val="900"/>
              <a:buChar char="■"/>
              <a:defRPr sz="1200"/>
            </a:lvl9pPr>
          </a:lstStyle>
          <a:p>
            <a:endParaRPr/>
          </a:p>
        </p:txBody>
      </p:sp>
    </p:spTree>
    <p:extLst>
      <p:ext uri="{BB962C8B-B14F-4D97-AF65-F5344CB8AC3E}">
        <p14:creationId xmlns:p14="http://schemas.microsoft.com/office/powerpoint/2010/main" val="2116084095"/>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matchingName="Custom Layout 9">
  <p:cSld name="Custom Layout 9">
    <p:spTree>
      <p:nvGrpSpPr>
        <p:cNvPr id="1" name="Shape 202"/>
        <p:cNvGrpSpPr/>
        <p:nvPr/>
      </p:nvGrpSpPr>
      <p:grpSpPr>
        <a:xfrm>
          <a:off x="0" y="0"/>
          <a:ext cx="0" cy="0"/>
          <a:chOff x="0" y="0"/>
          <a:chExt cx="0" cy="0"/>
        </a:xfrm>
      </p:grpSpPr>
      <p:sp>
        <p:nvSpPr>
          <p:cNvPr id="203" name="Google Shape;203;p28"/>
          <p:cNvSpPr txBox="1">
            <a:spLocks noGrp="1"/>
          </p:cNvSpPr>
          <p:nvPr>
            <p:ph type="title"/>
          </p:nvPr>
        </p:nvSpPr>
        <p:spPr>
          <a:xfrm>
            <a:off x="602300" y="561711"/>
            <a:ext cx="10652000" cy="6320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rgbClr val="004455"/>
              </a:buClr>
              <a:buSzPts val="3800"/>
              <a:buNone/>
              <a:defRPr sz="5067">
                <a:solidFill>
                  <a:srgbClr val="004455"/>
                </a:solidFill>
              </a:defRPr>
            </a:lvl1pPr>
            <a:lvl2pPr lvl="1" algn="l">
              <a:lnSpc>
                <a:spcPct val="100000"/>
              </a:lnSpc>
              <a:spcBef>
                <a:spcPts val="0"/>
              </a:spcBef>
              <a:spcAft>
                <a:spcPts val="0"/>
              </a:spcAft>
              <a:buSzPts val="2800"/>
              <a:buNone/>
              <a:defRPr>
                <a:latin typeface="Proxima Nova"/>
                <a:ea typeface="Proxima Nova"/>
                <a:cs typeface="Proxima Nova"/>
                <a:sym typeface="Proxima Nova"/>
              </a:defRPr>
            </a:lvl2pPr>
            <a:lvl3pPr lvl="2" algn="l">
              <a:lnSpc>
                <a:spcPct val="100000"/>
              </a:lnSpc>
              <a:spcBef>
                <a:spcPts val="0"/>
              </a:spcBef>
              <a:spcAft>
                <a:spcPts val="0"/>
              </a:spcAft>
              <a:buSzPts val="2800"/>
              <a:buNone/>
              <a:defRPr>
                <a:latin typeface="Proxima Nova"/>
                <a:ea typeface="Proxima Nova"/>
                <a:cs typeface="Proxima Nova"/>
                <a:sym typeface="Proxima Nova"/>
              </a:defRPr>
            </a:lvl3pPr>
            <a:lvl4pPr lvl="3" algn="l">
              <a:lnSpc>
                <a:spcPct val="100000"/>
              </a:lnSpc>
              <a:spcBef>
                <a:spcPts val="0"/>
              </a:spcBef>
              <a:spcAft>
                <a:spcPts val="0"/>
              </a:spcAft>
              <a:buSzPts val="2800"/>
              <a:buNone/>
              <a:defRPr>
                <a:latin typeface="Proxima Nova"/>
                <a:ea typeface="Proxima Nova"/>
                <a:cs typeface="Proxima Nova"/>
                <a:sym typeface="Proxima Nova"/>
              </a:defRPr>
            </a:lvl4pPr>
            <a:lvl5pPr lvl="4" algn="l">
              <a:lnSpc>
                <a:spcPct val="100000"/>
              </a:lnSpc>
              <a:spcBef>
                <a:spcPts val="0"/>
              </a:spcBef>
              <a:spcAft>
                <a:spcPts val="0"/>
              </a:spcAft>
              <a:buSzPts val="2800"/>
              <a:buNone/>
              <a:defRPr>
                <a:latin typeface="Proxima Nova"/>
                <a:ea typeface="Proxima Nova"/>
                <a:cs typeface="Proxima Nova"/>
                <a:sym typeface="Proxima Nova"/>
              </a:defRPr>
            </a:lvl5pPr>
            <a:lvl6pPr lvl="5" algn="l">
              <a:lnSpc>
                <a:spcPct val="100000"/>
              </a:lnSpc>
              <a:spcBef>
                <a:spcPts val="0"/>
              </a:spcBef>
              <a:spcAft>
                <a:spcPts val="0"/>
              </a:spcAft>
              <a:buSzPts val="2800"/>
              <a:buNone/>
              <a:defRPr>
                <a:latin typeface="Proxima Nova"/>
                <a:ea typeface="Proxima Nova"/>
                <a:cs typeface="Proxima Nova"/>
                <a:sym typeface="Proxima Nova"/>
              </a:defRPr>
            </a:lvl6pPr>
            <a:lvl7pPr lvl="6" algn="l">
              <a:lnSpc>
                <a:spcPct val="100000"/>
              </a:lnSpc>
              <a:spcBef>
                <a:spcPts val="0"/>
              </a:spcBef>
              <a:spcAft>
                <a:spcPts val="0"/>
              </a:spcAft>
              <a:buSzPts val="2800"/>
              <a:buNone/>
              <a:defRPr>
                <a:latin typeface="Proxima Nova"/>
                <a:ea typeface="Proxima Nova"/>
                <a:cs typeface="Proxima Nova"/>
                <a:sym typeface="Proxima Nova"/>
              </a:defRPr>
            </a:lvl7pPr>
            <a:lvl8pPr lvl="7" algn="l">
              <a:lnSpc>
                <a:spcPct val="100000"/>
              </a:lnSpc>
              <a:spcBef>
                <a:spcPts val="0"/>
              </a:spcBef>
              <a:spcAft>
                <a:spcPts val="0"/>
              </a:spcAft>
              <a:buSzPts val="2800"/>
              <a:buNone/>
              <a:defRPr>
                <a:latin typeface="Proxima Nova"/>
                <a:ea typeface="Proxima Nova"/>
                <a:cs typeface="Proxima Nova"/>
                <a:sym typeface="Proxima Nova"/>
              </a:defRPr>
            </a:lvl8pPr>
            <a:lvl9pPr lvl="8" algn="l">
              <a:lnSpc>
                <a:spcPct val="100000"/>
              </a:lnSpc>
              <a:spcBef>
                <a:spcPts val="0"/>
              </a:spcBef>
              <a:spcAft>
                <a:spcPts val="0"/>
              </a:spcAft>
              <a:buSzPts val="2800"/>
              <a:buNone/>
              <a:defRPr>
                <a:latin typeface="Proxima Nova"/>
                <a:ea typeface="Proxima Nova"/>
                <a:cs typeface="Proxima Nova"/>
                <a:sym typeface="Proxima Nova"/>
              </a:defRPr>
            </a:lvl9pPr>
          </a:lstStyle>
          <a:p>
            <a:endParaRPr/>
          </a:p>
        </p:txBody>
      </p:sp>
      <p:sp>
        <p:nvSpPr>
          <p:cNvPr id="204" name="Google Shape;204;p28"/>
          <p:cNvSpPr txBox="1">
            <a:spLocks noGrp="1"/>
          </p:cNvSpPr>
          <p:nvPr>
            <p:ph type="subTitle" idx="1"/>
          </p:nvPr>
        </p:nvSpPr>
        <p:spPr>
          <a:xfrm>
            <a:off x="602300" y="1269500"/>
            <a:ext cx="6883600" cy="433600"/>
          </a:xfrm>
          <a:prstGeom prst="rect">
            <a:avLst/>
          </a:prstGeom>
          <a:noFill/>
          <a:ln>
            <a:noFill/>
          </a:ln>
        </p:spPr>
        <p:txBody>
          <a:bodyPr spcFirstLastPara="1" wrap="square" lIns="0" tIns="0" rIns="0" bIns="0" anchor="t" anchorCtr="0">
            <a:noAutofit/>
          </a:bodyPr>
          <a:lstStyle>
            <a:lvl1pPr lvl="0" algn="l">
              <a:lnSpc>
                <a:spcPct val="115000"/>
              </a:lnSpc>
              <a:spcBef>
                <a:spcPts val="0"/>
              </a:spcBef>
              <a:spcAft>
                <a:spcPts val="0"/>
              </a:spcAft>
              <a:buClr>
                <a:srgbClr val="46B2B9"/>
              </a:buClr>
              <a:buSzPts val="2000"/>
              <a:buFont typeface="Proxima Nova Semibold"/>
              <a:buNone/>
              <a:defRPr sz="2667">
                <a:solidFill>
                  <a:srgbClr val="46B2B9"/>
                </a:solidFill>
                <a:latin typeface="Proxima Nova Semibold"/>
                <a:ea typeface="Proxima Nova Semibold"/>
                <a:cs typeface="Proxima Nova Semibold"/>
                <a:sym typeface="Proxima Nova Semibold"/>
              </a:defRPr>
            </a:lvl1pPr>
            <a:lvl2pPr lvl="1" algn="l">
              <a:lnSpc>
                <a:spcPct val="115000"/>
              </a:lnSpc>
              <a:spcBef>
                <a:spcPts val="0"/>
              </a:spcBef>
              <a:spcAft>
                <a:spcPts val="0"/>
              </a:spcAft>
              <a:buSzPts val="2400"/>
              <a:buNone/>
              <a:defRPr sz="3200"/>
            </a:lvl2pPr>
            <a:lvl3pPr lvl="2" algn="l">
              <a:lnSpc>
                <a:spcPct val="115000"/>
              </a:lnSpc>
              <a:spcBef>
                <a:spcPts val="0"/>
              </a:spcBef>
              <a:spcAft>
                <a:spcPts val="0"/>
              </a:spcAft>
              <a:buSzPts val="2400"/>
              <a:buNone/>
              <a:defRPr sz="3200"/>
            </a:lvl3pPr>
            <a:lvl4pPr lvl="3" algn="l">
              <a:lnSpc>
                <a:spcPct val="115000"/>
              </a:lnSpc>
              <a:spcBef>
                <a:spcPts val="0"/>
              </a:spcBef>
              <a:spcAft>
                <a:spcPts val="0"/>
              </a:spcAft>
              <a:buSzPts val="2400"/>
              <a:buNone/>
              <a:defRPr sz="3200"/>
            </a:lvl4pPr>
            <a:lvl5pPr lvl="4" algn="l">
              <a:lnSpc>
                <a:spcPct val="115000"/>
              </a:lnSpc>
              <a:spcBef>
                <a:spcPts val="0"/>
              </a:spcBef>
              <a:spcAft>
                <a:spcPts val="0"/>
              </a:spcAft>
              <a:buSzPts val="2400"/>
              <a:buNone/>
              <a:defRPr sz="3200"/>
            </a:lvl5pPr>
            <a:lvl6pPr lvl="5" algn="l">
              <a:lnSpc>
                <a:spcPct val="115000"/>
              </a:lnSpc>
              <a:spcBef>
                <a:spcPts val="0"/>
              </a:spcBef>
              <a:spcAft>
                <a:spcPts val="0"/>
              </a:spcAft>
              <a:buSzPts val="2400"/>
              <a:buNone/>
              <a:defRPr sz="3200"/>
            </a:lvl6pPr>
            <a:lvl7pPr lvl="6" algn="l">
              <a:lnSpc>
                <a:spcPct val="115000"/>
              </a:lnSpc>
              <a:spcBef>
                <a:spcPts val="0"/>
              </a:spcBef>
              <a:spcAft>
                <a:spcPts val="0"/>
              </a:spcAft>
              <a:buSzPts val="2400"/>
              <a:buNone/>
              <a:defRPr sz="3200"/>
            </a:lvl7pPr>
            <a:lvl8pPr lvl="7" algn="l">
              <a:lnSpc>
                <a:spcPct val="115000"/>
              </a:lnSpc>
              <a:spcBef>
                <a:spcPts val="0"/>
              </a:spcBef>
              <a:spcAft>
                <a:spcPts val="0"/>
              </a:spcAft>
              <a:buSzPts val="2400"/>
              <a:buNone/>
              <a:defRPr sz="3200"/>
            </a:lvl8pPr>
            <a:lvl9pPr lvl="8" algn="l">
              <a:lnSpc>
                <a:spcPct val="115000"/>
              </a:lnSpc>
              <a:spcBef>
                <a:spcPts val="0"/>
              </a:spcBef>
              <a:spcAft>
                <a:spcPts val="0"/>
              </a:spcAft>
              <a:buSzPts val="2400"/>
              <a:buNone/>
              <a:defRPr sz="3200"/>
            </a:lvl9pPr>
          </a:lstStyle>
          <a:p>
            <a:endParaRPr/>
          </a:p>
        </p:txBody>
      </p:sp>
      <p:sp>
        <p:nvSpPr>
          <p:cNvPr id="205" name="Google Shape;205;p28"/>
          <p:cNvSpPr/>
          <p:nvPr/>
        </p:nvSpPr>
        <p:spPr>
          <a:xfrm>
            <a:off x="1485900" y="2493960"/>
            <a:ext cx="1042000" cy="1042000"/>
          </a:xfrm>
          <a:prstGeom prst="ellipse">
            <a:avLst/>
          </a:prstGeom>
          <a:solidFill>
            <a:srgbClr val="46B2B9"/>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06" name="Google Shape;206;p28"/>
          <p:cNvSpPr/>
          <p:nvPr/>
        </p:nvSpPr>
        <p:spPr>
          <a:xfrm>
            <a:off x="4176772" y="2493960"/>
            <a:ext cx="1042000" cy="1042000"/>
          </a:xfrm>
          <a:prstGeom prst="ellipse">
            <a:avLst/>
          </a:prstGeom>
          <a:solidFill>
            <a:srgbClr val="46B2B9"/>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07" name="Google Shape;207;p28"/>
          <p:cNvSpPr/>
          <p:nvPr/>
        </p:nvSpPr>
        <p:spPr>
          <a:xfrm>
            <a:off x="6867644" y="2493960"/>
            <a:ext cx="1042000" cy="1042000"/>
          </a:xfrm>
          <a:prstGeom prst="ellipse">
            <a:avLst/>
          </a:prstGeom>
          <a:solidFill>
            <a:srgbClr val="46B2B9"/>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08" name="Google Shape;208;p28"/>
          <p:cNvSpPr/>
          <p:nvPr/>
        </p:nvSpPr>
        <p:spPr>
          <a:xfrm>
            <a:off x="9558517" y="2493960"/>
            <a:ext cx="1042000" cy="1042000"/>
          </a:xfrm>
          <a:prstGeom prst="ellipse">
            <a:avLst/>
          </a:prstGeom>
          <a:solidFill>
            <a:srgbClr val="46B2B9"/>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09" name="Google Shape;209;p28"/>
          <p:cNvSpPr txBox="1">
            <a:spLocks noGrp="1"/>
          </p:cNvSpPr>
          <p:nvPr>
            <p:ph type="body" idx="2"/>
          </p:nvPr>
        </p:nvSpPr>
        <p:spPr>
          <a:xfrm>
            <a:off x="896300" y="3806967"/>
            <a:ext cx="2221200" cy="2791600"/>
          </a:xfrm>
          <a:prstGeom prst="rect">
            <a:avLst/>
          </a:prstGeom>
          <a:noFill/>
          <a:ln>
            <a:noFill/>
          </a:ln>
        </p:spPr>
        <p:txBody>
          <a:bodyPr spcFirstLastPara="1" wrap="square" lIns="0" tIns="0" rIns="0" bIns="0" anchor="t" anchorCtr="0">
            <a:noAutofit/>
          </a:bodyPr>
          <a:lstStyle>
            <a:lvl1pPr marL="609585" lvl="0" indent="-414856" algn="l">
              <a:lnSpc>
                <a:spcPct val="115000"/>
              </a:lnSpc>
              <a:spcBef>
                <a:spcPts val="0"/>
              </a:spcBef>
              <a:spcAft>
                <a:spcPts val="0"/>
              </a:spcAft>
              <a:buSzPts val="1300"/>
              <a:buChar char="●"/>
              <a:defRPr sz="1733"/>
            </a:lvl1pPr>
            <a:lvl2pPr marL="1219170" lvl="1" indent="-380990" algn="l">
              <a:lnSpc>
                <a:spcPct val="115000"/>
              </a:lnSpc>
              <a:spcBef>
                <a:spcPts val="0"/>
              </a:spcBef>
              <a:spcAft>
                <a:spcPts val="0"/>
              </a:spcAft>
              <a:buSzPts val="900"/>
              <a:buChar char="○"/>
              <a:defRPr sz="1200"/>
            </a:lvl2pPr>
            <a:lvl3pPr marL="1828754" lvl="2" indent="-380990" algn="l">
              <a:lnSpc>
                <a:spcPct val="115000"/>
              </a:lnSpc>
              <a:spcBef>
                <a:spcPts val="0"/>
              </a:spcBef>
              <a:spcAft>
                <a:spcPts val="0"/>
              </a:spcAft>
              <a:buSzPts val="900"/>
              <a:buChar char="■"/>
              <a:defRPr sz="1200"/>
            </a:lvl3pPr>
            <a:lvl4pPr marL="2438339" lvl="3" indent="-380990" algn="l">
              <a:lnSpc>
                <a:spcPct val="115000"/>
              </a:lnSpc>
              <a:spcBef>
                <a:spcPts val="0"/>
              </a:spcBef>
              <a:spcAft>
                <a:spcPts val="0"/>
              </a:spcAft>
              <a:buSzPts val="900"/>
              <a:buChar char="●"/>
              <a:defRPr sz="1200"/>
            </a:lvl4pPr>
            <a:lvl5pPr marL="3047924" lvl="4" indent="-380990" algn="l">
              <a:lnSpc>
                <a:spcPct val="115000"/>
              </a:lnSpc>
              <a:spcBef>
                <a:spcPts val="0"/>
              </a:spcBef>
              <a:spcAft>
                <a:spcPts val="0"/>
              </a:spcAft>
              <a:buSzPts val="900"/>
              <a:buChar char="○"/>
              <a:defRPr sz="1200"/>
            </a:lvl5pPr>
            <a:lvl6pPr marL="3657509" lvl="5" indent="-380990" algn="l">
              <a:lnSpc>
                <a:spcPct val="115000"/>
              </a:lnSpc>
              <a:spcBef>
                <a:spcPts val="0"/>
              </a:spcBef>
              <a:spcAft>
                <a:spcPts val="0"/>
              </a:spcAft>
              <a:buSzPts val="900"/>
              <a:buChar char="■"/>
              <a:defRPr sz="1200"/>
            </a:lvl6pPr>
            <a:lvl7pPr marL="4267093" lvl="6" indent="-380990" algn="l">
              <a:lnSpc>
                <a:spcPct val="115000"/>
              </a:lnSpc>
              <a:spcBef>
                <a:spcPts val="0"/>
              </a:spcBef>
              <a:spcAft>
                <a:spcPts val="0"/>
              </a:spcAft>
              <a:buSzPts val="900"/>
              <a:buChar char="●"/>
              <a:defRPr sz="1200"/>
            </a:lvl7pPr>
            <a:lvl8pPr marL="4876678" lvl="7" indent="-380990" algn="l">
              <a:lnSpc>
                <a:spcPct val="115000"/>
              </a:lnSpc>
              <a:spcBef>
                <a:spcPts val="0"/>
              </a:spcBef>
              <a:spcAft>
                <a:spcPts val="0"/>
              </a:spcAft>
              <a:buSzPts val="900"/>
              <a:buChar char="○"/>
              <a:defRPr sz="1200"/>
            </a:lvl8pPr>
            <a:lvl9pPr marL="5486263" lvl="8" indent="-380990" algn="l">
              <a:lnSpc>
                <a:spcPct val="115000"/>
              </a:lnSpc>
              <a:spcBef>
                <a:spcPts val="0"/>
              </a:spcBef>
              <a:spcAft>
                <a:spcPts val="0"/>
              </a:spcAft>
              <a:buSzPts val="900"/>
              <a:buChar char="■"/>
              <a:defRPr sz="1200"/>
            </a:lvl9pPr>
          </a:lstStyle>
          <a:p>
            <a:endParaRPr/>
          </a:p>
        </p:txBody>
      </p:sp>
      <p:sp>
        <p:nvSpPr>
          <p:cNvPr id="210" name="Google Shape;210;p28"/>
          <p:cNvSpPr txBox="1">
            <a:spLocks noGrp="1"/>
          </p:cNvSpPr>
          <p:nvPr>
            <p:ph type="body" idx="3"/>
          </p:nvPr>
        </p:nvSpPr>
        <p:spPr>
          <a:xfrm>
            <a:off x="3587177" y="3806967"/>
            <a:ext cx="2221200" cy="2791600"/>
          </a:xfrm>
          <a:prstGeom prst="rect">
            <a:avLst/>
          </a:prstGeom>
          <a:noFill/>
          <a:ln>
            <a:noFill/>
          </a:ln>
        </p:spPr>
        <p:txBody>
          <a:bodyPr spcFirstLastPara="1" wrap="square" lIns="0" tIns="0" rIns="0" bIns="0" anchor="t" anchorCtr="0">
            <a:noAutofit/>
          </a:bodyPr>
          <a:lstStyle>
            <a:lvl1pPr marL="609585" lvl="0" indent="-414856" algn="l">
              <a:lnSpc>
                <a:spcPct val="115000"/>
              </a:lnSpc>
              <a:spcBef>
                <a:spcPts val="0"/>
              </a:spcBef>
              <a:spcAft>
                <a:spcPts val="0"/>
              </a:spcAft>
              <a:buSzPts val="1300"/>
              <a:buChar char="●"/>
              <a:defRPr sz="1733"/>
            </a:lvl1pPr>
            <a:lvl2pPr marL="1219170" lvl="1" indent="-380990" algn="l">
              <a:lnSpc>
                <a:spcPct val="115000"/>
              </a:lnSpc>
              <a:spcBef>
                <a:spcPts val="0"/>
              </a:spcBef>
              <a:spcAft>
                <a:spcPts val="0"/>
              </a:spcAft>
              <a:buSzPts val="900"/>
              <a:buChar char="○"/>
              <a:defRPr sz="1200"/>
            </a:lvl2pPr>
            <a:lvl3pPr marL="1828754" lvl="2" indent="-380990" algn="l">
              <a:lnSpc>
                <a:spcPct val="115000"/>
              </a:lnSpc>
              <a:spcBef>
                <a:spcPts val="0"/>
              </a:spcBef>
              <a:spcAft>
                <a:spcPts val="0"/>
              </a:spcAft>
              <a:buSzPts val="900"/>
              <a:buChar char="■"/>
              <a:defRPr sz="1200"/>
            </a:lvl3pPr>
            <a:lvl4pPr marL="2438339" lvl="3" indent="-380990" algn="l">
              <a:lnSpc>
                <a:spcPct val="115000"/>
              </a:lnSpc>
              <a:spcBef>
                <a:spcPts val="0"/>
              </a:spcBef>
              <a:spcAft>
                <a:spcPts val="0"/>
              </a:spcAft>
              <a:buSzPts val="900"/>
              <a:buChar char="●"/>
              <a:defRPr sz="1200"/>
            </a:lvl4pPr>
            <a:lvl5pPr marL="3047924" lvl="4" indent="-380990" algn="l">
              <a:lnSpc>
                <a:spcPct val="115000"/>
              </a:lnSpc>
              <a:spcBef>
                <a:spcPts val="0"/>
              </a:spcBef>
              <a:spcAft>
                <a:spcPts val="0"/>
              </a:spcAft>
              <a:buSzPts val="900"/>
              <a:buChar char="○"/>
              <a:defRPr sz="1200"/>
            </a:lvl5pPr>
            <a:lvl6pPr marL="3657509" lvl="5" indent="-380990" algn="l">
              <a:lnSpc>
                <a:spcPct val="115000"/>
              </a:lnSpc>
              <a:spcBef>
                <a:spcPts val="0"/>
              </a:spcBef>
              <a:spcAft>
                <a:spcPts val="0"/>
              </a:spcAft>
              <a:buSzPts val="900"/>
              <a:buChar char="■"/>
              <a:defRPr sz="1200"/>
            </a:lvl6pPr>
            <a:lvl7pPr marL="4267093" lvl="6" indent="-380990" algn="l">
              <a:lnSpc>
                <a:spcPct val="115000"/>
              </a:lnSpc>
              <a:spcBef>
                <a:spcPts val="0"/>
              </a:spcBef>
              <a:spcAft>
                <a:spcPts val="0"/>
              </a:spcAft>
              <a:buSzPts val="900"/>
              <a:buChar char="●"/>
              <a:defRPr sz="1200"/>
            </a:lvl7pPr>
            <a:lvl8pPr marL="4876678" lvl="7" indent="-380990" algn="l">
              <a:lnSpc>
                <a:spcPct val="115000"/>
              </a:lnSpc>
              <a:spcBef>
                <a:spcPts val="0"/>
              </a:spcBef>
              <a:spcAft>
                <a:spcPts val="0"/>
              </a:spcAft>
              <a:buSzPts val="900"/>
              <a:buChar char="○"/>
              <a:defRPr sz="1200"/>
            </a:lvl8pPr>
            <a:lvl9pPr marL="5486263" lvl="8" indent="-380990" algn="l">
              <a:lnSpc>
                <a:spcPct val="115000"/>
              </a:lnSpc>
              <a:spcBef>
                <a:spcPts val="0"/>
              </a:spcBef>
              <a:spcAft>
                <a:spcPts val="0"/>
              </a:spcAft>
              <a:buSzPts val="900"/>
              <a:buChar char="■"/>
              <a:defRPr sz="1200"/>
            </a:lvl9pPr>
          </a:lstStyle>
          <a:p>
            <a:endParaRPr/>
          </a:p>
        </p:txBody>
      </p:sp>
      <p:sp>
        <p:nvSpPr>
          <p:cNvPr id="211" name="Google Shape;211;p28"/>
          <p:cNvSpPr txBox="1">
            <a:spLocks noGrp="1"/>
          </p:cNvSpPr>
          <p:nvPr>
            <p:ph type="body" idx="4"/>
          </p:nvPr>
        </p:nvSpPr>
        <p:spPr>
          <a:xfrm>
            <a:off x="6278056" y="3806967"/>
            <a:ext cx="2221200" cy="2791600"/>
          </a:xfrm>
          <a:prstGeom prst="rect">
            <a:avLst/>
          </a:prstGeom>
          <a:noFill/>
          <a:ln>
            <a:noFill/>
          </a:ln>
        </p:spPr>
        <p:txBody>
          <a:bodyPr spcFirstLastPara="1" wrap="square" lIns="0" tIns="0" rIns="0" bIns="0" anchor="t" anchorCtr="0">
            <a:noAutofit/>
          </a:bodyPr>
          <a:lstStyle>
            <a:lvl1pPr marL="609585" lvl="0" indent="-414856" algn="l">
              <a:lnSpc>
                <a:spcPct val="115000"/>
              </a:lnSpc>
              <a:spcBef>
                <a:spcPts val="0"/>
              </a:spcBef>
              <a:spcAft>
                <a:spcPts val="0"/>
              </a:spcAft>
              <a:buSzPts val="1300"/>
              <a:buChar char="●"/>
              <a:defRPr sz="1733"/>
            </a:lvl1pPr>
            <a:lvl2pPr marL="1219170" lvl="1" indent="-380990" algn="l">
              <a:lnSpc>
                <a:spcPct val="115000"/>
              </a:lnSpc>
              <a:spcBef>
                <a:spcPts val="0"/>
              </a:spcBef>
              <a:spcAft>
                <a:spcPts val="0"/>
              </a:spcAft>
              <a:buSzPts val="900"/>
              <a:buChar char="○"/>
              <a:defRPr sz="1200"/>
            </a:lvl2pPr>
            <a:lvl3pPr marL="1828754" lvl="2" indent="-380990" algn="l">
              <a:lnSpc>
                <a:spcPct val="115000"/>
              </a:lnSpc>
              <a:spcBef>
                <a:spcPts val="0"/>
              </a:spcBef>
              <a:spcAft>
                <a:spcPts val="0"/>
              </a:spcAft>
              <a:buSzPts val="900"/>
              <a:buChar char="■"/>
              <a:defRPr sz="1200"/>
            </a:lvl3pPr>
            <a:lvl4pPr marL="2438339" lvl="3" indent="-380990" algn="l">
              <a:lnSpc>
                <a:spcPct val="115000"/>
              </a:lnSpc>
              <a:spcBef>
                <a:spcPts val="0"/>
              </a:spcBef>
              <a:spcAft>
                <a:spcPts val="0"/>
              </a:spcAft>
              <a:buSzPts val="900"/>
              <a:buChar char="●"/>
              <a:defRPr sz="1200"/>
            </a:lvl4pPr>
            <a:lvl5pPr marL="3047924" lvl="4" indent="-380990" algn="l">
              <a:lnSpc>
                <a:spcPct val="115000"/>
              </a:lnSpc>
              <a:spcBef>
                <a:spcPts val="0"/>
              </a:spcBef>
              <a:spcAft>
                <a:spcPts val="0"/>
              </a:spcAft>
              <a:buSzPts val="900"/>
              <a:buChar char="○"/>
              <a:defRPr sz="1200"/>
            </a:lvl5pPr>
            <a:lvl6pPr marL="3657509" lvl="5" indent="-380990" algn="l">
              <a:lnSpc>
                <a:spcPct val="115000"/>
              </a:lnSpc>
              <a:spcBef>
                <a:spcPts val="0"/>
              </a:spcBef>
              <a:spcAft>
                <a:spcPts val="0"/>
              </a:spcAft>
              <a:buSzPts val="900"/>
              <a:buChar char="■"/>
              <a:defRPr sz="1200"/>
            </a:lvl6pPr>
            <a:lvl7pPr marL="4267093" lvl="6" indent="-380990" algn="l">
              <a:lnSpc>
                <a:spcPct val="115000"/>
              </a:lnSpc>
              <a:spcBef>
                <a:spcPts val="0"/>
              </a:spcBef>
              <a:spcAft>
                <a:spcPts val="0"/>
              </a:spcAft>
              <a:buSzPts val="900"/>
              <a:buChar char="●"/>
              <a:defRPr sz="1200"/>
            </a:lvl7pPr>
            <a:lvl8pPr marL="4876678" lvl="7" indent="-380990" algn="l">
              <a:lnSpc>
                <a:spcPct val="115000"/>
              </a:lnSpc>
              <a:spcBef>
                <a:spcPts val="0"/>
              </a:spcBef>
              <a:spcAft>
                <a:spcPts val="0"/>
              </a:spcAft>
              <a:buSzPts val="900"/>
              <a:buChar char="○"/>
              <a:defRPr sz="1200"/>
            </a:lvl8pPr>
            <a:lvl9pPr marL="5486263" lvl="8" indent="-380990" algn="l">
              <a:lnSpc>
                <a:spcPct val="115000"/>
              </a:lnSpc>
              <a:spcBef>
                <a:spcPts val="0"/>
              </a:spcBef>
              <a:spcAft>
                <a:spcPts val="0"/>
              </a:spcAft>
              <a:buSzPts val="900"/>
              <a:buChar char="■"/>
              <a:defRPr sz="1200"/>
            </a:lvl9pPr>
          </a:lstStyle>
          <a:p>
            <a:endParaRPr/>
          </a:p>
        </p:txBody>
      </p:sp>
      <p:sp>
        <p:nvSpPr>
          <p:cNvPr id="212" name="Google Shape;212;p28"/>
          <p:cNvSpPr txBox="1">
            <a:spLocks noGrp="1"/>
          </p:cNvSpPr>
          <p:nvPr>
            <p:ph type="body" idx="5"/>
          </p:nvPr>
        </p:nvSpPr>
        <p:spPr>
          <a:xfrm>
            <a:off x="8968933" y="3806967"/>
            <a:ext cx="2221200" cy="2791600"/>
          </a:xfrm>
          <a:prstGeom prst="rect">
            <a:avLst/>
          </a:prstGeom>
          <a:noFill/>
          <a:ln>
            <a:noFill/>
          </a:ln>
        </p:spPr>
        <p:txBody>
          <a:bodyPr spcFirstLastPara="1" wrap="square" lIns="0" tIns="0" rIns="0" bIns="0" anchor="t" anchorCtr="0">
            <a:noAutofit/>
          </a:bodyPr>
          <a:lstStyle>
            <a:lvl1pPr marL="609585" lvl="0" indent="-414856" algn="l">
              <a:lnSpc>
                <a:spcPct val="115000"/>
              </a:lnSpc>
              <a:spcBef>
                <a:spcPts val="0"/>
              </a:spcBef>
              <a:spcAft>
                <a:spcPts val="0"/>
              </a:spcAft>
              <a:buSzPts val="1300"/>
              <a:buChar char="●"/>
              <a:defRPr sz="1733"/>
            </a:lvl1pPr>
            <a:lvl2pPr marL="1219170" lvl="1" indent="-380990" algn="l">
              <a:lnSpc>
                <a:spcPct val="115000"/>
              </a:lnSpc>
              <a:spcBef>
                <a:spcPts val="0"/>
              </a:spcBef>
              <a:spcAft>
                <a:spcPts val="0"/>
              </a:spcAft>
              <a:buSzPts val="900"/>
              <a:buChar char="○"/>
              <a:defRPr sz="1200"/>
            </a:lvl2pPr>
            <a:lvl3pPr marL="1828754" lvl="2" indent="-380990" algn="l">
              <a:lnSpc>
                <a:spcPct val="115000"/>
              </a:lnSpc>
              <a:spcBef>
                <a:spcPts val="0"/>
              </a:spcBef>
              <a:spcAft>
                <a:spcPts val="0"/>
              </a:spcAft>
              <a:buSzPts val="900"/>
              <a:buChar char="■"/>
              <a:defRPr sz="1200"/>
            </a:lvl3pPr>
            <a:lvl4pPr marL="2438339" lvl="3" indent="-380990" algn="l">
              <a:lnSpc>
                <a:spcPct val="115000"/>
              </a:lnSpc>
              <a:spcBef>
                <a:spcPts val="0"/>
              </a:spcBef>
              <a:spcAft>
                <a:spcPts val="0"/>
              </a:spcAft>
              <a:buSzPts val="900"/>
              <a:buChar char="●"/>
              <a:defRPr sz="1200"/>
            </a:lvl4pPr>
            <a:lvl5pPr marL="3047924" lvl="4" indent="-380990" algn="l">
              <a:lnSpc>
                <a:spcPct val="115000"/>
              </a:lnSpc>
              <a:spcBef>
                <a:spcPts val="0"/>
              </a:spcBef>
              <a:spcAft>
                <a:spcPts val="0"/>
              </a:spcAft>
              <a:buSzPts val="900"/>
              <a:buChar char="○"/>
              <a:defRPr sz="1200"/>
            </a:lvl5pPr>
            <a:lvl6pPr marL="3657509" lvl="5" indent="-380990" algn="l">
              <a:lnSpc>
                <a:spcPct val="115000"/>
              </a:lnSpc>
              <a:spcBef>
                <a:spcPts val="0"/>
              </a:spcBef>
              <a:spcAft>
                <a:spcPts val="0"/>
              </a:spcAft>
              <a:buSzPts val="900"/>
              <a:buChar char="■"/>
              <a:defRPr sz="1200"/>
            </a:lvl6pPr>
            <a:lvl7pPr marL="4267093" lvl="6" indent="-380990" algn="l">
              <a:lnSpc>
                <a:spcPct val="115000"/>
              </a:lnSpc>
              <a:spcBef>
                <a:spcPts val="0"/>
              </a:spcBef>
              <a:spcAft>
                <a:spcPts val="0"/>
              </a:spcAft>
              <a:buSzPts val="900"/>
              <a:buChar char="●"/>
              <a:defRPr sz="1200"/>
            </a:lvl7pPr>
            <a:lvl8pPr marL="4876678" lvl="7" indent="-380990" algn="l">
              <a:lnSpc>
                <a:spcPct val="115000"/>
              </a:lnSpc>
              <a:spcBef>
                <a:spcPts val="0"/>
              </a:spcBef>
              <a:spcAft>
                <a:spcPts val="0"/>
              </a:spcAft>
              <a:buSzPts val="900"/>
              <a:buChar char="○"/>
              <a:defRPr sz="1200"/>
            </a:lvl8pPr>
            <a:lvl9pPr marL="5486263" lvl="8" indent="-380990" algn="l">
              <a:lnSpc>
                <a:spcPct val="115000"/>
              </a:lnSpc>
              <a:spcBef>
                <a:spcPts val="0"/>
              </a:spcBef>
              <a:spcAft>
                <a:spcPts val="0"/>
              </a:spcAft>
              <a:buSzPts val="900"/>
              <a:buChar char="■"/>
              <a:defRPr sz="1200"/>
            </a:lvl9pPr>
          </a:lstStyle>
          <a:p>
            <a:endParaRPr/>
          </a:p>
        </p:txBody>
      </p:sp>
    </p:spTree>
    <p:extLst>
      <p:ext uri="{BB962C8B-B14F-4D97-AF65-F5344CB8AC3E}">
        <p14:creationId xmlns:p14="http://schemas.microsoft.com/office/powerpoint/2010/main" val="3492231556"/>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matchingName="Custom Layout 10">
  <p:cSld name="Custom Layout 10">
    <p:spTree>
      <p:nvGrpSpPr>
        <p:cNvPr id="1" name="Shape 213"/>
        <p:cNvGrpSpPr/>
        <p:nvPr/>
      </p:nvGrpSpPr>
      <p:grpSpPr>
        <a:xfrm>
          <a:off x="0" y="0"/>
          <a:ext cx="0" cy="0"/>
          <a:chOff x="0" y="0"/>
          <a:chExt cx="0" cy="0"/>
        </a:xfrm>
      </p:grpSpPr>
      <p:cxnSp>
        <p:nvCxnSpPr>
          <p:cNvPr id="214" name="Google Shape;214;p29"/>
          <p:cNvCxnSpPr/>
          <p:nvPr/>
        </p:nvCxnSpPr>
        <p:spPr>
          <a:xfrm>
            <a:off x="2453296" y="3199167"/>
            <a:ext cx="7374400" cy="0"/>
          </a:xfrm>
          <a:prstGeom prst="straightConnector1">
            <a:avLst/>
          </a:prstGeom>
          <a:noFill/>
          <a:ln w="38100" cap="rnd" cmpd="sng">
            <a:solidFill>
              <a:srgbClr val="B6DEE1"/>
            </a:solidFill>
            <a:prstDash val="dot"/>
            <a:round/>
            <a:headEnd type="none" w="sm" len="sm"/>
            <a:tailEnd type="none" w="sm" len="sm"/>
          </a:ln>
        </p:spPr>
      </p:cxnSp>
      <p:sp>
        <p:nvSpPr>
          <p:cNvPr id="215" name="Google Shape;215;p29"/>
          <p:cNvSpPr/>
          <p:nvPr/>
        </p:nvSpPr>
        <p:spPr>
          <a:xfrm>
            <a:off x="987700" y="2073457"/>
            <a:ext cx="2760000" cy="2178800"/>
          </a:xfrm>
          <a:prstGeom prst="roundRect">
            <a:avLst>
              <a:gd name="adj" fmla="val 16667"/>
            </a:avLst>
          </a:prstGeom>
          <a:solidFill>
            <a:srgbClr val="B6DEE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16" name="Google Shape;216;p29"/>
          <p:cNvSpPr/>
          <p:nvPr/>
        </p:nvSpPr>
        <p:spPr>
          <a:xfrm>
            <a:off x="4715997" y="2073457"/>
            <a:ext cx="2760000" cy="2178800"/>
          </a:xfrm>
          <a:prstGeom prst="roundRect">
            <a:avLst>
              <a:gd name="adj" fmla="val 16667"/>
            </a:avLst>
          </a:prstGeom>
          <a:solidFill>
            <a:srgbClr val="B6DEE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17" name="Google Shape;217;p29"/>
          <p:cNvSpPr/>
          <p:nvPr/>
        </p:nvSpPr>
        <p:spPr>
          <a:xfrm>
            <a:off x="8444293" y="2073457"/>
            <a:ext cx="2760000" cy="2178800"/>
          </a:xfrm>
          <a:prstGeom prst="roundRect">
            <a:avLst>
              <a:gd name="adj" fmla="val 16667"/>
            </a:avLst>
          </a:prstGeom>
          <a:solidFill>
            <a:srgbClr val="B6DEE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18" name="Google Shape;218;p29"/>
          <p:cNvSpPr txBox="1">
            <a:spLocks noGrp="1"/>
          </p:cNvSpPr>
          <p:nvPr>
            <p:ph type="title"/>
          </p:nvPr>
        </p:nvSpPr>
        <p:spPr>
          <a:xfrm>
            <a:off x="602300" y="400244"/>
            <a:ext cx="10652000" cy="6320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rgbClr val="004455"/>
              </a:buClr>
              <a:buSzPts val="3800"/>
              <a:buNone/>
              <a:defRPr sz="5067">
                <a:solidFill>
                  <a:srgbClr val="004455"/>
                </a:solidFill>
              </a:defRPr>
            </a:lvl1pPr>
            <a:lvl2pPr lvl="1" algn="l">
              <a:lnSpc>
                <a:spcPct val="100000"/>
              </a:lnSpc>
              <a:spcBef>
                <a:spcPts val="0"/>
              </a:spcBef>
              <a:spcAft>
                <a:spcPts val="0"/>
              </a:spcAft>
              <a:buSzPts val="2800"/>
              <a:buNone/>
              <a:defRPr>
                <a:latin typeface="Proxima Nova"/>
                <a:ea typeface="Proxima Nova"/>
                <a:cs typeface="Proxima Nova"/>
                <a:sym typeface="Proxima Nova"/>
              </a:defRPr>
            </a:lvl2pPr>
            <a:lvl3pPr lvl="2" algn="l">
              <a:lnSpc>
                <a:spcPct val="100000"/>
              </a:lnSpc>
              <a:spcBef>
                <a:spcPts val="0"/>
              </a:spcBef>
              <a:spcAft>
                <a:spcPts val="0"/>
              </a:spcAft>
              <a:buSzPts val="2800"/>
              <a:buNone/>
              <a:defRPr>
                <a:latin typeface="Proxima Nova"/>
                <a:ea typeface="Proxima Nova"/>
                <a:cs typeface="Proxima Nova"/>
                <a:sym typeface="Proxima Nova"/>
              </a:defRPr>
            </a:lvl3pPr>
            <a:lvl4pPr lvl="3" algn="l">
              <a:lnSpc>
                <a:spcPct val="100000"/>
              </a:lnSpc>
              <a:spcBef>
                <a:spcPts val="0"/>
              </a:spcBef>
              <a:spcAft>
                <a:spcPts val="0"/>
              </a:spcAft>
              <a:buSzPts val="2800"/>
              <a:buNone/>
              <a:defRPr>
                <a:latin typeface="Proxima Nova"/>
                <a:ea typeface="Proxima Nova"/>
                <a:cs typeface="Proxima Nova"/>
                <a:sym typeface="Proxima Nova"/>
              </a:defRPr>
            </a:lvl4pPr>
            <a:lvl5pPr lvl="4" algn="l">
              <a:lnSpc>
                <a:spcPct val="100000"/>
              </a:lnSpc>
              <a:spcBef>
                <a:spcPts val="0"/>
              </a:spcBef>
              <a:spcAft>
                <a:spcPts val="0"/>
              </a:spcAft>
              <a:buSzPts val="2800"/>
              <a:buNone/>
              <a:defRPr>
                <a:latin typeface="Proxima Nova"/>
                <a:ea typeface="Proxima Nova"/>
                <a:cs typeface="Proxima Nova"/>
                <a:sym typeface="Proxima Nova"/>
              </a:defRPr>
            </a:lvl5pPr>
            <a:lvl6pPr lvl="5" algn="l">
              <a:lnSpc>
                <a:spcPct val="100000"/>
              </a:lnSpc>
              <a:spcBef>
                <a:spcPts val="0"/>
              </a:spcBef>
              <a:spcAft>
                <a:spcPts val="0"/>
              </a:spcAft>
              <a:buSzPts val="2800"/>
              <a:buNone/>
              <a:defRPr>
                <a:latin typeface="Proxima Nova"/>
                <a:ea typeface="Proxima Nova"/>
                <a:cs typeface="Proxima Nova"/>
                <a:sym typeface="Proxima Nova"/>
              </a:defRPr>
            </a:lvl6pPr>
            <a:lvl7pPr lvl="6" algn="l">
              <a:lnSpc>
                <a:spcPct val="100000"/>
              </a:lnSpc>
              <a:spcBef>
                <a:spcPts val="0"/>
              </a:spcBef>
              <a:spcAft>
                <a:spcPts val="0"/>
              </a:spcAft>
              <a:buSzPts val="2800"/>
              <a:buNone/>
              <a:defRPr>
                <a:latin typeface="Proxima Nova"/>
                <a:ea typeface="Proxima Nova"/>
                <a:cs typeface="Proxima Nova"/>
                <a:sym typeface="Proxima Nova"/>
              </a:defRPr>
            </a:lvl7pPr>
            <a:lvl8pPr lvl="7" algn="l">
              <a:lnSpc>
                <a:spcPct val="100000"/>
              </a:lnSpc>
              <a:spcBef>
                <a:spcPts val="0"/>
              </a:spcBef>
              <a:spcAft>
                <a:spcPts val="0"/>
              </a:spcAft>
              <a:buSzPts val="2800"/>
              <a:buNone/>
              <a:defRPr>
                <a:latin typeface="Proxima Nova"/>
                <a:ea typeface="Proxima Nova"/>
                <a:cs typeface="Proxima Nova"/>
                <a:sym typeface="Proxima Nova"/>
              </a:defRPr>
            </a:lvl8pPr>
            <a:lvl9pPr lvl="8" algn="l">
              <a:lnSpc>
                <a:spcPct val="100000"/>
              </a:lnSpc>
              <a:spcBef>
                <a:spcPts val="0"/>
              </a:spcBef>
              <a:spcAft>
                <a:spcPts val="0"/>
              </a:spcAft>
              <a:buSzPts val="2800"/>
              <a:buNone/>
              <a:defRPr>
                <a:latin typeface="Proxima Nova"/>
                <a:ea typeface="Proxima Nova"/>
                <a:cs typeface="Proxima Nova"/>
                <a:sym typeface="Proxima Nova"/>
              </a:defRPr>
            </a:lvl9pPr>
          </a:lstStyle>
          <a:p>
            <a:endParaRPr/>
          </a:p>
        </p:txBody>
      </p:sp>
      <p:sp>
        <p:nvSpPr>
          <p:cNvPr id="219" name="Google Shape;219;p29"/>
          <p:cNvSpPr txBox="1">
            <a:spLocks noGrp="1"/>
          </p:cNvSpPr>
          <p:nvPr>
            <p:ph type="subTitle" idx="1"/>
          </p:nvPr>
        </p:nvSpPr>
        <p:spPr>
          <a:xfrm>
            <a:off x="602300" y="1108033"/>
            <a:ext cx="6883600" cy="433600"/>
          </a:xfrm>
          <a:prstGeom prst="rect">
            <a:avLst/>
          </a:prstGeom>
          <a:noFill/>
          <a:ln>
            <a:noFill/>
          </a:ln>
        </p:spPr>
        <p:txBody>
          <a:bodyPr spcFirstLastPara="1" wrap="square" lIns="0" tIns="0" rIns="0" bIns="0" anchor="t" anchorCtr="0">
            <a:noAutofit/>
          </a:bodyPr>
          <a:lstStyle>
            <a:lvl1pPr lvl="0" algn="l">
              <a:lnSpc>
                <a:spcPct val="115000"/>
              </a:lnSpc>
              <a:spcBef>
                <a:spcPts val="0"/>
              </a:spcBef>
              <a:spcAft>
                <a:spcPts val="0"/>
              </a:spcAft>
              <a:buClr>
                <a:srgbClr val="46B2B9"/>
              </a:buClr>
              <a:buSzPts val="2000"/>
              <a:buFont typeface="Proxima Nova Semibold"/>
              <a:buNone/>
              <a:defRPr sz="2667">
                <a:solidFill>
                  <a:srgbClr val="46B2B9"/>
                </a:solidFill>
                <a:latin typeface="Proxima Nova Semibold"/>
                <a:ea typeface="Proxima Nova Semibold"/>
                <a:cs typeface="Proxima Nova Semibold"/>
                <a:sym typeface="Proxima Nova Semibold"/>
              </a:defRPr>
            </a:lvl1pPr>
            <a:lvl2pPr lvl="1" algn="l">
              <a:lnSpc>
                <a:spcPct val="115000"/>
              </a:lnSpc>
              <a:spcBef>
                <a:spcPts val="0"/>
              </a:spcBef>
              <a:spcAft>
                <a:spcPts val="0"/>
              </a:spcAft>
              <a:buSzPts val="2400"/>
              <a:buNone/>
              <a:defRPr sz="3200"/>
            </a:lvl2pPr>
            <a:lvl3pPr lvl="2" algn="l">
              <a:lnSpc>
                <a:spcPct val="115000"/>
              </a:lnSpc>
              <a:spcBef>
                <a:spcPts val="0"/>
              </a:spcBef>
              <a:spcAft>
                <a:spcPts val="0"/>
              </a:spcAft>
              <a:buSzPts val="2400"/>
              <a:buNone/>
              <a:defRPr sz="3200"/>
            </a:lvl3pPr>
            <a:lvl4pPr lvl="3" algn="l">
              <a:lnSpc>
                <a:spcPct val="115000"/>
              </a:lnSpc>
              <a:spcBef>
                <a:spcPts val="0"/>
              </a:spcBef>
              <a:spcAft>
                <a:spcPts val="0"/>
              </a:spcAft>
              <a:buSzPts val="2400"/>
              <a:buNone/>
              <a:defRPr sz="3200"/>
            </a:lvl4pPr>
            <a:lvl5pPr lvl="4" algn="l">
              <a:lnSpc>
                <a:spcPct val="115000"/>
              </a:lnSpc>
              <a:spcBef>
                <a:spcPts val="0"/>
              </a:spcBef>
              <a:spcAft>
                <a:spcPts val="0"/>
              </a:spcAft>
              <a:buSzPts val="2400"/>
              <a:buNone/>
              <a:defRPr sz="3200"/>
            </a:lvl5pPr>
            <a:lvl6pPr lvl="5" algn="l">
              <a:lnSpc>
                <a:spcPct val="115000"/>
              </a:lnSpc>
              <a:spcBef>
                <a:spcPts val="0"/>
              </a:spcBef>
              <a:spcAft>
                <a:spcPts val="0"/>
              </a:spcAft>
              <a:buSzPts val="2400"/>
              <a:buNone/>
              <a:defRPr sz="3200"/>
            </a:lvl6pPr>
            <a:lvl7pPr lvl="6" algn="l">
              <a:lnSpc>
                <a:spcPct val="115000"/>
              </a:lnSpc>
              <a:spcBef>
                <a:spcPts val="0"/>
              </a:spcBef>
              <a:spcAft>
                <a:spcPts val="0"/>
              </a:spcAft>
              <a:buSzPts val="2400"/>
              <a:buNone/>
              <a:defRPr sz="3200"/>
            </a:lvl7pPr>
            <a:lvl8pPr lvl="7" algn="l">
              <a:lnSpc>
                <a:spcPct val="115000"/>
              </a:lnSpc>
              <a:spcBef>
                <a:spcPts val="0"/>
              </a:spcBef>
              <a:spcAft>
                <a:spcPts val="0"/>
              </a:spcAft>
              <a:buSzPts val="2400"/>
              <a:buNone/>
              <a:defRPr sz="3200"/>
            </a:lvl8pPr>
            <a:lvl9pPr lvl="8" algn="l">
              <a:lnSpc>
                <a:spcPct val="115000"/>
              </a:lnSpc>
              <a:spcBef>
                <a:spcPts val="0"/>
              </a:spcBef>
              <a:spcAft>
                <a:spcPts val="0"/>
              </a:spcAft>
              <a:buSzPts val="2400"/>
              <a:buNone/>
              <a:defRPr sz="3200"/>
            </a:lvl9pPr>
          </a:lstStyle>
          <a:p>
            <a:endParaRPr/>
          </a:p>
        </p:txBody>
      </p:sp>
      <p:sp>
        <p:nvSpPr>
          <p:cNvPr id="220" name="Google Shape;220;p29"/>
          <p:cNvSpPr txBox="1">
            <a:spLocks noGrp="1"/>
          </p:cNvSpPr>
          <p:nvPr>
            <p:ph type="title" idx="2"/>
          </p:nvPr>
        </p:nvSpPr>
        <p:spPr>
          <a:xfrm>
            <a:off x="1187333" y="2774767"/>
            <a:ext cx="2336000" cy="848800"/>
          </a:xfrm>
          <a:prstGeom prst="rect">
            <a:avLst/>
          </a:prstGeom>
          <a:noFill/>
          <a:ln>
            <a:noFill/>
          </a:ln>
        </p:spPr>
        <p:txBody>
          <a:bodyPr spcFirstLastPara="1" wrap="square" lIns="0" tIns="0" rIns="0" bIns="0" anchor="ctr" anchorCtr="0">
            <a:noAutofit/>
          </a:bodyPr>
          <a:lstStyle>
            <a:lvl1pPr lvl="0" algn="ctr">
              <a:lnSpc>
                <a:spcPct val="90000"/>
              </a:lnSpc>
              <a:spcBef>
                <a:spcPts val="0"/>
              </a:spcBef>
              <a:spcAft>
                <a:spcPts val="0"/>
              </a:spcAft>
              <a:buClr>
                <a:srgbClr val="004455"/>
              </a:buClr>
              <a:buSzPts val="2100"/>
              <a:buNone/>
              <a:defRPr sz="2800">
                <a:solidFill>
                  <a:srgbClr val="004455"/>
                </a:solidFill>
              </a:defRPr>
            </a:lvl1pPr>
            <a:lvl2pPr lvl="1" algn="ctr">
              <a:lnSpc>
                <a:spcPct val="90000"/>
              </a:lnSpc>
              <a:spcBef>
                <a:spcPts val="0"/>
              </a:spcBef>
              <a:spcAft>
                <a:spcPts val="0"/>
              </a:spcAft>
              <a:buSzPts val="2800"/>
              <a:buNone/>
              <a:defRPr>
                <a:latin typeface="Proxima Nova"/>
                <a:ea typeface="Proxima Nova"/>
                <a:cs typeface="Proxima Nova"/>
                <a:sym typeface="Proxima Nova"/>
              </a:defRPr>
            </a:lvl2pPr>
            <a:lvl3pPr lvl="2" algn="ctr">
              <a:lnSpc>
                <a:spcPct val="90000"/>
              </a:lnSpc>
              <a:spcBef>
                <a:spcPts val="0"/>
              </a:spcBef>
              <a:spcAft>
                <a:spcPts val="0"/>
              </a:spcAft>
              <a:buSzPts val="2800"/>
              <a:buNone/>
              <a:defRPr>
                <a:latin typeface="Proxima Nova"/>
                <a:ea typeface="Proxima Nova"/>
                <a:cs typeface="Proxima Nova"/>
                <a:sym typeface="Proxima Nova"/>
              </a:defRPr>
            </a:lvl3pPr>
            <a:lvl4pPr lvl="3" algn="ctr">
              <a:lnSpc>
                <a:spcPct val="90000"/>
              </a:lnSpc>
              <a:spcBef>
                <a:spcPts val="0"/>
              </a:spcBef>
              <a:spcAft>
                <a:spcPts val="0"/>
              </a:spcAft>
              <a:buSzPts val="2800"/>
              <a:buNone/>
              <a:defRPr>
                <a:latin typeface="Proxima Nova"/>
                <a:ea typeface="Proxima Nova"/>
                <a:cs typeface="Proxima Nova"/>
                <a:sym typeface="Proxima Nova"/>
              </a:defRPr>
            </a:lvl4pPr>
            <a:lvl5pPr lvl="4" algn="ctr">
              <a:lnSpc>
                <a:spcPct val="90000"/>
              </a:lnSpc>
              <a:spcBef>
                <a:spcPts val="0"/>
              </a:spcBef>
              <a:spcAft>
                <a:spcPts val="0"/>
              </a:spcAft>
              <a:buSzPts val="2800"/>
              <a:buNone/>
              <a:defRPr>
                <a:latin typeface="Proxima Nova"/>
                <a:ea typeface="Proxima Nova"/>
                <a:cs typeface="Proxima Nova"/>
                <a:sym typeface="Proxima Nova"/>
              </a:defRPr>
            </a:lvl5pPr>
            <a:lvl6pPr lvl="5" algn="ctr">
              <a:lnSpc>
                <a:spcPct val="90000"/>
              </a:lnSpc>
              <a:spcBef>
                <a:spcPts val="0"/>
              </a:spcBef>
              <a:spcAft>
                <a:spcPts val="0"/>
              </a:spcAft>
              <a:buSzPts val="2800"/>
              <a:buNone/>
              <a:defRPr>
                <a:latin typeface="Proxima Nova"/>
                <a:ea typeface="Proxima Nova"/>
                <a:cs typeface="Proxima Nova"/>
                <a:sym typeface="Proxima Nova"/>
              </a:defRPr>
            </a:lvl6pPr>
            <a:lvl7pPr lvl="6" algn="ctr">
              <a:lnSpc>
                <a:spcPct val="90000"/>
              </a:lnSpc>
              <a:spcBef>
                <a:spcPts val="0"/>
              </a:spcBef>
              <a:spcAft>
                <a:spcPts val="0"/>
              </a:spcAft>
              <a:buSzPts val="2800"/>
              <a:buNone/>
              <a:defRPr>
                <a:latin typeface="Proxima Nova"/>
                <a:ea typeface="Proxima Nova"/>
                <a:cs typeface="Proxima Nova"/>
                <a:sym typeface="Proxima Nova"/>
              </a:defRPr>
            </a:lvl7pPr>
            <a:lvl8pPr lvl="7" algn="ctr">
              <a:lnSpc>
                <a:spcPct val="90000"/>
              </a:lnSpc>
              <a:spcBef>
                <a:spcPts val="0"/>
              </a:spcBef>
              <a:spcAft>
                <a:spcPts val="0"/>
              </a:spcAft>
              <a:buSzPts val="2800"/>
              <a:buNone/>
              <a:defRPr>
                <a:latin typeface="Proxima Nova"/>
                <a:ea typeface="Proxima Nova"/>
                <a:cs typeface="Proxima Nova"/>
                <a:sym typeface="Proxima Nova"/>
              </a:defRPr>
            </a:lvl8pPr>
            <a:lvl9pPr lvl="8" algn="ctr">
              <a:lnSpc>
                <a:spcPct val="90000"/>
              </a:lnSpc>
              <a:spcBef>
                <a:spcPts val="0"/>
              </a:spcBef>
              <a:spcAft>
                <a:spcPts val="0"/>
              </a:spcAft>
              <a:buSzPts val="2800"/>
              <a:buNone/>
              <a:defRPr>
                <a:latin typeface="Proxima Nova"/>
                <a:ea typeface="Proxima Nova"/>
                <a:cs typeface="Proxima Nova"/>
                <a:sym typeface="Proxima Nova"/>
              </a:defRPr>
            </a:lvl9pPr>
          </a:lstStyle>
          <a:p>
            <a:endParaRPr/>
          </a:p>
        </p:txBody>
      </p:sp>
      <p:sp>
        <p:nvSpPr>
          <p:cNvPr id="221" name="Google Shape;221;p29"/>
          <p:cNvSpPr txBox="1">
            <a:spLocks noGrp="1"/>
          </p:cNvSpPr>
          <p:nvPr>
            <p:ph type="title" idx="3"/>
          </p:nvPr>
        </p:nvSpPr>
        <p:spPr>
          <a:xfrm>
            <a:off x="4972500" y="2774767"/>
            <a:ext cx="2336000" cy="848800"/>
          </a:xfrm>
          <a:prstGeom prst="rect">
            <a:avLst/>
          </a:prstGeom>
          <a:noFill/>
          <a:ln>
            <a:noFill/>
          </a:ln>
        </p:spPr>
        <p:txBody>
          <a:bodyPr spcFirstLastPara="1" wrap="square" lIns="0" tIns="0" rIns="0" bIns="0" anchor="ctr" anchorCtr="0">
            <a:noAutofit/>
          </a:bodyPr>
          <a:lstStyle>
            <a:lvl1pPr lvl="0" algn="ctr">
              <a:lnSpc>
                <a:spcPct val="90000"/>
              </a:lnSpc>
              <a:spcBef>
                <a:spcPts val="0"/>
              </a:spcBef>
              <a:spcAft>
                <a:spcPts val="0"/>
              </a:spcAft>
              <a:buClr>
                <a:srgbClr val="004455"/>
              </a:buClr>
              <a:buSzPts val="2100"/>
              <a:buNone/>
              <a:defRPr sz="2800">
                <a:solidFill>
                  <a:srgbClr val="004455"/>
                </a:solidFill>
              </a:defRPr>
            </a:lvl1pPr>
            <a:lvl2pPr lvl="1" algn="ctr">
              <a:lnSpc>
                <a:spcPct val="90000"/>
              </a:lnSpc>
              <a:spcBef>
                <a:spcPts val="0"/>
              </a:spcBef>
              <a:spcAft>
                <a:spcPts val="0"/>
              </a:spcAft>
              <a:buSzPts val="2800"/>
              <a:buNone/>
              <a:defRPr>
                <a:latin typeface="Proxima Nova"/>
                <a:ea typeface="Proxima Nova"/>
                <a:cs typeface="Proxima Nova"/>
                <a:sym typeface="Proxima Nova"/>
              </a:defRPr>
            </a:lvl2pPr>
            <a:lvl3pPr lvl="2" algn="ctr">
              <a:lnSpc>
                <a:spcPct val="90000"/>
              </a:lnSpc>
              <a:spcBef>
                <a:spcPts val="0"/>
              </a:spcBef>
              <a:spcAft>
                <a:spcPts val="0"/>
              </a:spcAft>
              <a:buSzPts val="2800"/>
              <a:buNone/>
              <a:defRPr>
                <a:latin typeface="Proxima Nova"/>
                <a:ea typeface="Proxima Nova"/>
                <a:cs typeface="Proxima Nova"/>
                <a:sym typeface="Proxima Nova"/>
              </a:defRPr>
            </a:lvl3pPr>
            <a:lvl4pPr lvl="3" algn="ctr">
              <a:lnSpc>
                <a:spcPct val="90000"/>
              </a:lnSpc>
              <a:spcBef>
                <a:spcPts val="0"/>
              </a:spcBef>
              <a:spcAft>
                <a:spcPts val="0"/>
              </a:spcAft>
              <a:buSzPts val="2800"/>
              <a:buNone/>
              <a:defRPr>
                <a:latin typeface="Proxima Nova"/>
                <a:ea typeface="Proxima Nova"/>
                <a:cs typeface="Proxima Nova"/>
                <a:sym typeface="Proxima Nova"/>
              </a:defRPr>
            </a:lvl4pPr>
            <a:lvl5pPr lvl="4" algn="ctr">
              <a:lnSpc>
                <a:spcPct val="90000"/>
              </a:lnSpc>
              <a:spcBef>
                <a:spcPts val="0"/>
              </a:spcBef>
              <a:spcAft>
                <a:spcPts val="0"/>
              </a:spcAft>
              <a:buSzPts val="2800"/>
              <a:buNone/>
              <a:defRPr>
                <a:latin typeface="Proxima Nova"/>
                <a:ea typeface="Proxima Nova"/>
                <a:cs typeface="Proxima Nova"/>
                <a:sym typeface="Proxima Nova"/>
              </a:defRPr>
            </a:lvl5pPr>
            <a:lvl6pPr lvl="5" algn="ctr">
              <a:lnSpc>
                <a:spcPct val="90000"/>
              </a:lnSpc>
              <a:spcBef>
                <a:spcPts val="0"/>
              </a:spcBef>
              <a:spcAft>
                <a:spcPts val="0"/>
              </a:spcAft>
              <a:buSzPts val="2800"/>
              <a:buNone/>
              <a:defRPr>
                <a:latin typeface="Proxima Nova"/>
                <a:ea typeface="Proxima Nova"/>
                <a:cs typeface="Proxima Nova"/>
                <a:sym typeface="Proxima Nova"/>
              </a:defRPr>
            </a:lvl6pPr>
            <a:lvl7pPr lvl="6" algn="ctr">
              <a:lnSpc>
                <a:spcPct val="90000"/>
              </a:lnSpc>
              <a:spcBef>
                <a:spcPts val="0"/>
              </a:spcBef>
              <a:spcAft>
                <a:spcPts val="0"/>
              </a:spcAft>
              <a:buSzPts val="2800"/>
              <a:buNone/>
              <a:defRPr>
                <a:latin typeface="Proxima Nova"/>
                <a:ea typeface="Proxima Nova"/>
                <a:cs typeface="Proxima Nova"/>
                <a:sym typeface="Proxima Nova"/>
              </a:defRPr>
            </a:lvl7pPr>
            <a:lvl8pPr lvl="7" algn="ctr">
              <a:lnSpc>
                <a:spcPct val="90000"/>
              </a:lnSpc>
              <a:spcBef>
                <a:spcPts val="0"/>
              </a:spcBef>
              <a:spcAft>
                <a:spcPts val="0"/>
              </a:spcAft>
              <a:buSzPts val="2800"/>
              <a:buNone/>
              <a:defRPr>
                <a:latin typeface="Proxima Nova"/>
                <a:ea typeface="Proxima Nova"/>
                <a:cs typeface="Proxima Nova"/>
                <a:sym typeface="Proxima Nova"/>
              </a:defRPr>
            </a:lvl8pPr>
            <a:lvl9pPr lvl="8" algn="ctr">
              <a:lnSpc>
                <a:spcPct val="90000"/>
              </a:lnSpc>
              <a:spcBef>
                <a:spcPts val="0"/>
              </a:spcBef>
              <a:spcAft>
                <a:spcPts val="0"/>
              </a:spcAft>
              <a:buSzPts val="2800"/>
              <a:buNone/>
              <a:defRPr>
                <a:latin typeface="Proxima Nova"/>
                <a:ea typeface="Proxima Nova"/>
                <a:cs typeface="Proxima Nova"/>
                <a:sym typeface="Proxima Nova"/>
              </a:defRPr>
            </a:lvl9pPr>
          </a:lstStyle>
          <a:p>
            <a:endParaRPr/>
          </a:p>
        </p:txBody>
      </p:sp>
      <p:sp>
        <p:nvSpPr>
          <p:cNvPr id="222" name="Google Shape;222;p29"/>
          <p:cNvSpPr txBox="1">
            <a:spLocks noGrp="1"/>
          </p:cNvSpPr>
          <p:nvPr>
            <p:ph type="title" idx="4"/>
          </p:nvPr>
        </p:nvSpPr>
        <p:spPr>
          <a:xfrm>
            <a:off x="8668667" y="2774767"/>
            <a:ext cx="2336000" cy="848800"/>
          </a:xfrm>
          <a:prstGeom prst="rect">
            <a:avLst/>
          </a:prstGeom>
          <a:noFill/>
          <a:ln>
            <a:noFill/>
          </a:ln>
        </p:spPr>
        <p:txBody>
          <a:bodyPr spcFirstLastPara="1" wrap="square" lIns="0" tIns="0" rIns="0" bIns="0" anchor="ctr" anchorCtr="0">
            <a:noAutofit/>
          </a:bodyPr>
          <a:lstStyle>
            <a:lvl1pPr lvl="0" algn="ctr">
              <a:lnSpc>
                <a:spcPct val="90000"/>
              </a:lnSpc>
              <a:spcBef>
                <a:spcPts val="0"/>
              </a:spcBef>
              <a:spcAft>
                <a:spcPts val="0"/>
              </a:spcAft>
              <a:buClr>
                <a:srgbClr val="004455"/>
              </a:buClr>
              <a:buSzPts val="2100"/>
              <a:buNone/>
              <a:defRPr sz="2800">
                <a:solidFill>
                  <a:srgbClr val="004455"/>
                </a:solidFill>
              </a:defRPr>
            </a:lvl1pPr>
            <a:lvl2pPr lvl="1" algn="ctr">
              <a:lnSpc>
                <a:spcPct val="90000"/>
              </a:lnSpc>
              <a:spcBef>
                <a:spcPts val="0"/>
              </a:spcBef>
              <a:spcAft>
                <a:spcPts val="0"/>
              </a:spcAft>
              <a:buSzPts val="2800"/>
              <a:buNone/>
              <a:defRPr>
                <a:latin typeface="Proxima Nova"/>
                <a:ea typeface="Proxima Nova"/>
                <a:cs typeface="Proxima Nova"/>
                <a:sym typeface="Proxima Nova"/>
              </a:defRPr>
            </a:lvl2pPr>
            <a:lvl3pPr lvl="2" algn="ctr">
              <a:lnSpc>
                <a:spcPct val="90000"/>
              </a:lnSpc>
              <a:spcBef>
                <a:spcPts val="0"/>
              </a:spcBef>
              <a:spcAft>
                <a:spcPts val="0"/>
              </a:spcAft>
              <a:buSzPts val="2800"/>
              <a:buNone/>
              <a:defRPr>
                <a:latin typeface="Proxima Nova"/>
                <a:ea typeface="Proxima Nova"/>
                <a:cs typeface="Proxima Nova"/>
                <a:sym typeface="Proxima Nova"/>
              </a:defRPr>
            </a:lvl3pPr>
            <a:lvl4pPr lvl="3" algn="ctr">
              <a:lnSpc>
                <a:spcPct val="90000"/>
              </a:lnSpc>
              <a:spcBef>
                <a:spcPts val="0"/>
              </a:spcBef>
              <a:spcAft>
                <a:spcPts val="0"/>
              </a:spcAft>
              <a:buSzPts val="2800"/>
              <a:buNone/>
              <a:defRPr>
                <a:latin typeface="Proxima Nova"/>
                <a:ea typeface="Proxima Nova"/>
                <a:cs typeface="Proxima Nova"/>
                <a:sym typeface="Proxima Nova"/>
              </a:defRPr>
            </a:lvl4pPr>
            <a:lvl5pPr lvl="4" algn="ctr">
              <a:lnSpc>
                <a:spcPct val="90000"/>
              </a:lnSpc>
              <a:spcBef>
                <a:spcPts val="0"/>
              </a:spcBef>
              <a:spcAft>
                <a:spcPts val="0"/>
              </a:spcAft>
              <a:buSzPts val="2800"/>
              <a:buNone/>
              <a:defRPr>
                <a:latin typeface="Proxima Nova"/>
                <a:ea typeface="Proxima Nova"/>
                <a:cs typeface="Proxima Nova"/>
                <a:sym typeface="Proxima Nova"/>
              </a:defRPr>
            </a:lvl5pPr>
            <a:lvl6pPr lvl="5" algn="ctr">
              <a:lnSpc>
                <a:spcPct val="90000"/>
              </a:lnSpc>
              <a:spcBef>
                <a:spcPts val="0"/>
              </a:spcBef>
              <a:spcAft>
                <a:spcPts val="0"/>
              </a:spcAft>
              <a:buSzPts val="2800"/>
              <a:buNone/>
              <a:defRPr>
                <a:latin typeface="Proxima Nova"/>
                <a:ea typeface="Proxima Nova"/>
                <a:cs typeface="Proxima Nova"/>
                <a:sym typeface="Proxima Nova"/>
              </a:defRPr>
            </a:lvl6pPr>
            <a:lvl7pPr lvl="6" algn="ctr">
              <a:lnSpc>
                <a:spcPct val="90000"/>
              </a:lnSpc>
              <a:spcBef>
                <a:spcPts val="0"/>
              </a:spcBef>
              <a:spcAft>
                <a:spcPts val="0"/>
              </a:spcAft>
              <a:buSzPts val="2800"/>
              <a:buNone/>
              <a:defRPr>
                <a:latin typeface="Proxima Nova"/>
                <a:ea typeface="Proxima Nova"/>
                <a:cs typeface="Proxima Nova"/>
                <a:sym typeface="Proxima Nova"/>
              </a:defRPr>
            </a:lvl7pPr>
            <a:lvl8pPr lvl="7" algn="ctr">
              <a:lnSpc>
                <a:spcPct val="90000"/>
              </a:lnSpc>
              <a:spcBef>
                <a:spcPts val="0"/>
              </a:spcBef>
              <a:spcAft>
                <a:spcPts val="0"/>
              </a:spcAft>
              <a:buSzPts val="2800"/>
              <a:buNone/>
              <a:defRPr>
                <a:latin typeface="Proxima Nova"/>
                <a:ea typeface="Proxima Nova"/>
                <a:cs typeface="Proxima Nova"/>
                <a:sym typeface="Proxima Nova"/>
              </a:defRPr>
            </a:lvl8pPr>
            <a:lvl9pPr lvl="8" algn="ctr">
              <a:lnSpc>
                <a:spcPct val="90000"/>
              </a:lnSpc>
              <a:spcBef>
                <a:spcPts val="0"/>
              </a:spcBef>
              <a:spcAft>
                <a:spcPts val="0"/>
              </a:spcAft>
              <a:buSzPts val="2800"/>
              <a:buNone/>
              <a:defRPr>
                <a:latin typeface="Proxima Nova"/>
                <a:ea typeface="Proxima Nova"/>
                <a:cs typeface="Proxima Nova"/>
                <a:sym typeface="Proxima Nova"/>
              </a:defRPr>
            </a:lvl9pPr>
          </a:lstStyle>
          <a:p>
            <a:endParaRPr/>
          </a:p>
        </p:txBody>
      </p:sp>
      <p:sp>
        <p:nvSpPr>
          <p:cNvPr id="223" name="Google Shape;223;p29"/>
          <p:cNvSpPr txBox="1">
            <a:spLocks noGrp="1"/>
          </p:cNvSpPr>
          <p:nvPr>
            <p:ph type="body" idx="5"/>
          </p:nvPr>
        </p:nvSpPr>
        <p:spPr>
          <a:xfrm>
            <a:off x="995767" y="4457100"/>
            <a:ext cx="2760000" cy="1988000"/>
          </a:xfrm>
          <a:prstGeom prst="rect">
            <a:avLst/>
          </a:prstGeom>
          <a:noFill/>
          <a:ln>
            <a:noFill/>
          </a:ln>
        </p:spPr>
        <p:txBody>
          <a:bodyPr spcFirstLastPara="1" wrap="square" lIns="0" tIns="0" rIns="0" bIns="0" anchor="t" anchorCtr="0">
            <a:noAutofit/>
          </a:bodyPr>
          <a:lstStyle>
            <a:lvl1pPr marL="609585" lvl="0" indent="-414856" algn="l">
              <a:lnSpc>
                <a:spcPct val="115000"/>
              </a:lnSpc>
              <a:spcBef>
                <a:spcPts val="0"/>
              </a:spcBef>
              <a:spcAft>
                <a:spcPts val="0"/>
              </a:spcAft>
              <a:buClr>
                <a:srgbClr val="46B2B9"/>
              </a:buClr>
              <a:buSzPts val="1300"/>
              <a:buChar char="●"/>
              <a:defRPr sz="1733">
                <a:solidFill>
                  <a:srgbClr val="46B2B9"/>
                </a:solidFill>
              </a:defRPr>
            </a:lvl1pPr>
            <a:lvl2pPr marL="1219170" lvl="1" indent="-380990" algn="l">
              <a:lnSpc>
                <a:spcPct val="115000"/>
              </a:lnSpc>
              <a:spcBef>
                <a:spcPts val="0"/>
              </a:spcBef>
              <a:spcAft>
                <a:spcPts val="0"/>
              </a:spcAft>
              <a:buClr>
                <a:srgbClr val="46B2B9"/>
              </a:buClr>
              <a:buSzPts val="900"/>
              <a:buChar char="○"/>
              <a:defRPr sz="1200">
                <a:solidFill>
                  <a:srgbClr val="46B2B9"/>
                </a:solidFill>
              </a:defRPr>
            </a:lvl2pPr>
            <a:lvl3pPr marL="1828754" lvl="2" indent="-380990" algn="l">
              <a:lnSpc>
                <a:spcPct val="115000"/>
              </a:lnSpc>
              <a:spcBef>
                <a:spcPts val="0"/>
              </a:spcBef>
              <a:spcAft>
                <a:spcPts val="0"/>
              </a:spcAft>
              <a:buClr>
                <a:srgbClr val="46B2B9"/>
              </a:buClr>
              <a:buSzPts val="900"/>
              <a:buChar char="■"/>
              <a:defRPr sz="1200">
                <a:solidFill>
                  <a:srgbClr val="46B2B9"/>
                </a:solidFill>
              </a:defRPr>
            </a:lvl3pPr>
            <a:lvl4pPr marL="2438339" lvl="3" indent="-380990" algn="l">
              <a:lnSpc>
                <a:spcPct val="115000"/>
              </a:lnSpc>
              <a:spcBef>
                <a:spcPts val="0"/>
              </a:spcBef>
              <a:spcAft>
                <a:spcPts val="0"/>
              </a:spcAft>
              <a:buClr>
                <a:srgbClr val="46B2B9"/>
              </a:buClr>
              <a:buSzPts val="900"/>
              <a:buChar char="●"/>
              <a:defRPr sz="1200">
                <a:solidFill>
                  <a:srgbClr val="46B2B9"/>
                </a:solidFill>
              </a:defRPr>
            </a:lvl4pPr>
            <a:lvl5pPr marL="3047924" lvl="4" indent="-380990" algn="l">
              <a:lnSpc>
                <a:spcPct val="115000"/>
              </a:lnSpc>
              <a:spcBef>
                <a:spcPts val="0"/>
              </a:spcBef>
              <a:spcAft>
                <a:spcPts val="0"/>
              </a:spcAft>
              <a:buClr>
                <a:srgbClr val="46B2B9"/>
              </a:buClr>
              <a:buSzPts val="900"/>
              <a:buChar char="○"/>
              <a:defRPr sz="1200">
                <a:solidFill>
                  <a:srgbClr val="46B2B9"/>
                </a:solidFill>
              </a:defRPr>
            </a:lvl5pPr>
            <a:lvl6pPr marL="3657509" lvl="5" indent="-380990" algn="l">
              <a:lnSpc>
                <a:spcPct val="115000"/>
              </a:lnSpc>
              <a:spcBef>
                <a:spcPts val="0"/>
              </a:spcBef>
              <a:spcAft>
                <a:spcPts val="0"/>
              </a:spcAft>
              <a:buClr>
                <a:srgbClr val="46B2B9"/>
              </a:buClr>
              <a:buSzPts val="900"/>
              <a:buChar char="■"/>
              <a:defRPr sz="1200">
                <a:solidFill>
                  <a:srgbClr val="46B2B9"/>
                </a:solidFill>
              </a:defRPr>
            </a:lvl6pPr>
            <a:lvl7pPr marL="4267093" lvl="6" indent="-380990" algn="l">
              <a:lnSpc>
                <a:spcPct val="115000"/>
              </a:lnSpc>
              <a:spcBef>
                <a:spcPts val="0"/>
              </a:spcBef>
              <a:spcAft>
                <a:spcPts val="0"/>
              </a:spcAft>
              <a:buClr>
                <a:srgbClr val="46B2B9"/>
              </a:buClr>
              <a:buSzPts val="900"/>
              <a:buChar char="●"/>
              <a:defRPr sz="1200">
                <a:solidFill>
                  <a:srgbClr val="46B2B9"/>
                </a:solidFill>
              </a:defRPr>
            </a:lvl7pPr>
            <a:lvl8pPr marL="4876678" lvl="7" indent="-380990" algn="l">
              <a:lnSpc>
                <a:spcPct val="115000"/>
              </a:lnSpc>
              <a:spcBef>
                <a:spcPts val="0"/>
              </a:spcBef>
              <a:spcAft>
                <a:spcPts val="0"/>
              </a:spcAft>
              <a:buClr>
                <a:srgbClr val="46B2B9"/>
              </a:buClr>
              <a:buSzPts val="900"/>
              <a:buChar char="○"/>
              <a:defRPr sz="1200">
                <a:solidFill>
                  <a:srgbClr val="46B2B9"/>
                </a:solidFill>
              </a:defRPr>
            </a:lvl8pPr>
            <a:lvl9pPr marL="5486263" lvl="8" indent="-380990" algn="l">
              <a:lnSpc>
                <a:spcPct val="115000"/>
              </a:lnSpc>
              <a:spcBef>
                <a:spcPts val="0"/>
              </a:spcBef>
              <a:spcAft>
                <a:spcPts val="0"/>
              </a:spcAft>
              <a:buClr>
                <a:srgbClr val="46B2B9"/>
              </a:buClr>
              <a:buSzPts val="900"/>
              <a:buChar char="■"/>
              <a:defRPr sz="1200">
                <a:solidFill>
                  <a:srgbClr val="46B2B9"/>
                </a:solidFill>
              </a:defRPr>
            </a:lvl9pPr>
          </a:lstStyle>
          <a:p>
            <a:endParaRPr/>
          </a:p>
        </p:txBody>
      </p:sp>
      <p:sp>
        <p:nvSpPr>
          <p:cNvPr id="224" name="Google Shape;224;p29"/>
          <p:cNvSpPr txBox="1">
            <a:spLocks noGrp="1"/>
          </p:cNvSpPr>
          <p:nvPr>
            <p:ph type="body" idx="6"/>
          </p:nvPr>
        </p:nvSpPr>
        <p:spPr>
          <a:xfrm>
            <a:off x="4716000" y="4457100"/>
            <a:ext cx="2760000" cy="1988000"/>
          </a:xfrm>
          <a:prstGeom prst="rect">
            <a:avLst/>
          </a:prstGeom>
          <a:noFill/>
          <a:ln>
            <a:noFill/>
          </a:ln>
        </p:spPr>
        <p:txBody>
          <a:bodyPr spcFirstLastPara="1" wrap="square" lIns="0" tIns="0" rIns="0" bIns="0" anchor="t" anchorCtr="0">
            <a:noAutofit/>
          </a:bodyPr>
          <a:lstStyle>
            <a:lvl1pPr marL="609585" lvl="0" indent="-414856" algn="l">
              <a:lnSpc>
                <a:spcPct val="115000"/>
              </a:lnSpc>
              <a:spcBef>
                <a:spcPts val="0"/>
              </a:spcBef>
              <a:spcAft>
                <a:spcPts val="0"/>
              </a:spcAft>
              <a:buClr>
                <a:srgbClr val="46B2B9"/>
              </a:buClr>
              <a:buSzPts val="1300"/>
              <a:buChar char="●"/>
              <a:defRPr sz="1733">
                <a:solidFill>
                  <a:srgbClr val="46B2B9"/>
                </a:solidFill>
              </a:defRPr>
            </a:lvl1pPr>
            <a:lvl2pPr marL="1219170" lvl="1" indent="-380990" algn="l">
              <a:lnSpc>
                <a:spcPct val="115000"/>
              </a:lnSpc>
              <a:spcBef>
                <a:spcPts val="0"/>
              </a:spcBef>
              <a:spcAft>
                <a:spcPts val="0"/>
              </a:spcAft>
              <a:buClr>
                <a:srgbClr val="46B2B9"/>
              </a:buClr>
              <a:buSzPts val="900"/>
              <a:buChar char="○"/>
              <a:defRPr sz="1200">
                <a:solidFill>
                  <a:srgbClr val="46B2B9"/>
                </a:solidFill>
              </a:defRPr>
            </a:lvl2pPr>
            <a:lvl3pPr marL="1828754" lvl="2" indent="-380990" algn="l">
              <a:lnSpc>
                <a:spcPct val="115000"/>
              </a:lnSpc>
              <a:spcBef>
                <a:spcPts val="0"/>
              </a:spcBef>
              <a:spcAft>
                <a:spcPts val="0"/>
              </a:spcAft>
              <a:buClr>
                <a:srgbClr val="46B2B9"/>
              </a:buClr>
              <a:buSzPts val="900"/>
              <a:buChar char="■"/>
              <a:defRPr sz="1200">
                <a:solidFill>
                  <a:srgbClr val="46B2B9"/>
                </a:solidFill>
              </a:defRPr>
            </a:lvl3pPr>
            <a:lvl4pPr marL="2438339" lvl="3" indent="-380990" algn="l">
              <a:lnSpc>
                <a:spcPct val="115000"/>
              </a:lnSpc>
              <a:spcBef>
                <a:spcPts val="0"/>
              </a:spcBef>
              <a:spcAft>
                <a:spcPts val="0"/>
              </a:spcAft>
              <a:buClr>
                <a:srgbClr val="46B2B9"/>
              </a:buClr>
              <a:buSzPts val="900"/>
              <a:buChar char="●"/>
              <a:defRPr sz="1200">
                <a:solidFill>
                  <a:srgbClr val="46B2B9"/>
                </a:solidFill>
              </a:defRPr>
            </a:lvl4pPr>
            <a:lvl5pPr marL="3047924" lvl="4" indent="-380990" algn="l">
              <a:lnSpc>
                <a:spcPct val="115000"/>
              </a:lnSpc>
              <a:spcBef>
                <a:spcPts val="0"/>
              </a:spcBef>
              <a:spcAft>
                <a:spcPts val="0"/>
              </a:spcAft>
              <a:buClr>
                <a:srgbClr val="46B2B9"/>
              </a:buClr>
              <a:buSzPts val="900"/>
              <a:buChar char="○"/>
              <a:defRPr sz="1200">
                <a:solidFill>
                  <a:srgbClr val="46B2B9"/>
                </a:solidFill>
              </a:defRPr>
            </a:lvl5pPr>
            <a:lvl6pPr marL="3657509" lvl="5" indent="-380990" algn="l">
              <a:lnSpc>
                <a:spcPct val="115000"/>
              </a:lnSpc>
              <a:spcBef>
                <a:spcPts val="0"/>
              </a:spcBef>
              <a:spcAft>
                <a:spcPts val="0"/>
              </a:spcAft>
              <a:buClr>
                <a:srgbClr val="46B2B9"/>
              </a:buClr>
              <a:buSzPts val="900"/>
              <a:buChar char="■"/>
              <a:defRPr sz="1200">
                <a:solidFill>
                  <a:srgbClr val="46B2B9"/>
                </a:solidFill>
              </a:defRPr>
            </a:lvl6pPr>
            <a:lvl7pPr marL="4267093" lvl="6" indent="-380990" algn="l">
              <a:lnSpc>
                <a:spcPct val="115000"/>
              </a:lnSpc>
              <a:spcBef>
                <a:spcPts val="0"/>
              </a:spcBef>
              <a:spcAft>
                <a:spcPts val="0"/>
              </a:spcAft>
              <a:buClr>
                <a:srgbClr val="46B2B9"/>
              </a:buClr>
              <a:buSzPts val="900"/>
              <a:buChar char="●"/>
              <a:defRPr sz="1200">
                <a:solidFill>
                  <a:srgbClr val="46B2B9"/>
                </a:solidFill>
              </a:defRPr>
            </a:lvl7pPr>
            <a:lvl8pPr marL="4876678" lvl="7" indent="-380990" algn="l">
              <a:lnSpc>
                <a:spcPct val="115000"/>
              </a:lnSpc>
              <a:spcBef>
                <a:spcPts val="0"/>
              </a:spcBef>
              <a:spcAft>
                <a:spcPts val="0"/>
              </a:spcAft>
              <a:buClr>
                <a:srgbClr val="46B2B9"/>
              </a:buClr>
              <a:buSzPts val="900"/>
              <a:buChar char="○"/>
              <a:defRPr sz="1200">
                <a:solidFill>
                  <a:srgbClr val="46B2B9"/>
                </a:solidFill>
              </a:defRPr>
            </a:lvl8pPr>
            <a:lvl9pPr marL="5486263" lvl="8" indent="-380990" algn="l">
              <a:lnSpc>
                <a:spcPct val="115000"/>
              </a:lnSpc>
              <a:spcBef>
                <a:spcPts val="0"/>
              </a:spcBef>
              <a:spcAft>
                <a:spcPts val="0"/>
              </a:spcAft>
              <a:buClr>
                <a:srgbClr val="46B2B9"/>
              </a:buClr>
              <a:buSzPts val="900"/>
              <a:buChar char="■"/>
              <a:defRPr sz="1200">
                <a:solidFill>
                  <a:srgbClr val="46B2B9"/>
                </a:solidFill>
              </a:defRPr>
            </a:lvl9pPr>
          </a:lstStyle>
          <a:p>
            <a:endParaRPr/>
          </a:p>
        </p:txBody>
      </p:sp>
      <p:sp>
        <p:nvSpPr>
          <p:cNvPr id="225" name="Google Shape;225;p29"/>
          <p:cNvSpPr txBox="1">
            <a:spLocks noGrp="1"/>
          </p:cNvSpPr>
          <p:nvPr>
            <p:ph type="body" idx="7"/>
          </p:nvPr>
        </p:nvSpPr>
        <p:spPr>
          <a:xfrm>
            <a:off x="8436233" y="4457100"/>
            <a:ext cx="2760000" cy="1988000"/>
          </a:xfrm>
          <a:prstGeom prst="rect">
            <a:avLst/>
          </a:prstGeom>
          <a:noFill/>
          <a:ln>
            <a:noFill/>
          </a:ln>
        </p:spPr>
        <p:txBody>
          <a:bodyPr spcFirstLastPara="1" wrap="square" lIns="0" tIns="0" rIns="0" bIns="0" anchor="t" anchorCtr="0">
            <a:noAutofit/>
          </a:bodyPr>
          <a:lstStyle>
            <a:lvl1pPr marL="609585" lvl="0" indent="-414856" algn="l">
              <a:lnSpc>
                <a:spcPct val="115000"/>
              </a:lnSpc>
              <a:spcBef>
                <a:spcPts val="0"/>
              </a:spcBef>
              <a:spcAft>
                <a:spcPts val="0"/>
              </a:spcAft>
              <a:buClr>
                <a:srgbClr val="46B2B9"/>
              </a:buClr>
              <a:buSzPts val="1300"/>
              <a:buChar char="●"/>
              <a:defRPr sz="1733">
                <a:solidFill>
                  <a:srgbClr val="46B2B9"/>
                </a:solidFill>
              </a:defRPr>
            </a:lvl1pPr>
            <a:lvl2pPr marL="1219170" lvl="1" indent="-380990" algn="l">
              <a:lnSpc>
                <a:spcPct val="115000"/>
              </a:lnSpc>
              <a:spcBef>
                <a:spcPts val="0"/>
              </a:spcBef>
              <a:spcAft>
                <a:spcPts val="0"/>
              </a:spcAft>
              <a:buClr>
                <a:srgbClr val="46B2B9"/>
              </a:buClr>
              <a:buSzPts val="900"/>
              <a:buChar char="○"/>
              <a:defRPr sz="1200">
                <a:solidFill>
                  <a:srgbClr val="46B2B9"/>
                </a:solidFill>
              </a:defRPr>
            </a:lvl2pPr>
            <a:lvl3pPr marL="1828754" lvl="2" indent="-380990" algn="l">
              <a:lnSpc>
                <a:spcPct val="115000"/>
              </a:lnSpc>
              <a:spcBef>
                <a:spcPts val="0"/>
              </a:spcBef>
              <a:spcAft>
                <a:spcPts val="0"/>
              </a:spcAft>
              <a:buClr>
                <a:srgbClr val="46B2B9"/>
              </a:buClr>
              <a:buSzPts val="900"/>
              <a:buChar char="■"/>
              <a:defRPr sz="1200">
                <a:solidFill>
                  <a:srgbClr val="46B2B9"/>
                </a:solidFill>
              </a:defRPr>
            </a:lvl3pPr>
            <a:lvl4pPr marL="2438339" lvl="3" indent="-380990" algn="l">
              <a:lnSpc>
                <a:spcPct val="115000"/>
              </a:lnSpc>
              <a:spcBef>
                <a:spcPts val="0"/>
              </a:spcBef>
              <a:spcAft>
                <a:spcPts val="0"/>
              </a:spcAft>
              <a:buClr>
                <a:srgbClr val="46B2B9"/>
              </a:buClr>
              <a:buSzPts val="900"/>
              <a:buChar char="●"/>
              <a:defRPr sz="1200">
                <a:solidFill>
                  <a:srgbClr val="46B2B9"/>
                </a:solidFill>
              </a:defRPr>
            </a:lvl4pPr>
            <a:lvl5pPr marL="3047924" lvl="4" indent="-380990" algn="l">
              <a:lnSpc>
                <a:spcPct val="115000"/>
              </a:lnSpc>
              <a:spcBef>
                <a:spcPts val="0"/>
              </a:spcBef>
              <a:spcAft>
                <a:spcPts val="0"/>
              </a:spcAft>
              <a:buClr>
                <a:srgbClr val="46B2B9"/>
              </a:buClr>
              <a:buSzPts val="900"/>
              <a:buChar char="○"/>
              <a:defRPr sz="1200">
                <a:solidFill>
                  <a:srgbClr val="46B2B9"/>
                </a:solidFill>
              </a:defRPr>
            </a:lvl5pPr>
            <a:lvl6pPr marL="3657509" lvl="5" indent="-380990" algn="l">
              <a:lnSpc>
                <a:spcPct val="115000"/>
              </a:lnSpc>
              <a:spcBef>
                <a:spcPts val="0"/>
              </a:spcBef>
              <a:spcAft>
                <a:spcPts val="0"/>
              </a:spcAft>
              <a:buClr>
                <a:srgbClr val="46B2B9"/>
              </a:buClr>
              <a:buSzPts val="900"/>
              <a:buChar char="■"/>
              <a:defRPr sz="1200">
                <a:solidFill>
                  <a:srgbClr val="46B2B9"/>
                </a:solidFill>
              </a:defRPr>
            </a:lvl6pPr>
            <a:lvl7pPr marL="4267093" lvl="6" indent="-380990" algn="l">
              <a:lnSpc>
                <a:spcPct val="115000"/>
              </a:lnSpc>
              <a:spcBef>
                <a:spcPts val="0"/>
              </a:spcBef>
              <a:spcAft>
                <a:spcPts val="0"/>
              </a:spcAft>
              <a:buClr>
                <a:srgbClr val="46B2B9"/>
              </a:buClr>
              <a:buSzPts val="900"/>
              <a:buChar char="●"/>
              <a:defRPr sz="1200">
                <a:solidFill>
                  <a:srgbClr val="46B2B9"/>
                </a:solidFill>
              </a:defRPr>
            </a:lvl7pPr>
            <a:lvl8pPr marL="4876678" lvl="7" indent="-380990" algn="l">
              <a:lnSpc>
                <a:spcPct val="115000"/>
              </a:lnSpc>
              <a:spcBef>
                <a:spcPts val="0"/>
              </a:spcBef>
              <a:spcAft>
                <a:spcPts val="0"/>
              </a:spcAft>
              <a:buClr>
                <a:srgbClr val="46B2B9"/>
              </a:buClr>
              <a:buSzPts val="900"/>
              <a:buChar char="○"/>
              <a:defRPr sz="1200">
                <a:solidFill>
                  <a:srgbClr val="46B2B9"/>
                </a:solidFill>
              </a:defRPr>
            </a:lvl8pPr>
            <a:lvl9pPr marL="5486263" lvl="8" indent="-380990" algn="l">
              <a:lnSpc>
                <a:spcPct val="115000"/>
              </a:lnSpc>
              <a:spcBef>
                <a:spcPts val="0"/>
              </a:spcBef>
              <a:spcAft>
                <a:spcPts val="0"/>
              </a:spcAft>
              <a:buClr>
                <a:srgbClr val="46B2B9"/>
              </a:buClr>
              <a:buSzPts val="900"/>
              <a:buChar char="■"/>
              <a:defRPr sz="1200">
                <a:solidFill>
                  <a:srgbClr val="46B2B9"/>
                </a:solidFill>
              </a:defRPr>
            </a:lvl9pPr>
          </a:lstStyle>
          <a:p>
            <a:endParaRPr/>
          </a:p>
        </p:txBody>
      </p:sp>
    </p:spTree>
    <p:extLst>
      <p:ext uri="{BB962C8B-B14F-4D97-AF65-F5344CB8AC3E}">
        <p14:creationId xmlns:p14="http://schemas.microsoft.com/office/powerpoint/2010/main" val="2979377960"/>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matchingName="Custom Layout 10 1">
  <p:cSld name="Custom Layout 10 1">
    <p:spTree>
      <p:nvGrpSpPr>
        <p:cNvPr id="1" name="Shape 226"/>
        <p:cNvGrpSpPr/>
        <p:nvPr/>
      </p:nvGrpSpPr>
      <p:grpSpPr>
        <a:xfrm>
          <a:off x="0" y="0"/>
          <a:ext cx="0" cy="0"/>
          <a:chOff x="0" y="0"/>
          <a:chExt cx="0" cy="0"/>
        </a:xfrm>
      </p:grpSpPr>
      <p:cxnSp>
        <p:nvCxnSpPr>
          <p:cNvPr id="227" name="Google Shape;227;p30"/>
          <p:cNvCxnSpPr/>
          <p:nvPr/>
        </p:nvCxnSpPr>
        <p:spPr>
          <a:xfrm>
            <a:off x="2453296" y="3441400"/>
            <a:ext cx="7374400" cy="0"/>
          </a:xfrm>
          <a:prstGeom prst="straightConnector1">
            <a:avLst/>
          </a:prstGeom>
          <a:noFill/>
          <a:ln w="38100" cap="rnd" cmpd="sng">
            <a:solidFill>
              <a:srgbClr val="B6DEE1"/>
            </a:solidFill>
            <a:prstDash val="dot"/>
            <a:round/>
            <a:headEnd type="none" w="sm" len="sm"/>
            <a:tailEnd type="none" w="sm" len="sm"/>
          </a:ln>
        </p:spPr>
      </p:cxnSp>
      <p:sp>
        <p:nvSpPr>
          <p:cNvPr id="228" name="Google Shape;228;p30"/>
          <p:cNvSpPr/>
          <p:nvPr/>
        </p:nvSpPr>
        <p:spPr>
          <a:xfrm>
            <a:off x="987700" y="2315691"/>
            <a:ext cx="2760000" cy="2178800"/>
          </a:xfrm>
          <a:prstGeom prst="roundRect">
            <a:avLst>
              <a:gd name="adj" fmla="val 16667"/>
            </a:avLst>
          </a:prstGeom>
          <a:solidFill>
            <a:schemeClr val="l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29" name="Google Shape;229;p30"/>
          <p:cNvSpPr/>
          <p:nvPr/>
        </p:nvSpPr>
        <p:spPr>
          <a:xfrm>
            <a:off x="4715997" y="2315691"/>
            <a:ext cx="2760000" cy="2178800"/>
          </a:xfrm>
          <a:prstGeom prst="roundRect">
            <a:avLst>
              <a:gd name="adj" fmla="val 16667"/>
            </a:avLst>
          </a:prstGeom>
          <a:solidFill>
            <a:schemeClr val="l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30" name="Google Shape;230;p30"/>
          <p:cNvSpPr/>
          <p:nvPr/>
        </p:nvSpPr>
        <p:spPr>
          <a:xfrm>
            <a:off x="8444293" y="2315691"/>
            <a:ext cx="2760000" cy="2178800"/>
          </a:xfrm>
          <a:prstGeom prst="roundRect">
            <a:avLst>
              <a:gd name="adj" fmla="val 16667"/>
            </a:avLst>
          </a:prstGeom>
          <a:solidFill>
            <a:schemeClr val="l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31" name="Google Shape;231;p30"/>
          <p:cNvSpPr txBox="1">
            <a:spLocks noGrp="1"/>
          </p:cNvSpPr>
          <p:nvPr>
            <p:ph type="title"/>
          </p:nvPr>
        </p:nvSpPr>
        <p:spPr>
          <a:xfrm>
            <a:off x="602300" y="400244"/>
            <a:ext cx="10652000" cy="6320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rgbClr val="004455"/>
              </a:buClr>
              <a:buSzPts val="3800"/>
              <a:buNone/>
              <a:defRPr sz="5067">
                <a:solidFill>
                  <a:srgbClr val="004455"/>
                </a:solidFill>
              </a:defRPr>
            </a:lvl1pPr>
            <a:lvl2pPr lvl="1" algn="l">
              <a:lnSpc>
                <a:spcPct val="100000"/>
              </a:lnSpc>
              <a:spcBef>
                <a:spcPts val="0"/>
              </a:spcBef>
              <a:spcAft>
                <a:spcPts val="0"/>
              </a:spcAft>
              <a:buSzPts val="2800"/>
              <a:buNone/>
              <a:defRPr>
                <a:latin typeface="Proxima Nova"/>
                <a:ea typeface="Proxima Nova"/>
                <a:cs typeface="Proxima Nova"/>
                <a:sym typeface="Proxima Nova"/>
              </a:defRPr>
            </a:lvl2pPr>
            <a:lvl3pPr lvl="2" algn="l">
              <a:lnSpc>
                <a:spcPct val="100000"/>
              </a:lnSpc>
              <a:spcBef>
                <a:spcPts val="0"/>
              </a:spcBef>
              <a:spcAft>
                <a:spcPts val="0"/>
              </a:spcAft>
              <a:buSzPts val="2800"/>
              <a:buNone/>
              <a:defRPr>
                <a:latin typeface="Proxima Nova"/>
                <a:ea typeface="Proxima Nova"/>
                <a:cs typeface="Proxima Nova"/>
                <a:sym typeface="Proxima Nova"/>
              </a:defRPr>
            </a:lvl3pPr>
            <a:lvl4pPr lvl="3" algn="l">
              <a:lnSpc>
                <a:spcPct val="100000"/>
              </a:lnSpc>
              <a:spcBef>
                <a:spcPts val="0"/>
              </a:spcBef>
              <a:spcAft>
                <a:spcPts val="0"/>
              </a:spcAft>
              <a:buSzPts val="2800"/>
              <a:buNone/>
              <a:defRPr>
                <a:latin typeface="Proxima Nova"/>
                <a:ea typeface="Proxima Nova"/>
                <a:cs typeface="Proxima Nova"/>
                <a:sym typeface="Proxima Nova"/>
              </a:defRPr>
            </a:lvl4pPr>
            <a:lvl5pPr lvl="4" algn="l">
              <a:lnSpc>
                <a:spcPct val="100000"/>
              </a:lnSpc>
              <a:spcBef>
                <a:spcPts val="0"/>
              </a:spcBef>
              <a:spcAft>
                <a:spcPts val="0"/>
              </a:spcAft>
              <a:buSzPts val="2800"/>
              <a:buNone/>
              <a:defRPr>
                <a:latin typeface="Proxima Nova"/>
                <a:ea typeface="Proxima Nova"/>
                <a:cs typeface="Proxima Nova"/>
                <a:sym typeface="Proxima Nova"/>
              </a:defRPr>
            </a:lvl5pPr>
            <a:lvl6pPr lvl="5" algn="l">
              <a:lnSpc>
                <a:spcPct val="100000"/>
              </a:lnSpc>
              <a:spcBef>
                <a:spcPts val="0"/>
              </a:spcBef>
              <a:spcAft>
                <a:spcPts val="0"/>
              </a:spcAft>
              <a:buSzPts val="2800"/>
              <a:buNone/>
              <a:defRPr>
                <a:latin typeface="Proxima Nova"/>
                <a:ea typeface="Proxima Nova"/>
                <a:cs typeface="Proxima Nova"/>
                <a:sym typeface="Proxima Nova"/>
              </a:defRPr>
            </a:lvl6pPr>
            <a:lvl7pPr lvl="6" algn="l">
              <a:lnSpc>
                <a:spcPct val="100000"/>
              </a:lnSpc>
              <a:spcBef>
                <a:spcPts val="0"/>
              </a:spcBef>
              <a:spcAft>
                <a:spcPts val="0"/>
              </a:spcAft>
              <a:buSzPts val="2800"/>
              <a:buNone/>
              <a:defRPr>
                <a:latin typeface="Proxima Nova"/>
                <a:ea typeface="Proxima Nova"/>
                <a:cs typeface="Proxima Nova"/>
                <a:sym typeface="Proxima Nova"/>
              </a:defRPr>
            </a:lvl7pPr>
            <a:lvl8pPr lvl="7" algn="l">
              <a:lnSpc>
                <a:spcPct val="100000"/>
              </a:lnSpc>
              <a:spcBef>
                <a:spcPts val="0"/>
              </a:spcBef>
              <a:spcAft>
                <a:spcPts val="0"/>
              </a:spcAft>
              <a:buSzPts val="2800"/>
              <a:buNone/>
              <a:defRPr>
                <a:latin typeface="Proxima Nova"/>
                <a:ea typeface="Proxima Nova"/>
                <a:cs typeface="Proxima Nova"/>
                <a:sym typeface="Proxima Nova"/>
              </a:defRPr>
            </a:lvl8pPr>
            <a:lvl9pPr lvl="8" algn="l">
              <a:lnSpc>
                <a:spcPct val="100000"/>
              </a:lnSpc>
              <a:spcBef>
                <a:spcPts val="0"/>
              </a:spcBef>
              <a:spcAft>
                <a:spcPts val="0"/>
              </a:spcAft>
              <a:buSzPts val="2800"/>
              <a:buNone/>
              <a:defRPr>
                <a:latin typeface="Proxima Nova"/>
                <a:ea typeface="Proxima Nova"/>
                <a:cs typeface="Proxima Nova"/>
                <a:sym typeface="Proxima Nova"/>
              </a:defRPr>
            </a:lvl9pPr>
          </a:lstStyle>
          <a:p>
            <a:endParaRPr/>
          </a:p>
        </p:txBody>
      </p:sp>
      <p:sp>
        <p:nvSpPr>
          <p:cNvPr id="232" name="Google Shape;232;p30"/>
          <p:cNvSpPr txBox="1">
            <a:spLocks noGrp="1"/>
          </p:cNvSpPr>
          <p:nvPr>
            <p:ph type="subTitle" idx="1"/>
          </p:nvPr>
        </p:nvSpPr>
        <p:spPr>
          <a:xfrm>
            <a:off x="602300" y="1108033"/>
            <a:ext cx="6883600" cy="433600"/>
          </a:xfrm>
          <a:prstGeom prst="rect">
            <a:avLst/>
          </a:prstGeom>
          <a:noFill/>
          <a:ln>
            <a:noFill/>
          </a:ln>
        </p:spPr>
        <p:txBody>
          <a:bodyPr spcFirstLastPara="1" wrap="square" lIns="0" tIns="0" rIns="0" bIns="0" anchor="t" anchorCtr="0">
            <a:noAutofit/>
          </a:bodyPr>
          <a:lstStyle>
            <a:lvl1pPr lvl="0" algn="l">
              <a:lnSpc>
                <a:spcPct val="115000"/>
              </a:lnSpc>
              <a:spcBef>
                <a:spcPts val="0"/>
              </a:spcBef>
              <a:spcAft>
                <a:spcPts val="0"/>
              </a:spcAft>
              <a:buClr>
                <a:srgbClr val="46B2B9"/>
              </a:buClr>
              <a:buSzPts val="2000"/>
              <a:buFont typeface="Proxima Nova Semibold"/>
              <a:buNone/>
              <a:defRPr sz="2667">
                <a:solidFill>
                  <a:srgbClr val="46B2B9"/>
                </a:solidFill>
                <a:latin typeface="Proxima Nova Semibold"/>
                <a:ea typeface="Proxima Nova Semibold"/>
                <a:cs typeface="Proxima Nova Semibold"/>
                <a:sym typeface="Proxima Nova Semibold"/>
              </a:defRPr>
            </a:lvl1pPr>
            <a:lvl2pPr lvl="1" algn="l">
              <a:lnSpc>
                <a:spcPct val="115000"/>
              </a:lnSpc>
              <a:spcBef>
                <a:spcPts val="0"/>
              </a:spcBef>
              <a:spcAft>
                <a:spcPts val="0"/>
              </a:spcAft>
              <a:buSzPts val="2400"/>
              <a:buNone/>
              <a:defRPr sz="3200"/>
            </a:lvl2pPr>
            <a:lvl3pPr lvl="2" algn="l">
              <a:lnSpc>
                <a:spcPct val="115000"/>
              </a:lnSpc>
              <a:spcBef>
                <a:spcPts val="0"/>
              </a:spcBef>
              <a:spcAft>
                <a:spcPts val="0"/>
              </a:spcAft>
              <a:buSzPts val="2400"/>
              <a:buNone/>
              <a:defRPr sz="3200"/>
            </a:lvl3pPr>
            <a:lvl4pPr lvl="3" algn="l">
              <a:lnSpc>
                <a:spcPct val="115000"/>
              </a:lnSpc>
              <a:spcBef>
                <a:spcPts val="0"/>
              </a:spcBef>
              <a:spcAft>
                <a:spcPts val="0"/>
              </a:spcAft>
              <a:buSzPts val="2400"/>
              <a:buNone/>
              <a:defRPr sz="3200"/>
            </a:lvl4pPr>
            <a:lvl5pPr lvl="4" algn="l">
              <a:lnSpc>
                <a:spcPct val="115000"/>
              </a:lnSpc>
              <a:spcBef>
                <a:spcPts val="0"/>
              </a:spcBef>
              <a:spcAft>
                <a:spcPts val="0"/>
              </a:spcAft>
              <a:buSzPts val="2400"/>
              <a:buNone/>
              <a:defRPr sz="3200"/>
            </a:lvl5pPr>
            <a:lvl6pPr lvl="5" algn="l">
              <a:lnSpc>
                <a:spcPct val="115000"/>
              </a:lnSpc>
              <a:spcBef>
                <a:spcPts val="0"/>
              </a:spcBef>
              <a:spcAft>
                <a:spcPts val="0"/>
              </a:spcAft>
              <a:buSzPts val="2400"/>
              <a:buNone/>
              <a:defRPr sz="3200"/>
            </a:lvl6pPr>
            <a:lvl7pPr lvl="6" algn="l">
              <a:lnSpc>
                <a:spcPct val="115000"/>
              </a:lnSpc>
              <a:spcBef>
                <a:spcPts val="0"/>
              </a:spcBef>
              <a:spcAft>
                <a:spcPts val="0"/>
              </a:spcAft>
              <a:buSzPts val="2400"/>
              <a:buNone/>
              <a:defRPr sz="3200"/>
            </a:lvl7pPr>
            <a:lvl8pPr lvl="7" algn="l">
              <a:lnSpc>
                <a:spcPct val="115000"/>
              </a:lnSpc>
              <a:spcBef>
                <a:spcPts val="0"/>
              </a:spcBef>
              <a:spcAft>
                <a:spcPts val="0"/>
              </a:spcAft>
              <a:buSzPts val="2400"/>
              <a:buNone/>
              <a:defRPr sz="3200"/>
            </a:lvl8pPr>
            <a:lvl9pPr lvl="8" algn="l">
              <a:lnSpc>
                <a:spcPct val="115000"/>
              </a:lnSpc>
              <a:spcBef>
                <a:spcPts val="0"/>
              </a:spcBef>
              <a:spcAft>
                <a:spcPts val="0"/>
              </a:spcAft>
              <a:buSzPts val="2400"/>
              <a:buNone/>
              <a:defRPr sz="3200"/>
            </a:lvl9pPr>
          </a:lstStyle>
          <a:p>
            <a:endParaRPr/>
          </a:p>
        </p:txBody>
      </p:sp>
      <p:sp>
        <p:nvSpPr>
          <p:cNvPr id="233" name="Google Shape;233;p30"/>
          <p:cNvSpPr txBox="1">
            <a:spLocks noGrp="1"/>
          </p:cNvSpPr>
          <p:nvPr>
            <p:ph type="title" idx="2"/>
          </p:nvPr>
        </p:nvSpPr>
        <p:spPr>
          <a:xfrm>
            <a:off x="1187333" y="3017000"/>
            <a:ext cx="2336000" cy="848800"/>
          </a:xfrm>
          <a:prstGeom prst="rect">
            <a:avLst/>
          </a:prstGeom>
          <a:noFill/>
          <a:ln>
            <a:noFill/>
          </a:ln>
        </p:spPr>
        <p:txBody>
          <a:bodyPr spcFirstLastPara="1" wrap="square" lIns="0" tIns="0" rIns="0" bIns="0" anchor="ctr" anchorCtr="0">
            <a:noAutofit/>
          </a:bodyPr>
          <a:lstStyle>
            <a:lvl1pPr lvl="0" algn="ctr">
              <a:lnSpc>
                <a:spcPct val="90000"/>
              </a:lnSpc>
              <a:spcBef>
                <a:spcPts val="0"/>
              </a:spcBef>
              <a:spcAft>
                <a:spcPts val="0"/>
              </a:spcAft>
              <a:buClr>
                <a:srgbClr val="004455"/>
              </a:buClr>
              <a:buSzPts val="2100"/>
              <a:buNone/>
              <a:defRPr sz="2800">
                <a:solidFill>
                  <a:srgbClr val="004455"/>
                </a:solidFill>
              </a:defRPr>
            </a:lvl1pPr>
            <a:lvl2pPr lvl="1" algn="ctr">
              <a:lnSpc>
                <a:spcPct val="90000"/>
              </a:lnSpc>
              <a:spcBef>
                <a:spcPts val="0"/>
              </a:spcBef>
              <a:spcAft>
                <a:spcPts val="0"/>
              </a:spcAft>
              <a:buSzPts val="2800"/>
              <a:buNone/>
              <a:defRPr>
                <a:latin typeface="Proxima Nova"/>
                <a:ea typeface="Proxima Nova"/>
                <a:cs typeface="Proxima Nova"/>
                <a:sym typeface="Proxima Nova"/>
              </a:defRPr>
            </a:lvl2pPr>
            <a:lvl3pPr lvl="2" algn="ctr">
              <a:lnSpc>
                <a:spcPct val="90000"/>
              </a:lnSpc>
              <a:spcBef>
                <a:spcPts val="0"/>
              </a:spcBef>
              <a:spcAft>
                <a:spcPts val="0"/>
              </a:spcAft>
              <a:buSzPts val="2800"/>
              <a:buNone/>
              <a:defRPr>
                <a:latin typeface="Proxima Nova"/>
                <a:ea typeface="Proxima Nova"/>
                <a:cs typeface="Proxima Nova"/>
                <a:sym typeface="Proxima Nova"/>
              </a:defRPr>
            </a:lvl3pPr>
            <a:lvl4pPr lvl="3" algn="ctr">
              <a:lnSpc>
                <a:spcPct val="90000"/>
              </a:lnSpc>
              <a:spcBef>
                <a:spcPts val="0"/>
              </a:spcBef>
              <a:spcAft>
                <a:spcPts val="0"/>
              </a:spcAft>
              <a:buSzPts val="2800"/>
              <a:buNone/>
              <a:defRPr>
                <a:latin typeface="Proxima Nova"/>
                <a:ea typeface="Proxima Nova"/>
                <a:cs typeface="Proxima Nova"/>
                <a:sym typeface="Proxima Nova"/>
              </a:defRPr>
            </a:lvl4pPr>
            <a:lvl5pPr lvl="4" algn="ctr">
              <a:lnSpc>
                <a:spcPct val="90000"/>
              </a:lnSpc>
              <a:spcBef>
                <a:spcPts val="0"/>
              </a:spcBef>
              <a:spcAft>
                <a:spcPts val="0"/>
              </a:spcAft>
              <a:buSzPts val="2800"/>
              <a:buNone/>
              <a:defRPr>
                <a:latin typeface="Proxima Nova"/>
                <a:ea typeface="Proxima Nova"/>
                <a:cs typeface="Proxima Nova"/>
                <a:sym typeface="Proxima Nova"/>
              </a:defRPr>
            </a:lvl5pPr>
            <a:lvl6pPr lvl="5" algn="ctr">
              <a:lnSpc>
                <a:spcPct val="90000"/>
              </a:lnSpc>
              <a:spcBef>
                <a:spcPts val="0"/>
              </a:spcBef>
              <a:spcAft>
                <a:spcPts val="0"/>
              </a:spcAft>
              <a:buSzPts val="2800"/>
              <a:buNone/>
              <a:defRPr>
                <a:latin typeface="Proxima Nova"/>
                <a:ea typeface="Proxima Nova"/>
                <a:cs typeface="Proxima Nova"/>
                <a:sym typeface="Proxima Nova"/>
              </a:defRPr>
            </a:lvl6pPr>
            <a:lvl7pPr lvl="6" algn="ctr">
              <a:lnSpc>
                <a:spcPct val="90000"/>
              </a:lnSpc>
              <a:spcBef>
                <a:spcPts val="0"/>
              </a:spcBef>
              <a:spcAft>
                <a:spcPts val="0"/>
              </a:spcAft>
              <a:buSzPts val="2800"/>
              <a:buNone/>
              <a:defRPr>
                <a:latin typeface="Proxima Nova"/>
                <a:ea typeface="Proxima Nova"/>
                <a:cs typeface="Proxima Nova"/>
                <a:sym typeface="Proxima Nova"/>
              </a:defRPr>
            </a:lvl7pPr>
            <a:lvl8pPr lvl="7" algn="ctr">
              <a:lnSpc>
                <a:spcPct val="90000"/>
              </a:lnSpc>
              <a:spcBef>
                <a:spcPts val="0"/>
              </a:spcBef>
              <a:spcAft>
                <a:spcPts val="0"/>
              </a:spcAft>
              <a:buSzPts val="2800"/>
              <a:buNone/>
              <a:defRPr>
                <a:latin typeface="Proxima Nova"/>
                <a:ea typeface="Proxima Nova"/>
                <a:cs typeface="Proxima Nova"/>
                <a:sym typeface="Proxima Nova"/>
              </a:defRPr>
            </a:lvl8pPr>
            <a:lvl9pPr lvl="8" algn="ctr">
              <a:lnSpc>
                <a:spcPct val="90000"/>
              </a:lnSpc>
              <a:spcBef>
                <a:spcPts val="0"/>
              </a:spcBef>
              <a:spcAft>
                <a:spcPts val="0"/>
              </a:spcAft>
              <a:buSzPts val="2800"/>
              <a:buNone/>
              <a:defRPr>
                <a:latin typeface="Proxima Nova"/>
                <a:ea typeface="Proxima Nova"/>
                <a:cs typeface="Proxima Nova"/>
                <a:sym typeface="Proxima Nova"/>
              </a:defRPr>
            </a:lvl9pPr>
          </a:lstStyle>
          <a:p>
            <a:endParaRPr/>
          </a:p>
        </p:txBody>
      </p:sp>
      <p:sp>
        <p:nvSpPr>
          <p:cNvPr id="234" name="Google Shape;234;p30"/>
          <p:cNvSpPr txBox="1">
            <a:spLocks noGrp="1"/>
          </p:cNvSpPr>
          <p:nvPr>
            <p:ph type="title" idx="3"/>
          </p:nvPr>
        </p:nvSpPr>
        <p:spPr>
          <a:xfrm>
            <a:off x="4972500" y="3017000"/>
            <a:ext cx="2336000" cy="848800"/>
          </a:xfrm>
          <a:prstGeom prst="rect">
            <a:avLst/>
          </a:prstGeom>
          <a:noFill/>
          <a:ln>
            <a:noFill/>
          </a:ln>
        </p:spPr>
        <p:txBody>
          <a:bodyPr spcFirstLastPara="1" wrap="square" lIns="0" tIns="0" rIns="0" bIns="0" anchor="ctr" anchorCtr="0">
            <a:noAutofit/>
          </a:bodyPr>
          <a:lstStyle>
            <a:lvl1pPr lvl="0" algn="ctr">
              <a:lnSpc>
                <a:spcPct val="90000"/>
              </a:lnSpc>
              <a:spcBef>
                <a:spcPts val="0"/>
              </a:spcBef>
              <a:spcAft>
                <a:spcPts val="0"/>
              </a:spcAft>
              <a:buClr>
                <a:srgbClr val="004455"/>
              </a:buClr>
              <a:buSzPts val="2100"/>
              <a:buNone/>
              <a:defRPr sz="2800">
                <a:solidFill>
                  <a:srgbClr val="004455"/>
                </a:solidFill>
              </a:defRPr>
            </a:lvl1pPr>
            <a:lvl2pPr lvl="1" algn="ctr">
              <a:lnSpc>
                <a:spcPct val="90000"/>
              </a:lnSpc>
              <a:spcBef>
                <a:spcPts val="0"/>
              </a:spcBef>
              <a:spcAft>
                <a:spcPts val="0"/>
              </a:spcAft>
              <a:buSzPts val="2800"/>
              <a:buNone/>
              <a:defRPr>
                <a:latin typeface="Proxima Nova"/>
                <a:ea typeface="Proxima Nova"/>
                <a:cs typeface="Proxima Nova"/>
                <a:sym typeface="Proxima Nova"/>
              </a:defRPr>
            </a:lvl2pPr>
            <a:lvl3pPr lvl="2" algn="ctr">
              <a:lnSpc>
                <a:spcPct val="90000"/>
              </a:lnSpc>
              <a:spcBef>
                <a:spcPts val="0"/>
              </a:spcBef>
              <a:spcAft>
                <a:spcPts val="0"/>
              </a:spcAft>
              <a:buSzPts val="2800"/>
              <a:buNone/>
              <a:defRPr>
                <a:latin typeface="Proxima Nova"/>
                <a:ea typeface="Proxima Nova"/>
                <a:cs typeface="Proxima Nova"/>
                <a:sym typeface="Proxima Nova"/>
              </a:defRPr>
            </a:lvl3pPr>
            <a:lvl4pPr lvl="3" algn="ctr">
              <a:lnSpc>
                <a:spcPct val="90000"/>
              </a:lnSpc>
              <a:spcBef>
                <a:spcPts val="0"/>
              </a:spcBef>
              <a:spcAft>
                <a:spcPts val="0"/>
              </a:spcAft>
              <a:buSzPts val="2800"/>
              <a:buNone/>
              <a:defRPr>
                <a:latin typeface="Proxima Nova"/>
                <a:ea typeface="Proxima Nova"/>
                <a:cs typeface="Proxima Nova"/>
                <a:sym typeface="Proxima Nova"/>
              </a:defRPr>
            </a:lvl4pPr>
            <a:lvl5pPr lvl="4" algn="ctr">
              <a:lnSpc>
                <a:spcPct val="90000"/>
              </a:lnSpc>
              <a:spcBef>
                <a:spcPts val="0"/>
              </a:spcBef>
              <a:spcAft>
                <a:spcPts val="0"/>
              </a:spcAft>
              <a:buSzPts val="2800"/>
              <a:buNone/>
              <a:defRPr>
                <a:latin typeface="Proxima Nova"/>
                <a:ea typeface="Proxima Nova"/>
                <a:cs typeface="Proxima Nova"/>
                <a:sym typeface="Proxima Nova"/>
              </a:defRPr>
            </a:lvl5pPr>
            <a:lvl6pPr lvl="5" algn="ctr">
              <a:lnSpc>
                <a:spcPct val="90000"/>
              </a:lnSpc>
              <a:spcBef>
                <a:spcPts val="0"/>
              </a:spcBef>
              <a:spcAft>
                <a:spcPts val="0"/>
              </a:spcAft>
              <a:buSzPts val="2800"/>
              <a:buNone/>
              <a:defRPr>
                <a:latin typeface="Proxima Nova"/>
                <a:ea typeface="Proxima Nova"/>
                <a:cs typeface="Proxima Nova"/>
                <a:sym typeface="Proxima Nova"/>
              </a:defRPr>
            </a:lvl6pPr>
            <a:lvl7pPr lvl="6" algn="ctr">
              <a:lnSpc>
                <a:spcPct val="90000"/>
              </a:lnSpc>
              <a:spcBef>
                <a:spcPts val="0"/>
              </a:spcBef>
              <a:spcAft>
                <a:spcPts val="0"/>
              </a:spcAft>
              <a:buSzPts val="2800"/>
              <a:buNone/>
              <a:defRPr>
                <a:latin typeface="Proxima Nova"/>
                <a:ea typeface="Proxima Nova"/>
                <a:cs typeface="Proxima Nova"/>
                <a:sym typeface="Proxima Nova"/>
              </a:defRPr>
            </a:lvl7pPr>
            <a:lvl8pPr lvl="7" algn="ctr">
              <a:lnSpc>
                <a:spcPct val="90000"/>
              </a:lnSpc>
              <a:spcBef>
                <a:spcPts val="0"/>
              </a:spcBef>
              <a:spcAft>
                <a:spcPts val="0"/>
              </a:spcAft>
              <a:buSzPts val="2800"/>
              <a:buNone/>
              <a:defRPr>
                <a:latin typeface="Proxima Nova"/>
                <a:ea typeface="Proxima Nova"/>
                <a:cs typeface="Proxima Nova"/>
                <a:sym typeface="Proxima Nova"/>
              </a:defRPr>
            </a:lvl8pPr>
            <a:lvl9pPr lvl="8" algn="ctr">
              <a:lnSpc>
                <a:spcPct val="90000"/>
              </a:lnSpc>
              <a:spcBef>
                <a:spcPts val="0"/>
              </a:spcBef>
              <a:spcAft>
                <a:spcPts val="0"/>
              </a:spcAft>
              <a:buSzPts val="2800"/>
              <a:buNone/>
              <a:defRPr>
                <a:latin typeface="Proxima Nova"/>
                <a:ea typeface="Proxima Nova"/>
                <a:cs typeface="Proxima Nova"/>
                <a:sym typeface="Proxima Nova"/>
              </a:defRPr>
            </a:lvl9pPr>
          </a:lstStyle>
          <a:p>
            <a:endParaRPr/>
          </a:p>
        </p:txBody>
      </p:sp>
      <p:sp>
        <p:nvSpPr>
          <p:cNvPr id="235" name="Google Shape;235;p30"/>
          <p:cNvSpPr txBox="1">
            <a:spLocks noGrp="1"/>
          </p:cNvSpPr>
          <p:nvPr>
            <p:ph type="title" idx="4"/>
          </p:nvPr>
        </p:nvSpPr>
        <p:spPr>
          <a:xfrm>
            <a:off x="8668667" y="3017000"/>
            <a:ext cx="2336000" cy="848800"/>
          </a:xfrm>
          <a:prstGeom prst="rect">
            <a:avLst/>
          </a:prstGeom>
          <a:noFill/>
          <a:ln>
            <a:noFill/>
          </a:ln>
        </p:spPr>
        <p:txBody>
          <a:bodyPr spcFirstLastPara="1" wrap="square" lIns="0" tIns="0" rIns="0" bIns="0" anchor="ctr" anchorCtr="0">
            <a:noAutofit/>
          </a:bodyPr>
          <a:lstStyle>
            <a:lvl1pPr lvl="0" algn="ctr">
              <a:lnSpc>
                <a:spcPct val="90000"/>
              </a:lnSpc>
              <a:spcBef>
                <a:spcPts val="0"/>
              </a:spcBef>
              <a:spcAft>
                <a:spcPts val="0"/>
              </a:spcAft>
              <a:buClr>
                <a:srgbClr val="004455"/>
              </a:buClr>
              <a:buSzPts val="2100"/>
              <a:buNone/>
              <a:defRPr sz="2800">
                <a:solidFill>
                  <a:srgbClr val="004455"/>
                </a:solidFill>
              </a:defRPr>
            </a:lvl1pPr>
            <a:lvl2pPr lvl="1" algn="ctr">
              <a:lnSpc>
                <a:spcPct val="90000"/>
              </a:lnSpc>
              <a:spcBef>
                <a:spcPts val="0"/>
              </a:spcBef>
              <a:spcAft>
                <a:spcPts val="0"/>
              </a:spcAft>
              <a:buSzPts val="2800"/>
              <a:buNone/>
              <a:defRPr>
                <a:latin typeface="Proxima Nova"/>
                <a:ea typeface="Proxima Nova"/>
                <a:cs typeface="Proxima Nova"/>
                <a:sym typeface="Proxima Nova"/>
              </a:defRPr>
            </a:lvl2pPr>
            <a:lvl3pPr lvl="2" algn="ctr">
              <a:lnSpc>
                <a:spcPct val="90000"/>
              </a:lnSpc>
              <a:spcBef>
                <a:spcPts val="0"/>
              </a:spcBef>
              <a:spcAft>
                <a:spcPts val="0"/>
              </a:spcAft>
              <a:buSzPts val="2800"/>
              <a:buNone/>
              <a:defRPr>
                <a:latin typeface="Proxima Nova"/>
                <a:ea typeface="Proxima Nova"/>
                <a:cs typeface="Proxima Nova"/>
                <a:sym typeface="Proxima Nova"/>
              </a:defRPr>
            </a:lvl3pPr>
            <a:lvl4pPr lvl="3" algn="ctr">
              <a:lnSpc>
                <a:spcPct val="90000"/>
              </a:lnSpc>
              <a:spcBef>
                <a:spcPts val="0"/>
              </a:spcBef>
              <a:spcAft>
                <a:spcPts val="0"/>
              </a:spcAft>
              <a:buSzPts val="2800"/>
              <a:buNone/>
              <a:defRPr>
                <a:latin typeface="Proxima Nova"/>
                <a:ea typeface="Proxima Nova"/>
                <a:cs typeface="Proxima Nova"/>
                <a:sym typeface="Proxima Nova"/>
              </a:defRPr>
            </a:lvl4pPr>
            <a:lvl5pPr lvl="4" algn="ctr">
              <a:lnSpc>
                <a:spcPct val="90000"/>
              </a:lnSpc>
              <a:spcBef>
                <a:spcPts val="0"/>
              </a:spcBef>
              <a:spcAft>
                <a:spcPts val="0"/>
              </a:spcAft>
              <a:buSzPts val="2800"/>
              <a:buNone/>
              <a:defRPr>
                <a:latin typeface="Proxima Nova"/>
                <a:ea typeface="Proxima Nova"/>
                <a:cs typeface="Proxima Nova"/>
                <a:sym typeface="Proxima Nova"/>
              </a:defRPr>
            </a:lvl5pPr>
            <a:lvl6pPr lvl="5" algn="ctr">
              <a:lnSpc>
                <a:spcPct val="90000"/>
              </a:lnSpc>
              <a:spcBef>
                <a:spcPts val="0"/>
              </a:spcBef>
              <a:spcAft>
                <a:spcPts val="0"/>
              </a:spcAft>
              <a:buSzPts val="2800"/>
              <a:buNone/>
              <a:defRPr>
                <a:latin typeface="Proxima Nova"/>
                <a:ea typeface="Proxima Nova"/>
                <a:cs typeface="Proxima Nova"/>
                <a:sym typeface="Proxima Nova"/>
              </a:defRPr>
            </a:lvl6pPr>
            <a:lvl7pPr lvl="6" algn="ctr">
              <a:lnSpc>
                <a:spcPct val="90000"/>
              </a:lnSpc>
              <a:spcBef>
                <a:spcPts val="0"/>
              </a:spcBef>
              <a:spcAft>
                <a:spcPts val="0"/>
              </a:spcAft>
              <a:buSzPts val="2800"/>
              <a:buNone/>
              <a:defRPr>
                <a:latin typeface="Proxima Nova"/>
                <a:ea typeface="Proxima Nova"/>
                <a:cs typeface="Proxima Nova"/>
                <a:sym typeface="Proxima Nova"/>
              </a:defRPr>
            </a:lvl7pPr>
            <a:lvl8pPr lvl="7" algn="ctr">
              <a:lnSpc>
                <a:spcPct val="90000"/>
              </a:lnSpc>
              <a:spcBef>
                <a:spcPts val="0"/>
              </a:spcBef>
              <a:spcAft>
                <a:spcPts val="0"/>
              </a:spcAft>
              <a:buSzPts val="2800"/>
              <a:buNone/>
              <a:defRPr>
                <a:latin typeface="Proxima Nova"/>
                <a:ea typeface="Proxima Nova"/>
                <a:cs typeface="Proxima Nova"/>
                <a:sym typeface="Proxima Nova"/>
              </a:defRPr>
            </a:lvl8pPr>
            <a:lvl9pPr lvl="8" algn="ctr">
              <a:lnSpc>
                <a:spcPct val="90000"/>
              </a:lnSpc>
              <a:spcBef>
                <a:spcPts val="0"/>
              </a:spcBef>
              <a:spcAft>
                <a:spcPts val="0"/>
              </a:spcAft>
              <a:buSzPts val="2800"/>
              <a:buNone/>
              <a:defRPr>
                <a:latin typeface="Proxima Nova"/>
                <a:ea typeface="Proxima Nova"/>
                <a:cs typeface="Proxima Nova"/>
                <a:sym typeface="Proxima Nova"/>
              </a:defRPr>
            </a:lvl9pPr>
          </a:lstStyle>
          <a:p>
            <a:endParaRPr/>
          </a:p>
        </p:txBody>
      </p:sp>
      <p:sp>
        <p:nvSpPr>
          <p:cNvPr id="236" name="Google Shape;236;p30"/>
          <p:cNvSpPr txBox="1">
            <a:spLocks noGrp="1"/>
          </p:cNvSpPr>
          <p:nvPr>
            <p:ph type="body" idx="5"/>
          </p:nvPr>
        </p:nvSpPr>
        <p:spPr>
          <a:xfrm>
            <a:off x="995767" y="4699333"/>
            <a:ext cx="2760000" cy="1404800"/>
          </a:xfrm>
          <a:prstGeom prst="rect">
            <a:avLst/>
          </a:prstGeom>
          <a:noFill/>
          <a:ln>
            <a:noFill/>
          </a:ln>
        </p:spPr>
        <p:txBody>
          <a:bodyPr spcFirstLastPara="1" wrap="square" lIns="0" tIns="0" rIns="0" bIns="0" anchor="t" anchorCtr="0">
            <a:noAutofit/>
          </a:bodyPr>
          <a:lstStyle>
            <a:lvl1pPr marL="609585" lvl="0" indent="-414856" algn="l">
              <a:lnSpc>
                <a:spcPct val="115000"/>
              </a:lnSpc>
              <a:spcBef>
                <a:spcPts val="0"/>
              </a:spcBef>
              <a:spcAft>
                <a:spcPts val="0"/>
              </a:spcAft>
              <a:buClr>
                <a:srgbClr val="46B2B9"/>
              </a:buClr>
              <a:buSzPts val="1300"/>
              <a:buChar char="●"/>
              <a:defRPr sz="1733">
                <a:solidFill>
                  <a:srgbClr val="46B2B9"/>
                </a:solidFill>
              </a:defRPr>
            </a:lvl1pPr>
            <a:lvl2pPr marL="1219170" lvl="1" indent="-380990" algn="l">
              <a:lnSpc>
                <a:spcPct val="115000"/>
              </a:lnSpc>
              <a:spcBef>
                <a:spcPts val="0"/>
              </a:spcBef>
              <a:spcAft>
                <a:spcPts val="0"/>
              </a:spcAft>
              <a:buClr>
                <a:srgbClr val="46B2B9"/>
              </a:buClr>
              <a:buSzPts val="900"/>
              <a:buChar char="○"/>
              <a:defRPr sz="1200">
                <a:solidFill>
                  <a:srgbClr val="46B2B9"/>
                </a:solidFill>
              </a:defRPr>
            </a:lvl2pPr>
            <a:lvl3pPr marL="1828754" lvl="2" indent="-380990" algn="l">
              <a:lnSpc>
                <a:spcPct val="115000"/>
              </a:lnSpc>
              <a:spcBef>
                <a:spcPts val="0"/>
              </a:spcBef>
              <a:spcAft>
                <a:spcPts val="0"/>
              </a:spcAft>
              <a:buClr>
                <a:srgbClr val="46B2B9"/>
              </a:buClr>
              <a:buSzPts val="900"/>
              <a:buChar char="■"/>
              <a:defRPr sz="1200">
                <a:solidFill>
                  <a:srgbClr val="46B2B9"/>
                </a:solidFill>
              </a:defRPr>
            </a:lvl3pPr>
            <a:lvl4pPr marL="2438339" lvl="3" indent="-380990" algn="l">
              <a:lnSpc>
                <a:spcPct val="115000"/>
              </a:lnSpc>
              <a:spcBef>
                <a:spcPts val="0"/>
              </a:spcBef>
              <a:spcAft>
                <a:spcPts val="0"/>
              </a:spcAft>
              <a:buClr>
                <a:srgbClr val="46B2B9"/>
              </a:buClr>
              <a:buSzPts val="900"/>
              <a:buChar char="●"/>
              <a:defRPr sz="1200">
                <a:solidFill>
                  <a:srgbClr val="46B2B9"/>
                </a:solidFill>
              </a:defRPr>
            </a:lvl4pPr>
            <a:lvl5pPr marL="3047924" lvl="4" indent="-380990" algn="l">
              <a:lnSpc>
                <a:spcPct val="115000"/>
              </a:lnSpc>
              <a:spcBef>
                <a:spcPts val="0"/>
              </a:spcBef>
              <a:spcAft>
                <a:spcPts val="0"/>
              </a:spcAft>
              <a:buClr>
                <a:srgbClr val="46B2B9"/>
              </a:buClr>
              <a:buSzPts val="900"/>
              <a:buChar char="○"/>
              <a:defRPr sz="1200">
                <a:solidFill>
                  <a:srgbClr val="46B2B9"/>
                </a:solidFill>
              </a:defRPr>
            </a:lvl5pPr>
            <a:lvl6pPr marL="3657509" lvl="5" indent="-380990" algn="l">
              <a:lnSpc>
                <a:spcPct val="115000"/>
              </a:lnSpc>
              <a:spcBef>
                <a:spcPts val="0"/>
              </a:spcBef>
              <a:spcAft>
                <a:spcPts val="0"/>
              </a:spcAft>
              <a:buClr>
                <a:srgbClr val="46B2B9"/>
              </a:buClr>
              <a:buSzPts val="900"/>
              <a:buChar char="■"/>
              <a:defRPr sz="1200">
                <a:solidFill>
                  <a:srgbClr val="46B2B9"/>
                </a:solidFill>
              </a:defRPr>
            </a:lvl6pPr>
            <a:lvl7pPr marL="4267093" lvl="6" indent="-380990" algn="l">
              <a:lnSpc>
                <a:spcPct val="115000"/>
              </a:lnSpc>
              <a:spcBef>
                <a:spcPts val="0"/>
              </a:spcBef>
              <a:spcAft>
                <a:spcPts val="0"/>
              </a:spcAft>
              <a:buClr>
                <a:srgbClr val="46B2B9"/>
              </a:buClr>
              <a:buSzPts val="900"/>
              <a:buChar char="●"/>
              <a:defRPr sz="1200">
                <a:solidFill>
                  <a:srgbClr val="46B2B9"/>
                </a:solidFill>
              </a:defRPr>
            </a:lvl7pPr>
            <a:lvl8pPr marL="4876678" lvl="7" indent="-380990" algn="l">
              <a:lnSpc>
                <a:spcPct val="115000"/>
              </a:lnSpc>
              <a:spcBef>
                <a:spcPts val="0"/>
              </a:spcBef>
              <a:spcAft>
                <a:spcPts val="0"/>
              </a:spcAft>
              <a:buClr>
                <a:srgbClr val="46B2B9"/>
              </a:buClr>
              <a:buSzPts val="900"/>
              <a:buChar char="○"/>
              <a:defRPr sz="1200">
                <a:solidFill>
                  <a:srgbClr val="46B2B9"/>
                </a:solidFill>
              </a:defRPr>
            </a:lvl8pPr>
            <a:lvl9pPr marL="5486263" lvl="8" indent="-380990" algn="l">
              <a:lnSpc>
                <a:spcPct val="115000"/>
              </a:lnSpc>
              <a:spcBef>
                <a:spcPts val="0"/>
              </a:spcBef>
              <a:spcAft>
                <a:spcPts val="0"/>
              </a:spcAft>
              <a:buClr>
                <a:srgbClr val="46B2B9"/>
              </a:buClr>
              <a:buSzPts val="900"/>
              <a:buChar char="■"/>
              <a:defRPr sz="1200">
                <a:solidFill>
                  <a:srgbClr val="46B2B9"/>
                </a:solidFill>
              </a:defRPr>
            </a:lvl9pPr>
          </a:lstStyle>
          <a:p>
            <a:endParaRPr/>
          </a:p>
        </p:txBody>
      </p:sp>
      <p:sp>
        <p:nvSpPr>
          <p:cNvPr id="237" name="Google Shape;237;p30"/>
          <p:cNvSpPr txBox="1">
            <a:spLocks noGrp="1"/>
          </p:cNvSpPr>
          <p:nvPr>
            <p:ph type="body" idx="6"/>
          </p:nvPr>
        </p:nvSpPr>
        <p:spPr>
          <a:xfrm>
            <a:off x="4716000" y="4699333"/>
            <a:ext cx="2760000" cy="1404800"/>
          </a:xfrm>
          <a:prstGeom prst="rect">
            <a:avLst/>
          </a:prstGeom>
          <a:noFill/>
          <a:ln>
            <a:noFill/>
          </a:ln>
        </p:spPr>
        <p:txBody>
          <a:bodyPr spcFirstLastPara="1" wrap="square" lIns="0" tIns="0" rIns="0" bIns="0" anchor="t" anchorCtr="0">
            <a:noAutofit/>
          </a:bodyPr>
          <a:lstStyle>
            <a:lvl1pPr marL="609585" lvl="0" indent="-414856" algn="l">
              <a:lnSpc>
                <a:spcPct val="115000"/>
              </a:lnSpc>
              <a:spcBef>
                <a:spcPts val="0"/>
              </a:spcBef>
              <a:spcAft>
                <a:spcPts val="0"/>
              </a:spcAft>
              <a:buClr>
                <a:srgbClr val="46B2B9"/>
              </a:buClr>
              <a:buSzPts val="1300"/>
              <a:buChar char="●"/>
              <a:defRPr sz="1733">
                <a:solidFill>
                  <a:srgbClr val="46B2B9"/>
                </a:solidFill>
              </a:defRPr>
            </a:lvl1pPr>
            <a:lvl2pPr marL="1219170" lvl="1" indent="-380990" algn="l">
              <a:lnSpc>
                <a:spcPct val="115000"/>
              </a:lnSpc>
              <a:spcBef>
                <a:spcPts val="0"/>
              </a:spcBef>
              <a:spcAft>
                <a:spcPts val="0"/>
              </a:spcAft>
              <a:buClr>
                <a:srgbClr val="46B2B9"/>
              </a:buClr>
              <a:buSzPts val="900"/>
              <a:buChar char="○"/>
              <a:defRPr sz="1200">
                <a:solidFill>
                  <a:srgbClr val="46B2B9"/>
                </a:solidFill>
              </a:defRPr>
            </a:lvl2pPr>
            <a:lvl3pPr marL="1828754" lvl="2" indent="-380990" algn="l">
              <a:lnSpc>
                <a:spcPct val="115000"/>
              </a:lnSpc>
              <a:spcBef>
                <a:spcPts val="0"/>
              </a:spcBef>
              <a:spcAft>
                <a:spcPts val="0"/>
              </a:spcAft>
              <a:buClr>
                <a:srgbClr val="46B2B9"/>
              </a:buClr>
              <a:buSzPts val="900"/>
              <a:buChar char="■"/>
              <a:defRPr sz="1200">
                <a:solidFill>
                  <a:srgbClr val="46B2B9"/>
                </a:solidFill>
              </a:defRPr>
            </a:lvl3pPr>
            <a:lvl4pPr marL="2438339" lvl="3" indent="-380990" algn="l">
              <a:lnSpc>
                <a:spcPct val="115000"/>
              </a:lnSpc>
              <a:spcBef>
                <a:spcPts val="0"/>
              </a:spcBef>
              <a:spcAft>
                <a:spcPts val="0"/>
              </a:spcAft>
              <a:buClr>
                <a:srgbClr val="46B2B9"/>
              </a:buClr>
              <a:buSzPts val="900"/>
              <a:buChar char="●"/>
              <a:defRPr sz="1200">
                <a:solidFill>
                  <a:srgbClr val="46B2B9"/>
                </a:solidFill>
              </a:defRPr>
            </a:lvl4pPr>
            <a:lvl5pPr marL="3047924" lvl="4" indent="-380990" algn="l">
              <a:lnSpc>
                <a:spcPct val="115000"/>
              </a:lnSpc>
              <a:spcBef>
                <a:spcPts val="0"/>
              </a:spcBef>
              <a:spcAft>
                <a:spcPts val="0"/>
              </a:spcAft>
              <a:buClr>
                <a:srgbClr val="46B2B9"/>
              </a:buClr>
              <a:buSzPts val="900"/>
              <a:buChar char="○"/>
              <a:defRPr sz="1200">
                <a:solidFill>
                  <a:srgbClr val="46B2B9"/>
                </a:solidFill>
              </a:defRPr>
            </a:lvl5pPr>
            <a:lvl6pPr marL="3657509" lvl="5" indent="-380990" algn="l">
              <a:lnSpc>
                <a:spcPct val="115000"/>
              </a:lnSpc>
              <a:spcBef>
                <a:spcPts val="0"/>
              </a:spcBef>
              <a:spcAft>
                <a:spcPts val="0"/>
              </a:spcAft>
              <a:buClr>
                <a:srgbClr val="46B2B9"/>
              </a:buClr>
              <a:buSzPts val="900"/>
              <a:buChar char="■"/>
              <a:defRPr sz="1200">
                <a:solidFill>
                  <a:srgbClr val="46B2B9"/>
                </a:solidFill>
              </a:defRPr>
            </a:lvl6pPr>
            <a:lvl7pPr marL="4267093" lvl="6" indent="-380990" algn="l">
              <a:lnSpc>
                <a:spcPct val="115000"/>
              </a:lnSpc>
              <a:spcBef>
                <a:spcPts val="0"/>
              </a:spcBef>
              <a:spcAft>
                <a:spcPts val="0"/>
              </a:spcAft>
              <a:buClr>
                <a:srgbClr val="46B2B9"/>
              </a:buClr>
              <a:buSzPts val="900"/>
              <a:buChar char="●"/>
              <a:defRPr sz="1200">
                <a:solidFill>
                  <a:srgbClr val="46B2B9"/>
                </a:solidFill>
              </a:defRPr>
            </a:lvl7pPr>
            <a:lvl8pPr marL="4876678" lvl="7" indent="-380990" algn="l">
              <a:lnSpc>
                <a:spcPct val="115000"/>
              </a:lnSpc>
              <a:spcBef>
                <a:spcPts val="0"/>
              </a:spcBef>
              <a:spcAft>
                <a:spcPts val="0"/>
              </a:spcAft>
              <a:buClr>
                <a:srgbClr val="46B2B9"/>
              </a:buClr>
              <a:buSzPts val="900"/>
              <a:buChar char="○"/>
              <a:defRPr sz="1200">
                <a:solidFill>
                  <a:srgbClr val="46B2B9"/>
                </a:solidFill>
              </a:defRPr>
            </a:lvl8pPr>
            <a:lvl9pPr marL="5486263" lvl="8" indent="-380990" algn="l">
              <a:lnSpc>
                <a:spcPct val="115000"/>
              </a:lnSpc>
              <a:spcBef>
                <a:spcPts val="0"/>
              </a:spcBef>
              <a:spcAft>
                <a:spcPts val="0"/>
              </a:spcAft>
              <a:buClr>
                <a:srgbClr val="46B2B9"/>
              </a:buClr>
              <a:buSzPts val="900"/>
              <a:buChar char="■"/>
              <a:defRPr sz="1200">
                <a:solidFill>
                  <a:srgbClr val="46B2B9"/>
                </a:solidFill>
              </a:defRPr>
            </a:lvl9pPr>
          </a:lstStyle>
          <a:p>
            <a:endParaRPr/>
          </a:p>
        </p:txBody>
      </p:sp>
      <p:sp>
        <p:nvSpPr>
          <p:cNvPr id="238" name="Google Shape;238;p30"/>
          <p:cNvSpPr txBox="1">
            <a:spLocks noGrp="1"/>
          </p:cNvSpPr>
          <p:nvPr>
            <p:ph type="body" idx="7"/>
          </p:nvPr>
        </p:nvSpPr>
        <p:spPr>
          <a:xfrm>
            <a:off x="8436233" y="4699333"/>
            <a:ext cx="2760000" cy="1404800"/>
          </a:xfrm>
          <a:prstGeom prst="rect">
            <a:avLst/>
          </a:prstGeom>
          <a:noFill/>
          <a:ln>
            <a:noFill/>
          </a:ln>
        </p:spPr>
        <p:txBody>
          <a:bodyPr spcFirstLastPara="1" wrap="square" lIns="0" tIns="0" rIns="0" bIns="0" anchor="t" anchorCtr="0">
            <a:noAutofit/>
          </a:bodyPr>
          <a:lstStyle>
            <a:lvl1pPr marL="609585" lvl="0" indent="-414856" algn="l">
              <a:lnSpc>
                <a:spcPct val="115000"/>
              </a:lnSpc>
              <a:spcBef>
                <a:spcPts val="0"/>
              </a:spcBef>
              <a:spcAft>
                <a:spcPts val="0"/>
              </a:spcAft>
              <a:buClr>
                <a:srgbClr val="46B2B9"/>
              </a:buClr>
              <a:buSzPts val="1300"/>
              <a:buChar char="●"/>
              <a:defRPr sz="1733">
                <a:solidFill>
                  <a:srgbClr val="46B2B9"/>
                </a:solidFill>
              </a:defRPr>
            </a:lvl1pPr>
            <a:lvl2pPr marL="1219170" lvl="1" indent="-380990" algn="l">
              <a:lnSpc>
                <a:spcPct val="115000"/>
              </a:lnSpc>
              <a:spcBef>
                <a:spcPts val="0"/>
              </a:spcBef>
              <a:spcAft>
                <a:spcPts val="0"/>
              </a:spcAft>
              <a:buClr>
                <a:srgbClr val="46B2B9"/>
              </a:buClr>
              <a:buSzPts val="900"/>
              <a:buChar char="○"/>
              <a:defRPr sz="1200">
                <a:solidFill>
                  <a:srgbClr val="46B2B9"/>
                </a:solidFill>
              </a:defRPr>
            </a:lvl2pPr>
            <a:lvl3pPr marL="1828754" lvl="2" indent="-380990" algn="l">
              <a:lnSpc>
                <a:spcPct val="115000"/>
              </a:lnSpc>
              <a:spcBef>
                <a:spcPts val="0"/>
              </a:spcBef>
              <a:spcAft>
                <a:spcPts val="0"/>
              </a:spcAft>
              <a:buClr>
                <a:srgbClr val="46B2B9"/>
              </a:buClr>
              <a:buSzPts val="900"/>
              <a:buChar char="■"/>
              <a:defRPr sz="1200">
                <a:solidFill>
                  <a:srgbClr val="46B2B9"/>
                </a:solidFill>
              </a:defRPr>
            </a:lvl3pPr>
            <a:lvl4pPr marL="2438339" lvl="3" indent="-380990" algn="l">
              <a:lnSpc>
                <a:spcPct val="115000"/>
              </a:lnSpc>
              <a:spcBef>
                <a:spcPts val="0"/>
              </a:spcBef>
              <a:spcAft>
                <a:spcPts val="0"/>
              </a:spcAft>
              <a:buClr>
                <a:srgbClr val="46B2B9"/>
              </a:buClr>
              <a:buSzPts val="900"/>
              <a:buChar char="●"/>
              <a:defRPr sz="1200">
                <a:solidFill>
                  <a:srgbClr val="46B2B9"/>
                </a:solidFill>
              </a:defRPr>
            </a:lvl4pPr>
            <a:lvl5pPr marL="3047924" lvl="4" indent="-380990" algn="l">
              <a:lnSpc>
                <a:spcPct val="115000"/>
              </a:lnSpc>
              <a:spcBef>
                <a:spcPts val="0"/>
              </a:spcBef>
              <a:spcAft>
                <a:spcPts val="0"/>
              </a:spcAft>
              <a:buClr>
                <a:srgbClr val="46B2B9"/>
              </a:buClr>
              <a:buSzPts val="900"/>
              <a:buChar char="○"/>
              <a:defRPr sz="1200">
                <a:solidFill>
                  <a:srgbClr val="46B2B9"/>
                </a:solidFill>
              </a:defRPr>
            </a:lvl5pPr>
            <a:lvl6pPr marL="3657509" lvl="5" indent="-380990" algn="l">
              <a:lnSpc>
                <a:spcPct val="115000"/>
              </a:lnSpc>
              <a:spcBef>
                <a:spcPts val="0"/>
              </a:spcBef>
              <a:spcAft>
                <a:spcPts val="0"/>
              </a:spcAft>
              <a:buClr>
                <a:srgbClr val="46B2B9"/>
              </a:buClr>
              <a:buSzPts val="900"/>
              <a:buChar char="■"/>
              <a:defRPr sz="1200">
                <a:solidFill>
                  <a:srgbClr val="46B2B9"/>
                </a:solidFill>
              </a:defRPr>
            </a:lvl6pPr>
            <a:lvl7pPr marL="4267093" lvl="6" indent="-380990" algn="l">
              <a:lnSpc>
                <a:spcPct val="115000"/>
              </a:lnSpc>
              <a:spcBef>
                <a:spcPts val="0"/>
              </a:spcBef>
              <a:spcAft>
                <a:spcPts val="0"/>
              </a:spcAft>
              <a:buClr>
                <a:srgbClr val="46B2B9"/>
              </a:buClr>
              <a:buSzPts val="900"/>
              <a:buChar char="●"/>
              <a:defRPr sz="1200">
                <a:solidFill>
                  <a:srgbClr val="46B2B9"/>
                </a:solidFill>
              </a:defRPr>
            </a:lvl7pPr>
            <a:lvl8pPr marL="4876678" lvl="7" indent="-380990" algn="l">
              <a:lnSpc>
                <a:spcPct val="115000"/>
              </a:lnSpc>
              <a:spcBef>
                <a:spcPts val="0"/>
              </a:spcBef>
              <a:spcAft>
                <a:spcPts val="0"/>
              </a:spcAft>
              <a:buClr>
                <a:srgbClr val="46B2B9"/>
              </a:buClr>
              <a:buSzPts val="900"/>
              <a:buChar char="○"/>
              <a:defRPr sz="1200">
                <a:solidFill>
                  <a:srgbClr val="46B2B9"/>
                </a:solidFill>
              </a:defRPr>
            </a:lvl8pPr>
            <a:lvl9pPr marL="5486263" lvl="8" indent="-380990" algn="l">
              <a:lnSpc>
                <a:spcPct val="115000"/>
              </a:lnSpc>
              <a:spcBef>
                <a:spcPts val="0"/>
              </a:spcBef>
              <a:spcAft>
                <a:spcPts val="0"/>
              </a:spcAft>
              <a:buClr>
                <a:srgbClr val="46B2B9"/>
              </a:buClr>
              <a:buSzPts val="900"/>
              <a:buChar char="■"/>
              <a:defRPr sz="1200">
                <a:solidFill>
                  <a:srgbClr val="46B2B9"/>
                </a:solidFill>
              </a:defRPr>
            </a:lvl9pPr>
          </a:lstStyle>
          <a:p>
            <a:endParaRPr/>
          </a:p>
        </p:txBody>
      </p:sp>
      <p:sp>
        <p:nvSpPr>
          <p:cNvPr id="239" name="Google Shape;239;p30"/>
          <p:cNvSpPr/>
          <p:nvPr/>
        </p:nvSpPr>
        <p:spPr>
          <a:xfrm>
            <a:off x="2150900" y="2098417"/>
            <a:ext cx="433600" cy="433600"/>
          </a:xfrm>
          <a:prstGeom prst="ellipse">
            <a:avLst/>
          </a:prstGeom>
          <a:solidFill>
            <a:srgbClr val="46B2B9"/>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40" name="Google Shape;240;p30"/>
          <p:cNvSpPr txBox="1"/>
          <p:nvPr/>
        </p:nvSpPr>
        <p:spPr>
          <a:xfrm>
            <a:off x="2166933" y="2137629"/>
            <a:ext cx="376800" cy="355200"/>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2133" b="0" i="0" u="none" strike="noStrike" cap="none">
                <a:solidFill>
                  <a:schemeClr val="lt2"/>
                </a:solidFill>
                <a:latin typeface="Proxima Nova Extrabold"/>
                <a:ea typeface="Proxima Nova Extrabold"/>
                <a:cs typeface="Proxima Nova Extrabold"/>
                <a:sym typeface="Proxima Nova Extrabold"/>
              </a:rPr>
              <a:t>1</a:t>
            </a:r>
            <a:endParaRPr sz="2133" b="0" i="0" u="none" strike="noStrike" cap="none">
              <a:solidFill>
                <a:schemeClr val="lt2"/>
              </a:solidFill>
              <a:latin typeface="Proxima Nova Extrabold"/>
              <a:ea typeface="Proxima Nova Extrabold"/>
              <a:cs typeface="Proxima Nova Extrabold"/>
              <a:sym typeface="Proxima Nova Extrabold"/>
            </a:endParaRPr>
          </a:p>
        </p:txBody>
      </p:sp>
      <p:sp>
        <p:nvSpPr>
          <p:cNvPr id="241" name="Google Shape;241;p30"/>
          <p:cNvSpPr/>
          <p:nvPr/>
        </p:nvSpPr>
        <p:spPr>
          <a:xfrm>
            <a:off x="5923700" y="2098417"/>
            <a:ext cx="433600" cy="433600"/>
          </a:xfrm>
          <a:prstGeom prst="ellipse">
            <a:avLst/>
          </a:prstGeom>
          <a:solidFill>
            <a:srgbClr val="46B2B9"/>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42" name="Google Shape;242;p30"/>
          <p:cNvSpPr txBox="1"/>
          <p:nvPr/>
        </p:nvSpPr>
        <p:spPr>
          <a:xfrm>
            <a:off x="5939733" y="2137629"/>
            <a:ext cx="376800" cy="355200"/>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2133" b="0" i="0" u="none" strike="noStrike" cap="none">
                <a:solidFill>
                  <a:schemeClr val="lt2"/>
                </a:solidFill>
                <a:latin typeface="Proxima Nova Extrabold"/>
                <a:ea typeface="Proxima Nova Extrabold"/>
                <a:cs typeface="Proxima Nova Extrabold"/>
                <a:sym typeface="Proxima Nova Extrabold"/>
              </a:rPr>
              <a:t>2</a:t>
            </a:r>
            <a:endParaRPr sz="2133" b="0" i="0" u="none" strike="noStrike" cap="none">
              <a:solidFill>
                <a:schemeClr val="lt2"/>
              </a:solidFill>
              <a:latin typeface="Proxima Nova Extrabold"/>
              <a:ea typeface="Proxima Nova Extrabold"/>
              <a:cs typeface="Proxima Nova Extrabold"/>
              <a:sym typeface="Proxima Nova Extrabold"/>
            </a:endParaRPr>
          </a:p>
        </p:txBody>
      </p:sp>
      <p:sp>
        <p:nvSpPr>
          <p:cNvPr id="243" name="Google Shape;243;p30"/>
          <p:cNvSpPr/>
          <p:nvPr/>
        </p:nvSpPr>
        <p:spPr>
          <a:xfrm>
            <a:off x="9607500" y="2098417"/>
            <a:ext cx="433600" cy="433600"/>
          </a:xfrm>
          <a:prstGeom prst="ellipse">
            <a:avLst/>
          </a:prstGeom>
          <a:solidFill>
            <a:srgbClr val="46B2B9"/>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44" name="Google Shape;244;p30"/>
          <p:cNvSpPr txBox="1"/>
          <p:nvPr/>
        </p:nvSpPr>
        <p:spPr>
          <a:xfrm>
            <a:off x="9623533" y="2137629"/>
            <a:ext cx="376800" cy="355200"/>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2133" b="0" i="0" u="none" strike="noStrike" cap="none">
                <a:solidFill>
                  <a:schemeClr val="lt2"/>
                </a:solidFill>
                <a:latin typeface="Proxima Nova Extrabold"/>
                <a:ea typeface="Proxima Nova Extrabold"/>
                <a:cs typeface="Proxima Nova Extrabold"/>
                <a:sym typeface="Proxima Nova Extrabold"/>
              </a:rPr>
              <a:t>3</a:t>
            </a:r>
            <a:endParaRPr sz="2133" b="0" i="0" u="none" strike="noStrike" cap="none">
              <a:solidFill>
                <a:schemeClr val="lt2"/>
              </a:solidFill>
              <a:latin typeface="Proxima Nova Extrabold"/>
              <a:ea typeface="Proxima Nova Extrabold"/>
              <a:cs typeface="Proxima Nova Extrabold"/>
              <a:sym typeface="Proxima Nova Extrabold"/>
            </a:endParaRPr>
          </a:p>
        </p:txBody>
      </p:sp>
    </p:spTree>
    <p:extLst>
      <p:ext uri="{BB962C8B-B14F-4D97-AF65-F5344CB8AC3E}">
        <p14:creationId xmlns:p14="http://schemas.microsoft.com/office/powerpoint/2010/main" val="3259031013"/>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matchingName="BLANK copy">
  <p:cSld name="BLANK copy">
    <p:bg>
      <p:bgPr>
        <a:solidFill>
          <a:srgbClr val="004455"/>
        </a:solidFill>
        <a:effectLst/>
      </p:bgPr>
    </p:bg>
    <p:spTree>
      <p:nvGrpSpPr>
        <p:cNvPr id="1" name="Shape 245"/>
        <p:cNvGrpSpPr/>
        <p:nvPr/>
      </p:nvGrpSpPr>
      <p:grpSpPr>
        <a:xfrm>
          <a:off x="0" y="0"/>
          <a:ext cx="0" cy="0"/>
          <a:chOff x="0" y="0"/>
          <a:chExt cx="0" cy="0"/>
        </a:xfrm>
      </p:grpSpPr>
      <p:sp>
        <p:nvSpPr>
          <p:cNvPr id="246" name="Google Shape;246;p31"/>
          <p:cNvSpPr txBox="1">
            <a:spLocks noGrp="1"/>
          </p:cNvSpPr>
          <p:nvPr>
            <p:ph type="title"/>
          </p:nvPr>
        </p:nvSpPr>
        <p:spPr>
          <a:xfrm>
            <a:off x="609600" y="609600"/>
            <a:ext cx="9753600" cy="487600"/>
          </a:xfrm>
          <a:prstGeom prst="rect">
            <a:avLst/>
          </a:prstGeom>
          <a:noFill/>
          <a:ln>
            <a:noFill/>
          </a:ln>
        </p:spPr>
        <p:txBody>
          <a:bodyPr spcFirstLastPara="1" wrap="square" lIns="0" tIns="0" rIns="0" bIns="0" anchor="t" anchorCtr="0">
            <a:noAutofit/>
          </a:bodyPr>
          <a:lstStyle>
            <a:lvl1pPr lvl="0" algn="l" rtl="0">
              <a:lnSpc>
                <a:spcPct val="90000"/>
              </a:lnSpc>
              <a:spcBef>
                <a:spcPts val="0"/>
              </a:spcBef>
              <a:spcAft>
                <a:spcPts val="0"/>
              </a:spcAft>
              <a:buSzPts val="3300"/>
              <a:buNone/>
              <a:defRPr sz="3200">
                <a:solidFill>
                  <a:schemeClr val="lt1"/>
                </a:solidFill>
                <a:latin typeface="Arial"/>
                <a:ea typeface="Arial"/>
                <a:cs typeface="Arial"/>
                <a:sym typeface="Aria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cxnSp>
        <p:nvCxnSpPr>
          <p:cNvPr id="247" name="Google Shape;247;p31"/>
          <p:cNvCxnSpPr/>
          <p:nvPr/>
        </p:nvCxnSpPr>
        <p:spPr>
          <a:xfrm>
            <a:off x="609600" y="1097280"/>
            <a:ext cx="914400" cy="0"/>
          </a:xfrm>
          <a:prstGeom prst="straightConnector1">
            <a:avLst/>
          </a:prstGeom>
          <a:noFill/>
          <a:ln w="25400" cap="flat" cmpd="sng">
            <a:solidFill>
              <a:srgbClr val="F99F7E"/>
            </a:solidFill>
            <a:prstDash val="solid"/>
            <a:miter lim="400000"/>
            <a:headEnd type="none" w="sm" len="sm"/>
            <a:tailEnd type="none" w="sm" len="sm"/>
          </a:ln>
        </p:spPr>
      </p:cxnSp>
      <p:sp>
        <p:nvSpPr>
          <p:cNvPr id="248" name="Google Shape;248;p31"/>
          <p:cNvSpPr/>
          <p:nvPr/>
        </p:nvSpPr>
        <p:spPr>
          <a:xfrm>
            <a:off x="4489000" y="6645372"/>
            <a:ext cx="3214000" cy="215600"/>
          </a:xfrm>
          <a:prstGeom prst="rect">
            <a:avLst/>
          </a:prstGeom>
          <a:noFill/>
          <a:ln>
            <a:noFill/>
          </a:ln>
        </p:spPr>
        <p:txBody>
          <a:bodyPr spcFirstLastPara="1" wrap="square" lIns="45700" tIns="45700" rIns="45700" bIns="45700" anchor="t" anchorCtr="0">
            <a:noAutofit/>
          </a:bodyPr>
          <a:lstStyle/>
          <a:p>
            <a:pPr marL="0" marR="0" lvl="0" indent="0" algn="ctr" rtl="0">
              <a:lnSpc>
                <a:spcPct val="100000"/>
              </a:lnSpc>
              <a:spcBef>
                <a:spcPts val="0"/>
              </a:spcBef>
              <a:spcAft>
                <a:spcPts val="0"/>
              </a:spcAft>
              <a:buClr>
                <a:srgbClr val="A6A6A6"/>
              </a:buClr>
              <a:buSzPts val="600"/>
              <a:buFont typeface="Arial"/>
              <a:buNone/>
            </a:pPr>
            <a:r>
              <a:rPr lang="en-US" sz="800" b="0" i="0" u="none" strike="noStrike" cap="none">
                <a:solidFill>
                  <a:srgbClr val="A6A6A6"/>
                </a:solidFill>
                <a:latin typeface="Arial"/>
                <a:ea typeface="Arial"/>
                <a:cs typeface="Arial"/>
                <a:sym typeface="Arial"/>
              </a:rPr>
              <a:t>Confidential and Proprietary – SonderMind Inc. © 2020</a:t>
            </a:r>
            <a:endParaRPr sz="800" b="0" i="0" u="none" strike="noStrike" cap="none">
              <a:solidFill>
                <a:srgbClr val="A6A6A6"/>
              </a:solidFill>
              <a:latin typeface="Arial"/>
              <a:ea typeface="Arial"/>
              <a:cs typeface="Arial"/>
              <a:sym typeface="Arial"/>
            </a:endParaRPr>
          </a:p>
        </p:txBody>
      </p:sp>
    </p:spTree>
    <p:extLst>
      <p:ext uri="{BB962C8B-B14F-4D97-AF65-F5344CB8AC3E}">
        <p14:creationId xmlns:p14="http://schemas.microsoft.com/office/powerpoint/2010/main" val="3215991723"/>
      </p:ext>
    </p:extLst>
  </p:cSld>
  <p:clrMapOvr>
    <a:masterClrMapping/>
  </p:clrMapOvr>
  <p:extLst>
    <p:ext uri="{DCECCB84-F9BA-43D5-87BE-67443E8EF086}">
      <p15:sldGuideLst xmlns:p15="http://schemas.microsoft.com/office/powerpoint/2012/main">
        <p15:guide id="1" pos="288">
          <p15:clr>
            <a:srgbClr val="FA7B17"/>
          </p15:clr>
        </p15:guide>
        <p15:guide id="2" pos="5472">
          <p15:clr>
            <a:srgbClr val="FA7B17"/>
          </p15:clr>
        </p15:guide>
        <p15:guide id="3" orient="horz" pos="288">
          <p15:clr>
            <a:srgbClr val="FA7B17"/>
          </p15:clr>
        </p15:guide>
      </p15:sldGuideLst>
    </p:ext>
  </p:extLst>
</p:sldLayout>
</file>

<file path=ppt/slideLayouts/slideLayout20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
            <a:ext cx="12192000" cy="6857999"/>
          </a:xfrm>
          <a:prstGeom prst="rect">
            <a:avLst/>
          </a:prstGeom>
        </p:spPr>
      </p:pic>
      <p:sp>
        <p:nvSpPr>
          <p:cNvPr id="2" name="Title 1"/>
          <p:cNvSpPr>
            <a:spLocks noGrp="1"/>
          </p:cNvSpPr>
          <p:nvPr>
            <p:ph type="ctrTitle" hasCustomPrompt="1"/>
          </p:nvPr>
        </p:nvSpPr>
        <p:spPr>
          <a:xfrm>
            <a:off x="1023257" y="4588323"/>
            <a:ext cx="7086600" cy="885370"/>
          </a:xfrm>
          <a:prstGeom prst="rect">
            <a:avLst/>
          </a:prstGeom>
        </p:spPr>
        <p:txBody>
          <a:bodyPr anchor="b">
            <a:normAutofit/>
          </a:bodyPr>
          <a:lstStyle>
            <a:lvl1pPr algn="l">
              <a:defRPr sz="4000">
                <a:solidFill>
                  <a:schemeClr val="accent3"/>
                </a:solidFill>
              </a:defRPr>
            </a:lvl1pPr>
          </a:lstStyle>
          <a:p>
            <a:r>
              <a:rPr lang="en-US" dirty="0"/>
              <a:t>Title</a:t>
            </a:r>
          </a:p>
        </p:txBody>
      </p:sp>
      <p:sp>
        <p:nvSpPr>
          <p:cNvPr id="3" name="Subtitle 2"/>
          <p:cNvSpPr>
            <a:spLocks noGrp="1"/>
          </p:cNvSpPr>
          <p:nvPr>
            <p:ph type="subTitle" idx="1"/>
          </p:nvPr>
        </p:nvSpPr>
        <p:spPr>
          <a:xfrm>
            <a:off x="1023257" y="5568043"/>
            <a:ext cx="7086600" cy="457203"/>
          </a:xfrm>
          <a:prstGeom prst="rect">
            <a:avLst/>
          </a:prstGeom>
        </p:spPr>
        <p:txBody>
          <a:bodyPr/>
          <a:lstStyle>
            <a:lvl1pPr marL="0" indent="0" algn="l">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en-US" dirty="0"/>
          </a:p>
        </p:txBody>
      </p:sp>
    </p:spTree>
    <p:extLst>
      <p:ext uri="{BB962C8B-B14F-4D97-AF65-F5344CB8AC3E}">
        <p14:creationId xmlns:p14="http://schemas.microsoft.com/office/powerpoint/2010/main" val="171704596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764DE79-268F-4C1A-8933-263129D2AF90}" type="datetimeFigureOut">
              <a:rPr lang="en-US" smtClean="0"/>
              <a:t>6/15/2022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877686037"/>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7809B765-E746-44E9-810D-A11D177BC6D1}" type="slidenum">
              <a:rPr lang="en-US" smtClean="0"/>
              <a:t>‹#›</a:t>
            </a:fld>
            <a:endParaRPr lang="en-US" dirty="0"/>
          </a:p>
        </p:txBody>
      </p:sp>
      <p:sp>
        <p:nvSpPr>
          <p:cNvPr id="4" name="Title 1"/>
          <p:cNvSpPr>
            <a:spLocks noGrp="1"/>
          </p:cNvSpPr>
          <p:nvPr>
            <p:ph type="title"/>
          </p:nvPr>
        </p:nvSpPr>
        <p:spPr>
          <a:xfrm>
            <a:off x="838200" y="527507"/>
            <a:ext cx="10515600" cy="671738"/>
          </a:xfrm>
          <a:prstGeom prst="rect">
            <a:avLst/>
          </a:prstGeom>
        </p:spPr>
        <p:txBody>
          <a:bodyPr>
            <a:normAutofit/>
          </a:bodyPr>
          <a:lstStyle>
            <a:lvl1pPr>
              <a:defRPr sz="4000">
                <a:solidFill>
                  <a:schemeClr val="accent3"/>
                </a:solidFill>
              </a:defRPr>
            </a:lvl1pPr>
          </a:lstStyle>
          <a:p>
            <a:r>
              <a:rPr lang="en-US" dirty="0"/>
              <a:t>Click to edit Master title style</a:t>
            </a:r>
          </a:p>
        </p:txBody>
      </p:sp>
      <p:sp>
        <p:nvSpPr>
          <p:cNvPr id="5" name="Content Placeholder 2"/>
          <p:cNvSpPr>
            <a:spLocks noGrp="1"/>
          </p:cNvSpPr>
          <p:nvPr>
            <p:ph idx="1"/>
          </p:nvPr>
        </p:nvSpPr>
        <p:spPr>
          <a:xfrm>
            <a:off x="838200" y="1335768"/>
            <a:ext cx="10515600" cy="4351338"/>
          </a:xfrm>
          <a:prstGeom prst="rect">
            <a:avLst/>
          </a:prstGeom>
        </p:spPr>
        <p:txBody>
          <a:bodyPr/>
          <a:lstStyle>
            <a:lvl1pPr>
              <a:defRPr>
                <a:solidFill>
                  <a:schemeClr val="tx2"/>
                </a:solidFill>
              </a:defRPr>
            </a:lvl1pPr>
            <a:lvl2pPr>
              <a:defRPr>
                <a:solidFill>
                  <a:schemeClr val="accent2"/>
                </a:solidFill>
              </a:defRPr>
            </a:lvl2pPr>
            <a:lvl3pPr>
              <a:defRPr>
                <a:solidFill>
                  <a:schemeClr val="accent5"/>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494187816"/>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 y="3"/>
            <a:ext cx="12191999" cy="6857999"/>
          </a:xfrm>
          <a:prstGeom prst="rect">
            <a:avLst/>
          </a:prstGeom>
        </p:spPr>
      </p:pic>
      <p:sp>
        <p:nvSpPr>
          <p:cNvPr id="2" name="Title 1"/>
          <p:cNvSpPr>
            <a:spLocks noGrp="1"/>
          </p:cNvSpPr>
          <p:nvPr>
            <p:ph type="title"/>
          </p:nvPr>
        </p:nvSpPr>
        <p:spPr>
          <a:xfrm>
            <a:off x="838200" y="527507"/>
            <a:ext cx="10515600" cy="671738"/>
          </a:xfrm>
          <a:prstGeom prst="rect">
            <a:avLst/>
          </a:prstGeom>
        </p:spPr>
        <p:txBody>
          <a:bodyPr>
            <a:normAutofit/>
          </a:bodyPr>
          <a:lstStyle>
            <a:lvl1pPr>
              <a:defRPr sz="4000">
                <a:solidFill>
                  <a:schemeClr val="accent3"/>
                </a:solidFill>
              </a:defRPr>
            </a:lvl1pPr>
          </a:lstStyle>
          <a:p>
            <a:r>
              <a:rPr lang="en-US" dirty="0"/>
              <a:t>Click to edit Master title style</a:t>
            </a:r>
          </a:p>
        </p:txBody>
      </p:sp>
      <p:sp>
        <p:nvSpPr>
          <p:cNvPr id="3" name="Content Placeholder 2"/>
          <p:cNvSpPr>
            <a:spLocks noGrp="1"/>
          </p:cNvSpPr>
          <p:nvPr>
            <p:ph idx="1"/>
          </p:nvPr>
        </p:nvSpPr>
        <p:spPr>
          <a:xfrm>
            <a:off x="838200" y="1335768"/>
            <a:ext cx="10515600" cy="4351338"/>
          </a:xfrm>
          <a:prstGeom prst="rect">
            <a:avLst/>
          </a:prstGeom>
        </p:spPr>
        <p:txBody>
          <a:bodyPr/>
          <a:lstStyle>
            <a:lvl1pPr>
              <a:defRPr>
                <a:solidFill>
                  <a:schemeClr val="tx2"/>
                </a:solidFill>
              </a:defRPr>
            </a:lvl1pPr>
            <a:lvl2pPr>
              <a:defRPr>
                <a:solidFill>
                  <a:schemeClr val="accent2"/>
                </a:solidFill>
              </a:defRPr>
            </a:lvl2pPr>
            <a:lvl3pPr>
              <a:defRPr>
                <a:solidFill>
                  <a:schemeClr val="accent5"/>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p:txBody>
      </p:sp>
      <p:sp>
        <p:nvSpPr>
          <p:cNvPr id="6" name="Slide Number Placeholder 5"/>
          <p:cNvSpPr>
            <a:spLocks noGrp="1"/>
          </p:cNvSpPr>
          <p:nvPr>
            <p:ph type="sldNum" sz="quarter" idx="12"/>
          </p:nvPr>
        </p:nvSpPr>
        <p:spPr>
          <a:xfrm>
            <a:off x="8425543" y="6160410"/>
            <a:ext cx="2743200" cy="365125"/>
          </a:xfrm>
        </p:spPr>
        <p:txBody>
          <a:bodyPr/>
          <a:lstStyle>
            <a:lvl1pPr>
              <a:defRPr/>
            </a:lvl1pPr>
          </a:lstStyle>
          <a:p>
            <a:fld id="{A8B2BD71-5B4F-4865-9057-68BCBFD7A73A}" type="slidenum">
              <a:rPr lang="en-US" smtClean="0"/>
              <a:pPr/>
              <a:t>‹#›</a:t>
            </a:fld>
            <a:endParaRPr lang="en-US" dirty="0"/>
          </a:p>
        </p:txBody>
      </p:sp>
    </p:spTree>
    <p:extLst>
      <p:ext uri="{BB962C8B-B14F-4D97-AF65-F5344CB8AC3E}">
        <p14:creationId xmlns:p14="http://schemas.microsoft.com/office/powerpoint/2010/main" val="1048061906"/>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 y="0"/>
            <a:ext cx="12191999" cy="6857998"/>
          </a:xfrm>
          <a:prstGeom prst="rect">
            <a:avLst/>
          </a:prstGeom>
        </p:spPr>
      </p:pic>
      <p:sp>
        <p:nvSpPr>
          <p:cNvPr id="2" name="Title 1"/>
          <p:cNvSpPr>
            <a:spLocks noGrp="1"/>
          </p:cNvSpPr>
          <p:nvPr>
            <p:ph type="title"/>
          </p:nvPr>
        </p:nvSpPr>
        <p:spPr>
          <a:xfrm>
            <a:off x="838200" y="527507"/>
            <a:ext cx="10515600" cy="671738"/>
          </a:xfrm>
          <a:prstGeom prst="rect">
            <a:avLst/>
          </a:prstGeom>
        </p:spPr>
        <p:txBody>
          <a:bodyPr>
            <a:normAutofit/>
          </a:bodyPr>
          <a:lstStyle>
            <a:lvl1pPr>
              <a:defRPr sz="4000">
                <a:solidFill>
                  <a:schemeClr val="accent3"/>
                </a:solidFill>
              </a:defRPr>
            </a:lvl1pPr>
          </a:lstStyle>
          <a:p>
            <a:r>
              <a:rPr lang="en-US" dirty="0"/>
              <a:t>Click to edit Master title style</a:t>
            </a:r>
          </a:p>
        </p:txBody>
      </p:sp>
      <p:sp>
        <p:nvSpPr>
          <p:cNvPr id="3" name="Content Placeholder 2"/>
          <p:cNvSpPr>
            <a:spLocks noGrp="1"/>
          </p:cNvSpPr>
          <p:nvPr>
            <p:ph idx="1"/>
          </p:nvPr>
        </p:nvSpPr>
        <p:spPr>
          <a:xfrm>
            <a:off x="838200" y="1335768"/>
            <a:ext cx="10515600" cy="4351338"/>
          </a:xfrm>
          <a:prstGeom prst="rect">
            <a:avLst/>
          </a:prstGeom>
        </p:spPr>
        <p:txBody>
          <a:bodyPr/>
          <a:lstStyle>
            <a:lvl1pPr>
              <a:defRPr>
                <a:solidFill>
                  <a:schemeClr val="tx2"/>
                </a:solidFill>
              </a:defRPr>
            </a:lvl1pPr>
            <a:lvl2pPr>
              <a:defRPr>
                <a:solidFill>
                  <a:schemeClr val="accent2"/>
                </a:solidFill>
              </a:defRPr>
            </a:lvl2pPr>
            <a:lvl3pPr>
              <a:defRPr>
                <a:solidFill>
                  <a:schemeClr val="accent5"/>
                </a:solidFill>
              </a:defRPr>
            </a:lvl3pPr>
            <a:lvl4pPr>
              <a:defRPr baseline="0">
                <a:solidFill>
                  <a:schemeClr val="tx2"/>
                </a:solidFill>
              </a:defRPr>
            </a:lvl4pPr>
            <a:lvl5pPr marL="1828800" indent="0">
              <a:buNone/>
              <a:defRPr>
                <a:solidFill>
                  <a:schemeClr val="tx2"/>
                </a:solidFill>
              </a:defRPr>
            </a:lvl5pPr>
          </a:lstStyle>
          <a:p>
            <a:pPr lvl="0"/>
            <a:r>
              <a:rPr lang="en-US" dirty="0"/>
              <a:t>Click to edit Master text styles</a:t>
            </a:r>
          </a:p>
          <a:p>
            <a:pPr lvl="1"/>
            <a:r>
              <a:rPr lang="en-US" dirty="0"/>
              <a:t>Second level</a:t>
            </a:r>
          </a:p>
          <a:p>
            <a:pPr lvl="2"/>
            <a:r>
              <a:rPr lang="en-US" dirty="0"/>
              <a:t>Third level</a:t>
            </a:r>
          </a:p>
        </p:txBody>
      </p:sp>
      <p:sp>
        <p:nvSpPr>
          <p:cNvPr id="6" name="Slide Number Placeholder 5"/>
          <p:cNvSpPr>
            <a:spLocks noGrp="1"/>
          </p:cNvSpPr>
          <p:nvPr>
            <p:ph type="sldNum" sz="quarter" idx="12"/>
          </p:nvPr>
        </p:nvSpPr>
        <p:spPr>
          <a:xfrm>
            <a:off x="8425543" y="6160410"/>
            <a:ext cx="2743200" cy="365125"/>
          </a:xfrm>
        </p:spPr>
        <p:txBody>
          <a:bodyPr/>
          <a:lstStyle>
            <a:lvl1pPr>
              <a:defRPr/>
            </a:lvl1pPr>
          </a:lstStyle>
          <a:p>
            <a:fld id="{A8B2BD71-5B4F-4865-9057-68BCBFD7A73A}" type="slidenum">
              <a:rPr lang="en-US" smtClean="0"/>
              <a:pPr/>
              <a:t>‹#›</a:t>
            </a:fld>
            <a:endParaRPr lang="en-US" dirty="0"/>
          </a:p>
        </p:txBody>
      </p:sp>
    </p:spTree>
    <p:extLst>
      <p:ext uri="{BB962C8B-B14F-4D97-AF65-F5344CB8AC3E}">
        <p14:creationId xmlns:p14="http://schemas.microsoft.com/office/powerpoint/2010/main" val="2401222045"/>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 y="3"/>
            <a:ext cx="12191999" cy="6857999"/>
          </a:xfrm>
          <a:prstGeom prst="rect">
            <a:avLst/>
          </a:prstGeom>
        </p:spPr>
      </p:pic>
      <p:sp>
        <p:nvSpPr>
          <p:cNvPr id="2" name="Title 1"/>
          <p:cNvSpPr>
            <a:spLocks noGrp="1"/>
          </p:cNvSpPr>
          <p:nvPr>
            <p:ph type="title"/>
          </p:nvPr>
        </p:nvSpPr>
        <p:spPr>
          <a:xfrm>
            <a:off x="838200" y="563336"/>
            <a:ext cx="10515600" cy="685800"/>
          </a:xfrm>
          <a:prstGeom prst="rect">
            <a:avLst/>
          </a:prstGeom>
        </p:spPr>
        <p:txBody>
          <a:bodyPr>
            <a:normAutofit/>
          </a:bodyPr>
          <a:lstStyle>
            <a:lvl1pPr>
              <a:defRPr sz="4000">
                <a:solidFill>
                  <a:schemeClr val="accent3"/>
                </a:solidFill>
              </a:defRPr>
            </a:lvl1pPr>
          </a:lstStyle>
          <a:p>
            <a:r>
              <a:rPr lang="en-US" dirty="0"/>
              <a:t>Click to edit Master title style</a:t>
            </a:r>
          </a:p>
        </p:txBody>
      </p:sp>
      <p:sp>
        <p:nvSpPr>
          <p:cNvPr id="3" name="Content Placeholder 2"/>
          <p:cNvSpPr>
            <a:spLocks noGrp="1"/>
          </p:cNvSpPr>
          <p:nvPr>
            <p:ph sz="half" idx="1"/>
          </p:nvPr>
        </p:nvSpPr>
        <p:spPr>
          <a:xfrm>
            <a:off x="838200" y="1428524"/>
            <a:ext cx="5181600" cy="4351338"/>
          </a:xfrm>
          <a:prstGeom prst="rect">
            <a:avLst/>
          </a:prstGeom>
        </p:spPr>
        <p:txBody>
          <a:bodyPr/>
          <a:lstStyle>
            <a:lvl1pPr>
              <a:defRPr>
                <a:solidFill>
                  <a:schemeClr val="tx2"/>
                </a:solidFill>
              </a:defRPr>
            </a:lvl1pPr>
            <a:lvl2pPr>
              <a:defRPr>
                <a:solidFill>
                  <a:schemeClr val="accent2"/>
                </a:solidFill>
              </a:defRPr>
            </a:lvl2pPr>
            <a:lvl3pPr>
              <a:defRPr>
                <a:solidFill>
                  <a:schemeClr val="accent1"/>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433513"/>
            <a:ext cx="5181600" cy="4351338"/>
          </a:xfrm>
          <a:prstGeom prst="rect">
            <a:avLst/>
          </a:prstGeom>
        </p:spPr>
        <p:txBody>
          <a:bodyPr/>
          <a:lstStyle>
            <a:lvl1pPr>
              <a:defRPr>
                <a:solidFill>
                  <a:schemeClr val="tx2"/>
                </a:solidFill>
              </a:defRPr>
            </a:lvl1pPr>
            <a:lvl2pPr>
              <a:defRPr>
                <a:solidFill>
                  <a:schemeClr val="accent2"/>
                </a:solidFill>
              </a:defRPr>
            </a:lvl2pPr>
            <a:lvl3pPr>
              <a:defRPr>
                <a:solidFill>
                  <a:schemeClr val="accent1"/>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p:cNvSpPr>
            <a:spLocks noGrp="1"/>
          </p:cNvSpPr>
          <p:nvPr>
            <p:ph type="sldNum" sz="quarter" idx="12"/>
          </p:nvPr>
        </p:nvSpPr>
        <p:spPr>
          <a:xfrm>
            <a:off x="8425544" y="6193068"/>
            <a:ext cx="2743200" cy="365125"/>
          </a:xfrm>
        </p:spPr>
        <p:txBody>
          <a:bodyPr/>
          <a:lstStyle/>
          <a:p>
            <a:fld id="{7809B765-E746-44E9-810D-A11D177BC6D1}" type="slidenum">
              <a:rPr lang="en-US" smtClean="0"/>
              <a:t>‹#›</a:t>
            </a:fld>
            <a:endParaRPr lang="en-US" dirty="0"/>
          </a:p>
        </p:txBody>
      </p:sp>
    </p:spTree>
    <p:extLst>
      <p:ext uri="{BB962C8B-B14F-4D97-AF65-F5344CB8AC3E}">
        <p14:creationId xmlns:p14="http://schemas.microsoft.com/office/powerpoint/2010/main" val="2427818435"/>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stretch>
            <a:fillRect/>
          </a:stretch>
        </p:blipFill>
        <p:spPr>
          <a:xfrm>
            <a:off x="0" y="3"/>
            <a:ext cx="12192000" cy="6857999"/>
          </a:xfrm>
          <a:prstGeom prst="rect">
            <a:avLst/>
          </a:prstGeom>
        </p:spPr>
      </p:pic>
      <p:sp>
        <p:nvSpPr>
          <p:cNvPr id="2" name="Title 1"/>
          <p:cNvSpPr>
            <a:spLocks noGrp="1"/>
          </p:cNvSpPr>
          <p:nvPr>
            <p:ph type="title"/>
          </p:nvPr>
        </p:nvSpPr>
        <p:spPr>
          <a:xfrm>
            <a:off x="838200" y="661307"/>
            <a:ext cx="10515600" cy="686482"/>
          </a:xfrm>
          <a:prstGeom prst="rect">
            <a:avLst/>
          </a:prstGeom>
        </p:spPr>
        <p:txBody>
          <a:bodyPr>
            <a:normAutofit/>
          </a:bodyPr>
          <a:lstStyle>
            <a:lvl1pPr>
              <a:defRPr sz="4000">
                <a:solidFill>
                  <a:schemeClr val="accent3"/>
                </a:solidFill>
              </a:defRPr>
            </a:lvl1pPr>
          </a:lstStyle>
          <a:p>
            <a:r>
              <a:rPr lang="en-US" dirty="0"/>
              <a:t>Click to edit Master title style</a:t>
            </a:r>
          </a:p>
        </p:txBody>
      </p:sp>
      <p:sp>
        <p:nvSpPr>
          <p:cNvPr id="3" name="Text Placeholder 2"/>
          <p:cNvSpPr>
            <a:spLocks noGrp="1"/>
          </p:cNvSpPr>
          <p:nvPr>
            <p:ph type="body" idx="1"/>
          </p:nvPr>
        </p:nvSpPr>
        <p:spPr>
          <a:xfrm>
            <a:off x="839789" y="1411744"/>
            <a:ext cx="5157787" cy="474209"/>
          </a:xfrm>
          <a:prstGeom prst="rect">
            <a:avLst/>
          </a:prstGeom>
        </p:spPr>
        <p:txBody>
          <a:bodyPr anchor="b"/>
          <a:lstStyle>
            <a:lvl1pPr marL="0" indent="0">
              <a:buNone/>
              <a:defRPr sz="24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a:t>
            </a:r>
          </a:p>
        </p:txBody>
      </p:sp>
      <p:sp>
        <p:nvSpPr>
          <p:cNvPr id="4" name="Content Placeholder 3"/>
          <p:cNvSpPr>
            <a:spLocks noGrp="1"/>
          </p:cNvSpPr>
          <p:nvPr>
            <p:ph sz="half" idx="2"/>
          </p:nvPr>
        </p:nvSpPr>
        <p:spPr>
          <a:xfrm>
            <a:off x="838201" y="1955343"/>
            <a:ext cx="5157787" cy="4028850"/>
          </a:xfrm>
          <a:prstGeom prst="rect">
            <a:avLst/>
          </a:prstGeom>
        </p:spPr>
        <p:txBody>
          <a:bodyPr/>
          <a:lstStyle>
            <a:lvl1pPr>
              <a:defRPr>
                <a:solidFill>
                  <a:schemeClr val="tx2"/>
                </a:solidFill>
              </a:defRPr>
            </a:lvl1pPr>
            <a:lvl2pPr>
              <a:defRPr>
                <a:solidFill>
                  <a:schemeClr val="accent2"/>
                </a:solidFill>
              </a:defRPr>
            </a:lvl2pPr>
            <a:lvl3pPr>
              <a:defRPr>
                <a:solidFill>
                  <a:schemeClr val="accent1"/>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70614" y="1411744"/>
            <a:ext cx="5183188" cy="474209"/>
          </a:xfrm>
          <a:prstGeom prst="rect">
            <a:avLst/>
          </a:prstGeom>
        </p:spPr>
        <p:txBody>
          <a:bodyPr anchor="b"/>
          <a:lstStyle>
            <a:lvl1pPr marL="0" indent="0">
              <a:buNone/>
              <a:defRPr sz="24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a:t>
            </a:r>
          </a:p>
        </p:txBody>
      </p:sp>
      <p:sp>
        <p:nvSpPr>
          <p:cNvPr id="6" name="Content Placeholder 5"/>
          <p:cNvSpPr>
            <a:spLocks noGrp="1"/>
          </p:cNvSpPr>
          <p:nvPr>
            <p:ph sz="quarter" idx="4"/>
          </p:nvPr>
        </p:nvSpPr>
        <p:spPr>
          <a:xfrm>
            <a:off x="6170611" y="1949905"/>
            <a:ext cx="5183188" cy="4034291"/>
          </a:xfrm>
          <a:prstGeom prst="rect">
            <a:avLst/>
          </a:prstGeom>
        </p:spPr>
        <p:txBody>
          <a:bodyPr/>
          <a:lstStyle>
            <a:lvl1pPr>
              <a:defRPr>
                <a:solidFill>
                  <a:schemeClr val="tx2"/>
                </a:solidFill>
              </a:defRPr>
            </a:lvl1pPr>
            <a:lvl2pPr>
              <a:defRPr>
                <a:solidFill>
                  <a:schemeClr val="accent2"/>
                </a:solidFill>
              </a:defRPr>
            </a:lvl2pPr>
            <a:lvl3pPr>
              <a:defRPr>
                <a:solidFill>
                  <a:schemeClr val="accent1"/>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Slide Number Placeholder 8"/>
          <p:cNvSpPr>
            <a:spLocks noGrp="1"/>
          </p:cNvSpPr>
          <p:nvPr>
            <p:ph type="sldNum" sz="quarter" idx="12"/>
          </p:nvPr>
        </p:nvSpPr>
        <p:spPr>
          <a:xfrm>
            <a:off x="8414657" y="6204856"/>
            <a:ext cx="2743200" cy="365125"/>
          </a:xfrm>
        </p:spPr>
        <p:txBody>
          <a:bodyPr/>
          <a:lstStyle/>
          <a:p>
            <a:fld id="{7809B765-E746-44E9-810D-A11D177BC6D1}" type="slidenum">
              <a:rPr lang="en-US" smtClean="0"/>
              <a:t>‹#›</a:t>
            </a:fld>
            <a:endParaRPr lang="en-US" dirty="0"/>
          </a:p>
        </p:txBody>
      </p:sp>
    </p:spTree>
    <p:extLst>
      <p:ext uri="{BB962C8B-B14F-4D97-AF65-F5344CB8AC3E}">
        <p14:creationId xmlns:p14="http://schemas.microsoft.com/office/powerpoint/2010/main" val="387453429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764DE79-268F-4C1A-8933-263129D2AF90}" type="datetimeFigureOut">
              <a:rPr lang="en-US" smtClean="0"/>
              <a:t>6/15/2022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33068096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smtClean="0"/>
              <a:t>6/15/2022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68288885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smtClean="0"/>
              <a:t>6/15/2022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7204485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78104AF-1DB8-4C9A-AD9B-17DDC7AFF380}" type="datetimeFigureOut">
              <a:rPr lang="en-US" smtClean="0"/>
              <a:t>6/15/2022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C9BFD99-4D5F-4E47-8875-E8ED13775AF4}" type="slidenum">
              <a:rPr lang="en-US" smtClean="0"/>
              <a:t>‹#›</a:t>
            </a:fld>
            <a:endParaRPr lang="en-US"/>
          </a:p>
        </p:txBody>
      </p:sp>
    </p:spTree>
    <p:extLst>
      <p:ext uri="{BB962C8B-B14F-4D97-AF65-F5344CB8AC3E}">
        <p14:creationId xmlns:p14="http://schemas.microsoft.com/office/powerpoint/2010/main" val="148162384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smtClean="0"/>
              <a:t>6/15/2022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58854392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smtClean="0"/>
              <a:t>6/15/2022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165883433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smtClean="0"/>
              <a:t>6/15/2022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22647271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smtClean="0"/>
              <a:t>6/15/2022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11041874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Graphic 9" descr="Tag=AccentColor&#10;Flavor=Light&#10;Target=Fill">
            <a:extLst>
              <a:ext uri="{FF2B5EF4-FFF2-40B4-BE49-F238E27FC236}">
                <a16:creationId xmlns:a16="http://schemas.microsoft.com/office/drawing/2014/main" id="{DB2CE8D6-5B4E-4EBE-9ED5-A1DA7E2A5CDA}"/>
              </a:ext>
            </a:extLst>
          </p:cNvPr>
          <p:cNvSpPr/>
          <p:nvPr/>
        </p:nvSpPr>
        <p:spPr>
          <a:xfrm>
            <a:off x="7209816" y="0"/>
            <a:ext cx="4143984" cy="5747660"/>
          </a:xfrm>
          <a:custGeom>
            <a:avLst/>
            <a:gdLst>
              <a:gd name="connsiteX0" fmla="*/ 0 w 3843750"/>
              <a:gd name="connsiteY0" fmla="*/ 346 h 5956080"/>
              <a:gd name="connsiteX1" fmla="*/ 72373 w 3843750"/>
              <a:gd name="connsiteY1" fmla="*/ 2447534 h 5956080"/>
              <a:gd name="connsiteX2" fmla="*/ 145093 w 3843750"/>
              <a:gd name="connsiteY2" fmla="*/ 3878724 h 5956080"/>
              <a:gd name="connsiteX3" fmla="*/ 237897 w 3843750"/>
              <a:gd name="connsiteY3" fmla="*/ 4208041 h 5956080"/>
              <a:gd name="connsiteX4" fmla="*/ 281875 w 3843750"/>
              <a:gd name="connsiteY4" fmla="*/ 4677601 h 5956080"/>
              <a:gd name="connsiteX5" fmla="*/ 360135 w 3843750"/>
              <a:gd name="connsiteY5" fmla="*/ 5287407 h 5956080"/>
              <a:gd name="connsiteX6" fmla="*/ 414155 w 3843750"/>
              <a:gd name="connsiteY6" fmla="*/ 5817914 h 5956080"/>
              <a:gd name="connsiteX7" fmla="*/ 681487 w 3843750"/>
              <a:gd name="connsiteY7" fmla="*/ 5914873 h 5956080"/>
              <a:gd name="connsiteX8" fmla="*/ 892373 w 3843750"/>
              <a:gd name="connsiteY8" fmla="*/ 5605295 h 5956080"/>
              <a:gd name="connsiteX9" fmla="*/ 1027770 w 3843750"/>
              <a:gd name="connsiteY9" fmla="*/ 5804063 h 5956080"/>
              <a:gd name="connsiteX10" fmla="*/ 1200566 w 3843750"/>
              <a:gd name="connsiteY10" fmla="*/ 5527036 h 5956080"/>
              <a:gd name="connsiteX11" fmla="*/ 1348083 w 3843750"/>
              <a:gd name="connsiteY11" fmla="*/ 5363590 h 5956080"/>
              <a:gd name="connsiteX12" fmla="*/ 1425997 w 3843750"/>
              <a:gd name="connsiteY12" fmla="*/ 4800532 h 5956080"/>
              <a:gd name="connsiteX13" fmla="*/ 1517416 w 3843750"/>
              <a:gd name="connsiteY13" fmla="*/ 4640549 h 5956080"/>
              <a:gd name="connsiteX14" fmla="*/ 1569705 w 3843750"/>
              <a:gd name="connsiteY14" fmla="*/ 4803995 h 5956080"/>
              <a:gd name="connsiteX15" fmla="*/ 1530921 w 3843750"/>
              <a:gd name="connsiteY15" fmla="*/ 5433885 h 5956080"/>
              <a:gd name="connsiteX16" fmla="*/ 1614721 w 3843750"/>
              <a:gd name="connsiteY16" fmla="*/ 5319957 h 5956080"/>
              <a:gd name="connsiteX17" fmla="*/ 1800676 w 3843750"/>
              <a:gd name="connsiteY17" fmla="*/ 4608691 h 5956080"/>
              <a:gd name="connsiteX18" fmla="*/ 1918759 w 3843750"/>
              <a:gd name="connsiteY18" fmla="*/ 4486799 h 5956080"/>
              <a:gd name="connsiteX19" fmla="*/ 2009139 w 3843750"/>
              <a:gd name="connsiteY19" fmla="*/ 4715000 h 5956080"/>
              <a:gd name="connsiteX20" fmla="*/ 2135532 w 3843750"/>
              <a:gd name="connsiteY20" fmla="*/ 5321689 h 5956080"/>
              <a:gd name="connsiteX21" fmla="*/ 2209291 w 3843750"/>
              <a:gd name="connsiteY21" fmla="*/ 5028733 h 5956080"/>
              <a:gd name="connsiteX22" fmla="*/ 2501208 w 3843750"/>
              <a:gd name="connsiteY22" fmla="*/ 4457711 h 5956080"/>
              <a:gd name="connsiteX23" fmla="*/ 2695127 w 3843750"/>
              <a:gd name="connsiteY23" fmla="*/ 4973674 h 5956080"/>
              <a:gd name="connsiteX24" fmla="*/ 2825329 w 3843750"/>
              <a:gd name="connsiteY24" fmla="*/ 4563328 h 5956080"/>
              <a:gd name="connsiteX25" fmla="*/ 2904628 w 3843750"/>
              <a:gd name="connsiteY25" fmla="*/ 4466368 h 5956080"/>
              <a:gd name="connsiteX26" fmla="*/ 2922635 w 3843750"/>
              <a:gd name="connsiteY26" fmla="*/ 4519696 h 5956080"/>
              <a:gd name="connsiteX27" fmla="*/ 3089544 w 3843750"/>
              <a:gd name="connsiteY27" fmla="*/ 3606545 h 5956080"/>
              <a:gd name="connsiteX28" fmla="*/ 3150490 w 3843750"/>
              <a:gd name="connsiteY28" fmla="*/ 3989882 h 5956080"/>
              <a:gd name="connsiteX29" fmla="*/ 3755448 w 3843750"/>
              <a:gd name="connsiteY29" fmla="*/ 1538193 h 5956080"/>
              <a:gd name="connsiteX30" fmla="*/ 3850330 w 3843750"/>
              <a:gd name="connsiteY30" fmla="*/ 0 h 5956080"/>
              <a:gd name="connsiteX31" fmla="*/ 0 w 3843750"/>
              <a:gd name="connsiteY31" fmla="*/ 0 h 5956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3843750" h="5956080">
                <a:moveTo>
                  <a:pt x="0" y="346"/>
                </a:moveTo>
                <a:cubicBezTo>
                  <a:pt x="12120" y="1234155"/>
                  <a:pt x="72720" y="2447534"/>
                  <a:pt x="72373" y="2447534"/>
                </a:cubicBezTo>
                <a:cubicBezTo>
                  <a:pt x="72720" y="2449265"/>
                  <a:pt x="114274" y="3641520"/>
                  <a:pt x="145093" y="3878724"/>
                </a:cubicBezTo>
                <a:cubicBezTo>
                  <a:pt x="176258" y="4119392"/>
                  <a:pt x="210194" y="3969797"/>
                  <a:pt x="237897" y="4208041"/>
                </a:cubicBezTo>
                <a:cubicBezTo>
                  <a:pt x="250017" y="4367677"/>
                  <a:pt x="237204" y="4527661"/>
                  <a:pt x="281875" y="4677601"/>
                </a:cubicBezTo>
                <a:cubicBezTo>
                  <a:pt x="278758" y="4908226"/>
                  <a:pt x="338319" y="5059552"/>
                  <a:pt x="360135" y="5287407"/>
                </a:cubicBezTo>
                <a:cubicBezTo>
                  <a:pt x="370177" y="5468860"/>
                  <a:pt x="348015" y="5649274"/>
                  <a:pt x="414155" y="5817914"/>
                </a:cubicBezTo>
                <a:cubicBezTo>
                  <a:pt x="467137" y="5947770"/>
                  <a:pt x="534662" y="6049578"/>
                  <a:pt x="681487" y="5914873"/>
                </a:cubicBezTo>
                <a:cubicBezTo>
                  <a:pt x="680448" y="5747964"/>
                  <a:pt x="925963" y="5772897"/>
                  <a:pt x="892373" y="5605295"/>
                </a:cubicBezTo>
                <a:cubicBezTo>
                  <a:pt x="1003184" y="5641309"/>
                  <a:pt x="945009" y="5759046"/>
                  <a:pt x="1027770" y="5804063"/>
                </a:cubicBezTo>
                <a:cubicBezTo>
                  <a:pt x="1099105" y="5719915"/>
                  <a:pt x="1051664" y="5551968"/>
                  <a:pt x="1200566" y="5527036"/>
                </a:cubicBezTo>
                <a:cubicBezTo>
                  <a:pt x="1352931" y="5564088"/>
                  <a:pt x="1336655" y="5453970"/>
                  <a:pt x="1348083" y="5363590"/>
                </a:cubicBezTo>
                <a:cubicBezTo>
                  <a:pt x="1370938" y="5149586"/>
                  <a:pt x="1389291" y="5009687"/>
                  <a:pt x="1425997" y="4800532"/>
                </a:cubicBezTo>
                <a:cubicBezTo>
                  <a:pt x="1436385" y="4748243"/>
                  <a:pt x="1415608" y="4628775"/>
                  <a:pt x="1517416" y="4640549"/>
                </a:cubicBezTo>
                <a:cubicBezTo>
                  <a:pt x="1596022" y="4651976"/>
                  <a:pt x="1566242" y="4746512"/>
                  <a:pt x="1569705" y="4803995"/>
                </a:cubicBezTo>
                <a:cubicBezTo>
                  <a:pt x="1600177" y="5128809"/>
                  <a:pt x="1532998" y="5109763"/>
                  <a:pt x="1530921" y="5433885"/>
                </a:cubicBezTo>
                <a:cubicBezTo>
                  <a:pt x="1530574" y="5446697"/>
                  <a:pt x="1580786" y="5458125"/>
                  <a:pt x="1614721" y="5319957"/>
                </a:cubicBezTo>
                <a:cubicBezTo>
                  <a:pt x="1681208" y="5047432"/>
                  <a:pt x="1760507" y="4832736"/>
                  <a:pt x="1800676" y="4608691"/>
                </a:cubicBezTo>
                <a:cubicBezTo>
                  <a:pt x="1848463" y="4656824"/>
                  <a:pt x="1889671" y="4439704"/>
                  <a:pt x="1918759" y="4486799"/>
                </a:cubicBezTo>
                <a:cubicBezTo>
                  <a:pt x="1932264" y="4566098"/>
                  <a:pt x="1956503" y="4642626"/>
                  <a:pt x="2009139" y="4715000"/>
                </a:cubicBezTo>
                <a:cubicBezTo>
                  <a:pt x="2054502" y="4933851"/>
                  <a:pt x="2004983" y="5137812"/>
                  <a:pt x="2135532" y="5321689"/>
                </a:cubicBezTo>
                <a:cubicBezTo>
                  <a:pt x="2135532" y="5321689"/>
                  <a:pt x="2137610" y="5265245"/>
                  <a:pt x="2209291" y="5028733"/>
                </a:cubicBezTo>
                <a:cubicBezTo>
                  <a:pt x="2267120" y="4838277"/>
                  <a:pt x="2341225" y="4936622"/>
                  <a:pt x="2501208" y="4457711"/>
                </a:cubicBezTo>
                <a:cubicBezTo>
                  <a:pt x="2545186" y="4641934"/>
                  <a:pt x="2446495" y="4877753"/>
                  <a:pt x="2695127" y="4973674"/>
                </a:cubicBezTo>
                <a:cubicBezTo>
                  <a:pt x="2743260" y="4833775"/>
                  <a:pt x="2706208" y="4662365"/>
                  <a:pt x="2825329" y="4563328"/>
                </a:cubicBezTo>
                <a:cubicBezTo>
                  <a:pt x="2859958" y="4534586"/>
                  <a:pt x="2884890" y="4501689"/>
                  <a:pt x="2904628" y="4466368"/>
                </a:cubicBezTo>
                <a:cubicBezTo>
                  <a:pt x="2910515" y="4484375"/>
                  <a:pt x="2916749" y="4503074"/>
                  <a:pt x="2922635" y="4519696"/>
                </a:cubicBezTo>
                <a:cubicBezTo>
                  <a:pt x="2946529" y="4491647"/>
                  <a:pt x="3082618" y="3784882"/>
                  <a:pt x="3089544" y="3606545"/>
                </a:cubicBezTo>
                <a:cubicBezTo>
                  <a:pt x="3124172" y="3733285"/>
                  <a:pt x="3150490" y="3989882"/>
                  <a:pt x="3150490" y="3989882"/>
                </a:cubicBezTo>
                <a:cubicBezTo>
                  <a:pt x="3150490" y="3989882"/>
                  <a:pt x="3300085" y="3936900"/>
                  <a:pt x="3755448" y="1538193"/>
                </a:cubicBezTo>
                <a:cubicBezTo>
                  <a:pt x="3791461" y="1348775"/>
                  <a:pt x="3824704" y="697762"/>
                  <a:pt x="3850330" y="0"/>
                </a:cubicBezTo>
                <a:lnTo>
                  <a:pt x="0" y="0"/>
                </a:lnTo>
                <a:close/>
              </a:path>
            </a:pathLst>
          </a:custGeom>
          <a:solidFill>
            <a:schemeClr val="accent1">
              <a:alpha val="20000"/>
            </a:schemeClr>
          </a:solidFill>
          <a:ln w="32707" cap="flat">
            <a:noFill/>
            <a:prstDash val="solid"/>
            <a:miter/>
          </a:ln>
        </p:spPr>
        <p:txBody>
          <a:bodyPr rtlCol="0" anchor="ctr"/>
          <a:lstStyle/>
          <a:p>
            <a:endParaRPr lang="en-US"/>
          </a:p>
        </p:txBody>
      </p:sp>
      <p:sp>
        <p:nvSpPr>
          <p:cNvPr id="2" name="Title 1">
            <a:extLst>
              <a:ext uri="{FF2B5EF4-FFF2-40B4-BE49-F238E27FC236}">
                <a16:creationId xmlns:a16="http://schemas.microsoft.com/office/drawing/2014/main" id="{64AD5705-B027-4C44-B38A-60296E29EB12}"/>
              </a:ext>
            </a:extLst>
          </p:cNvPr>
          <p:cNvSpPr>
            <a:spLocks noGrp="1"/>
          </p:cNvSpPr>
          <p:nvPr>
            <p:ph type="title"/>
          </p:nvPr>
        </p:nvSpPr>
        <p:spPr>
          <a:xfrm>
            <a:off x="831850" y="1078991"/>
            <a:ext cx="5266944" cy="3136392"/>
          </a:xfrm>
        </p:spPr>
        <p:txBody>
          <a:bodyPr anchor="b">
            <a:normAutofit/>
          </a:bodyPr>
          <a:lstStyle>
            <a:lvl1pPr>
              <a:defRPr sz="48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BE8BBAC4-9088-44CF-BA2D-B8DD24FB5274}"/>
              </a:ext>
            </a:extLst>
          </p:cNvPr>
          <p:cNvSpPr>
            <a:spLocks noGrp="1"/>
          </p:cNvSpPr>
          <p:nvPr>
            <p:ph type="body" idx="1"/>
          </p:nvPr>
        </p:nvSpPr>
        <p:spPr>
          <a:xfrm>
            <a:off x="831850" y="4279392"/>
            <a:ext cx="5266944" cy="1500187"/>
          </a:xfrm>
        </p:spPr>
        <p:txBody>
          <a:bodyPr/>
          <a:lstStyle>
            <a:lvl1pPr marL="0" indent="0">
              <a:buNone/>
              <a:defRPr sz="2400" cap="all" baseline="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793FB3F-D2A6-4919-B57B-C08861D46303}"/>
              </a:ext>
            </a:extLst>
          </p:cNvPr>
          <p:cNvSpPr>
            <a:spLocks noGrp="1"/>
          </p:cNvSpPr>
          <p:nvPr>
            <p:ph type="dt" sz="half" idx="10"/>
          </p:nvPr>
        </p:nvSpPr>
        <p:spPr/>
        <p:txBody>
          <a:bodyPr/>
          <a:lstStyle/>
          <a:p>
            <a:fld id="{3C04E684-10F4-4CC3-A0B9-F03AA7BE37CF}" type="datetimeFigureOut">
              <a:rPr lang="en-US" smtClean="0"/>
              <a:t>6/15/2022</a:t>
            </a:fld>
            <a:endParaRPr lang="en-US"/>
          </a:p>
        </p:txBody>
      </p:sp>
      <p:sp>
        <p:nvSpPr>
          <p:cNvPr id="5" name="Footer Placeholder 4">
            <a:extLst>
              <a:ext uri="{FF2B5EF4-FFF2-40B4-BE49-F238E27FC236}">
                <a16:creationId xmlns:a16="http://schemas.microsoft.com/office/drawing/2014/main" id="{989049E0-6BE5-43FA-A4D4-ACAFC871A79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DF8C28D-1479-4F15-B906-0AEBBCCA8CFA}"/>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421654127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smtClean="0"/>
              <a:t>6/15/2022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1098868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6/15/2022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56586476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6/15/2022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332312411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Section Break Slide 4">
    <p:spTree>
      <p:nvGrpSpPr>
        <p:cNvPr id="1" name=""/>
        <p:cNvGrpSpPr/>
        <p:nvPr/>
      </p:nvGrpSpPr>
      <p:grpSpPr>
        <a:xfrm>
          <a:off x="0" y="0"/>
          <a:ext cx="0" cy="0"/>
          <a:chOff x="0" y="0"/>
          <a:chExt cx="0" cy="0"/>
        </a:xfrm>
      </p:grpSpPr>
      <p:pic>
        <p:nvPicPr>
          <p:cNvPr id="12" name="Picture 11"/>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
            <a:ext cx="12192000" cy="6858001"/>
          </a:xfrm>
          <a:prstGeom prst="rect">
            <a:avLst/>
          </a:prstGeom>
        </p:spPr>
      </p:pic>
      <p:sp>
        <p:nvSpPr>
          <p:cNvPr id="8" name="Rectangle 7"/>
          <p:cNvSpPr/>
          <p:nvPr userDrawn="1"/>
        </p:nvSpPr>
        <p:spPr>
          <a:xfrm>
            <a:off x="7" y="3552789"/>
            <a:ext cx="2419351" cy="732515"/>
          </a:xfrm>
          <a:prstGeom prst="rect">
            <a:avLst/>
          </a:prstGeom>
          <a:solidFill>
            <a:srgbClr val="006999">
              <a:alpha val="8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1" dirty="0"/>
          </a:p>
        </p:txBody>
      </p:sp>
      <p:sp>
        <p:nvSpPr>
          <p:cNvPr id="9" name="Rectangle 8"/>
          <p:cNvSpPr/>
          <p:nvPr userDrawn="1"/>
        </p:nvSpPr>
        <p:spPr>
          <a:xfrm>
            <a:off x="2419358" y="3552787"/>
            <a:ext cx="9772649" cy="732515"/>
          </a:xfrm>
          <a:prstGeom prst="rect">
            <a:avLst/>
          </a:prstGeom>
          <a:solidFill>
            <a:srgbClr val="92D05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1" dirty="0"/>
          </a:p>
        </p:txBody>
      </p:sp>
      <p:pic>
        <p:nvPicPr>
          <p:cNvPr id="11" name="Picture 10"/>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093991" y="6133567"/>
            <a:ext cx="1837471" cy="592243"/>
          </a:xfrm>
          <a:prstGeom prst="rect">
            <a:avLst/>
          </a:prstGeom>
        </p:spPr>
      </p:pic>
      <p:sp>
        <p:nvSpPr>
          <p:cNvPr id="10" name="Text Placeholder 4"/>
          <p:cNvSpPr>
            <a:spLocks noGrp="1"/>
          </p:cNvSpPr>
          <p:nvPr>
            <p:ph type="body" sz="quarter" idx="10" hasCustomPrompt="1"/>
          </p:nvPr>
        </p:nvSpPr>
        <p:spPr>
          <a:xfrm>
            <a:off x="2609854" y="3686178"/>
            <a:ext cx="9275235" cy="584200"/>
          </a:xfrm>
          <a:prstGeom prst="rect">
            <a:avLst/>
          </a:prstGeom>
        </p:spPr>
        <p:txBody>
          <a:bodyPr/>
          <a:lstStyle>
            <a:lvl1pPr marL="0" indent="0">
              <a:buFontTx/>
              <a:buNone/>
              <a:defRPr sz="321" b="0" i="0">
                <a:solidFill>
                  <a:schemeClr val="bg1"/>
                </a:solidFill>
                <a:latin typeface="Helvetica" charset="0"/>
                <a:ea typeface="Helvetica" charset="0"/>
                <a:cs typeface="Helvetica" charset="0"/>
              </a:defRPr>
            </a:lvl1pPr>
          </a:lstStyle>
          <a:p>
            <a:pPr lvl="0"/>
            <a:r>
              <a:rPr lang="en-US" dirty="0"/>
              <a:t>SECTION BREAK</a:t>
            </a:r>
          </a:p>
        </p:txBody>
      </p:sp>
    </p:spTree>
    <p:extLst>
      <p:ext uri="{BB962C8B-B14F-4D97-AF65-F5344CB8AC3E}">
        <p14:creationId xmlns:p14="http://schemas.microsoft.com/office/powerpoint/2010/main" val="66238093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Instructions">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0B9B688F-3869-4ECE-BE40-DE3ADDF3F07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bwMode="gray">
          <a:xfrm>
            <a:off x="5122888" y="4242380"/>
            <a:ext cx="3298775" cy="1857119"/>
          </a:xfrm>
          <a:prstGeom prst="rect">
            <a:avLst/>
          </a:prstGeom>
          <a:ln w="6350">
            <a:solidFill>
              <a:schemeClr val="accent2"/>
            </a:solidFill>
          </a:ln>
        </p:spPr>
      </p:pic>
      <p:pic>
        <p:nvPicPr>
          <p:cNvPr id="20" name="Picture 19">
            <a:extLst>
              <a:ext uri="{FF2B5EF4-FFF2-40B4-BE49-F238E27FC236}">
                <a16:creationId xmlns:a16="http://schemas.microsoft.com/office/drawing/2014/main" id="{5EB3950A-EFEF-4170-8936-5F3D5792ECB7}"/>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bwMode="gray">
          <a:xfrm>
            <a:off x="8421497" y="4243004"/>
            <a:ext cx="3310128" cy="1856495"/>
          </a:xfrm>
          <a:prstGeom prst="rect">
            <a:avLst/>
          </a:prstGeom>
          <a:ln w="6350">
            <a:solidFill>
              <a:schemeClr val="accent2"/>
            </a:solidFill>
          </a:ln>
        </p:spPr>
      </p:pic>
      <p:sp>
        <p:nvSpPr>
          <p:cNvPr id="7" name="Rectangle 6">
            <a:extLst>
              <a:ext uri="{FF2B5EF4-FFF2-40B4-BE49-F238E27FC236}">
                <a16:creationId xmlns:a16="http://schemas.microsoft.com/office/drawing/2014/main" id="{43310477-1515-4A0A-A5E0-880E71B4E025}"/>
              </a:ext>
              <a:ext uri="{C183D7F6-B498-43B3-948B-1728B52AA6E4}">
                <adec:decorative xmlns:adec="http://schemas.microsoft.com/office/drawing/2017/decorative" val="1"/>
              </a:ext>
            </a:extLst>
          </p:cNvPr>
          <p:cNvSpPr/>
          <p:nvPr userDrawn="1"/>
        </p:nvSpPr>
        <p:spPr bwMode="gray">
          <a:xfrm>
            <a:off x="0" y="1"/>
            <a:ext cx="4556043" cy="6858002"/>
          </a:xfrm>
          <a:prstGeom prst="rect">
            <a:avLst/>
          </a:prstGeom>
          <a:solidFill>
            <a:srgbClr val="FBF9F4"/>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30677" tIns="65339" rIns="130677" bIns="65339" numCol="1" spcCol="0" rtlCol="0" fromWordArt="0" anchor="t" anchorCtr="0" forceAA="0" compatLnSpc="1">
            <a:prstTxWarp prst="textNoShape">
              <a:avLst/>
            </a:prstTxWarp>
            <a:noAutofit/>
          </a:bodyPr>
          <a:lstStyle/>
          <a:p>
            <a:pPr algn="ctr">
              <a:spcBef>
                <a:spcPts val="714"/>
              </a:spcBef>
            </a:pPr>
            <a:endParaRPr lang="en-US" sz="1429" dirty="0">
              <a:solidFill>
                <a:schemeClr val="bg1"/>
              </a:solidFill>
            </a:endParaRPr>
          </a:p>
        </p:txBody>
      </p:sp>
      <p:sp>
        <p:nvSpPr>
          <p:cNvPr id="8" name="TextBox 7">
            <a:extLst>
              <a:ext uri="{FF2B5EF4-FFF2-40B4-BE49-F238E27FC236}">
                <a16:creationId xmlns:a16="http://schemas.microsoft.com/office/drawing/2014/main" id="{144308BD-A2EF-404E-BE32-E7DA086E8C83}"/>
              </a:ext>
            </a:extLst>
          </p:cNvPr>
          <p:cNvSpPr txBox="1"/>
          <p:nvPr userDrawn="1"/>
        </p:nvSpPr>
        <p:spPr bwMode="gray">
          <a:xfrm>
            <a:off x="824247" y="2825509"/>
            <a:ext cx="1758315" cy="1000274"/>
          </a:xfrm>
          <a:prstGeom prst="rect">
            <a:avLst/>
          </a:prstGeom>
          <a:noFill/>
        </p:spPr>
        <p:txBody>
          <a:bodyPr wrap="square" lIns="0" tIns="0" rIns="0" bIns="0" rtlCol="0">
            <a:spAutoFit/>
          </a:bodyPr>
          <a:lstStyle/>
          <a:p>
            <a:pPr algn="l">
              <a:spcBef>
                <a:spcPts val="714"/>
              </a:spcBef>
            </a:pPr>
            <a:r>
              <a:rPr lang="en-US" sz="6500" b="1" dirty="0">
                <a:solidFill>
                  <a:schemeClr val="accent6"/>
                </a:solidFill>
              </a:rPr>
              <a:t>16:9</a:t>
            </a:r>
          </a:p>
        </p:txBody>
      </p:sp>
      <p:sp>
        <p:nvSpPr>
          <p:cNvPr id="10" name="TextBox 9">
            <a:extLst>
              <a:ext uri="{FF2B5EF4-FFF2-40B4-BE49-F238E27FC236}">
                <a16:creationId xmlns:a16="http://schemas.microsoft.com/office/drawing/2014/main" id="{FD38DA28-EF8F-43D1-AD7F-CCB3640760DD}"/>
              </a:ext>
            </a:extLst>
          </p:cNvPr>
          <p:cNvSpPr txBox="1"/>
          <p:nvPr userDrawn="1"/>
        </p:nvSpPr>
        <p:spPr bwMode="gray">
          <a:xfrm>
            <a:off x="822196" y="4598065"/>
            <a:ext cx="3584240" cy="200055"/>
          </a:xfrm>
          <a:prstGeom prst="rect">
            <a:avLst/>
          </a:prstGeom>
          <a:noFill/>
        </p:spPr>
        <p:txBody>
          <a:bodyPr wrap="square" lIns="0" tIns="0" rIns="0" bIns="0" rtlCol="0">
            <a:spAutoFit/>
          </a:bodyPr>
          <a:lstStyle/>
          <a:p>
            <a:pPr algn="l">
              <a:spcBef>
                <a:spcPts val="714"/>
              </a:spcBef>
            </a:pPr>
            <a:r>
              <a:rPr lang="en-US" sz="1300" noProof="0" dirty="0">
                <a:solidFill>
                  <a:schemeClr val="tx1"/>
                </a:solidFill>
              </a:rPr>
              <a:t>Released January 2022</a:t>
            </a:r>
          </a:p>
        </p:txBody>
      </p:sp>
      <p:sp>
        <p:nvSpPr>
          <p:cNvPr id="22" name="TextBox 21">
            <a:extLst>
              <a:ext uri="{FF2B5EF4-FFF2-40B4-BE49-F238E27FC236}">
                <a16:creationId xmlns:a16="http://schemas.microsoft.com/office/drawing/2014/main" id="{3E57223A-B05B-4614-AAEA-675CF58D9E9B}"/>
              </a:ext>
            </a:extLst>
          </p:cNvPr>
          <p:cNvSpPr txBox="1"/>
          <p:nvPr userDrawn="1"/>
        </p:nvSpPr>
        <p:spPr bwMode="gray">
          <a:xfrm>
            <a:off x="824247" y="3597791"/>
            <a:ext cx="2436843" cy="615553"/>
          </a:xfrm>
          <a:prstGeom prst="rect">
            <a:avLst/>
          </a:prstGeom>
          <a:noFill/>
        </p:spPr>
        <p:txBody>
          <a:bodyPr wrap="square" lIns="0" tIns="0" rIns="0" bIns="0" rtlCol="0">
            <a:spAutoFit/>
          </a:bodyPr>
          <a:lstStyle/>
          <a:p>
            <a:pPr algn="l">
              <a:spcBef>
                <a:spcPts val="0"/>
              </a:spcBef>
            </a:pPr>
            <a:r>
              <a:rPr lang="en-US" sz="4000" b="0" dirty="0">
                <a:solidFill>
                  <a:schemeClr val="accent6"/>
                </a:solidFill>
              </a:rPr>
              <a:t>on-screen</a:t>
            </a:r>
          </a:p>
        </p:txBody>
      </p:sp>
      <p:pic>
        <p:nvPicPr>
          <p:cNvPr id="23" name="Optum logo" descr="Optum logo">
            <a:extLst>
              <a:ext uri="{FF2B5EF4-FFF2-40B4-BE49-F238E27FC236}">
                <a16:creationId xmlns:a16="http://schemas.microsoft.com/office/drawing/2014/main" id="{33540F47-FA69-40F1-B951-BB6DF057FA97}"/>
              </a:ext>
              <a:ext uri="{C183D7F6-B498-43B3-948B-1728B52AA6E4}">
                <adec:decorative xmlns:adec="http://schemas.microsoft.com/office/drawing/2017/decorative" val="0"/>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bwMode="gray">
          <a:xfrm>
            <a:off x="824247" y="523904"/>
            <a:ext cx="2438884" cy="706174"/>
          </a:xfrm>
          <a:prstGeom prst="rect">
            <a:avLst/>
          </a:prstGeom>
        </p:spPr>
      </p:pic>
      <p:pic>
        <p:nvPicPr>
          <p:cNvPr id="17" name="Picture 16">
            <a:extLst>
              <a:ext uri="{FF2B5EF4-FFF2-40B4-BE49-F238E27FC236}">
                <a16:creationId xmlns:a16="http://schemas.microsoft.com/office/drawing/2014/main" id="{819BE298-EAEE-4EF5-9588-71610469B37B}"/>
              </a:ext>
              <a:ext uri="{C183D7F6-B498-43B3-948B-1728B52AA6E4}">
                <adec:decorative xmlns:adec="http://schemas.microsoft.com/office/drawing/2017/decorative" val="1"/>
              </a:ext>
            </a:extLst>
          </p:cNvPr>
          <p:cNvPicPr>
            <a:picLocks noChangeAspect="1"/>
          </p:cNvPicPr>
          <p:nvPr userDrawn="1"/>
        </p:nvPicPr>
        <p:blipFill>
          <a:blip r:embed="rId6">
            <a:extLst>
              <a:ext uri="{28A0092B-C50C-407E-A947-70E740481C1C}">
                <a14:useLocalDpi xmlns:a14="http://schemas.microsoft.com/office/drawing/2010/main" val="0"/>
              </a:ext>
            </a:extLst>
          </a:blip>
          <a:srcRect/>
          <a:stretch/>
        </p:blipFill>
        <p:spPr bwMode="gray">
          <a:xfrm>
            <a:off x="5122888" y="525529"/>
            <a:ext cx="6606362" cy="3714176"/>
          </a:xfrm>
          <a:prstGeom prst="rect">
            <a:avLst/>
          </a:prstGeom>
          <a:ln w="6350">
            <a:solidFill>
              <a:schemeClr val="accent2"/>
            </a:solidFill>
          </a:ln>
        </p:spPr>
      </p:pic>
    </p:spTree>
    <p:extLst>
      <p:ext uri="{BB962C8B-B14F-4D97-AF65-F5344CB8AC3E}">
        <p14:creationId xmlns:p14="http://schemas.microsoft.com/office/powerpoint/2010/main" val="294680579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 ___ ">
    <p:bg bwMode="gray">
      <p:bgPr>
        <a:solidFill>
          <a:srgbClr val="7030A0"/>
        </a:solidFill>
        <a:effectLst/>
      </p:bgPr>
    </p:bg>
    <p:spTree>
      <p:nvGrpSpPr>
        <p:cNvPr id="1" name=""/>
        <p:cNvGrpSpPr/>
        <p:nvPr/>
      </p:nvGrpSpPr>
      <p:grpSpPr>
        <a:xfrm>
          <a:off x="0" y="0"/>
          <a:ext cx="0" cy="0"/>
          <a:chOff x="0" y="0"/>
          <a:chExt cx="0" cy="0"/>
        </a:xfrm>
      </p:grpSpPr>
      <p:cxnSp>
        <p:nvCxnSpPr>
          <p:cNvPr id="10" name="Orange arrow">
            <a:extLst>
              <a:ext uri="{FF2B5EF4-FFF2-40B4-BE49-F238E27FC236}">
                <a16:creationId xmlns:a16="http://schemas.microsoft.com/office/drawing/2014/main" id="{D7EC898B-19BB-48BB-BC12-6D8AA83D7AD6}"/>
              </a:ext>
              <a:ext uri="{C183D7F6-B498-43B3-948B-1728B52AA6E4}">
                <adec:decorative xmlns:adec="http://schemas.microsoft.com/office/drawing/2017/decorative" val="1"/>
              </a:ext>
            </a:extLst>
          </p:cNvPr>
          <p:cNvCxnSpPr>
            <a:cxnSpLocks/>
          </p:cNvCxnSpPr>
          <p:nvPr userDrawn="1"/>
        </p:nvCxnSpPr>
        <p:spPr bwMode="gray">
          <a:xfrm>
            <a:off x="9497148" y="3429000"/>
            <a:ext cx="1951854" cy="0"/>
          </a:xfrm>
          <a:prstGeom prst="line">
            <a:avLst/>
          </a:prstGeom>
          <a:ln w="317500" cap="rnd">
            <a:solidFill>
              <a:schemeClr val="bg1"/>
            </a:solidFill>
            <a:round/>
            <a:tailEnd type="arrow" w="lg" len="sm"/>
          </a:ln>
        </p:spPr>
        <p:style>
          <a:lnRef idx="1">
            <a:schemeClr val="accent1"/>
          </a:lnRef>
          <a:fillRef idx="0">
            <a:schemeClr val="accent1"/>
          </a:fillRef>
          <a:effectRef idx="0">
            <a:schemeClr val="accent1"/>
          </a:effectRef>
          <a:fontRef idx="minor">
            <a:schemeClr val="tx1"/>
          </a:fontRef>
        </p:style>
      </p:cxnSp>
      <p:sp>
        <p:nvSpPr>
          <p:cNvPr id="11" name="TextBox 1">
            <a:extLst>
              <a:ext uri="{FF2B5EF4-FFF2-40B4-BE49-F238E27FC236}">
                <a16:creationId xmlns:a16="http://schemas.microsoft.com/office/drawing/2014/main" id="{43EA1280-EBAC-4C3E-A925-EA7813219784}"/>
              </a:ext>
            </a:extLst>
          </p:cNvPr>
          <p:cNvSpPr txBox="1"/>
          <p:nvPr userDrawn="1"/>
        </p:nvSpPr>
        <p:spPr bwMode="gray">
          <a:xfrm>
            <a:off x="742998" y="2390254"/>
            <a:ext cx="9891327" cy="2077492"/>
          </a:xfrm>
          <a:prstGeom prst="rect">
            <a:avLst/>
          </a:prstGeom>
          <a:noFill/>
        </p:spPr>
        <p:txBody>
          <a:bodyPr wrap="square" lIns="0" tIns="0" rIns="0" bIns="0" rtlCol="0">
            <a:spAutoFit/>
          </a:bodyPr>
          <a:lstStyle/>
          <a:p>
            <a:pPr>
              <a:lnSpc>
                <a:spcPct val="90000"/>
              </a:lnSpc>
              <a:spcBef>
                <a:spcPts val="0"/>
              </a:spcBef>
            </a:pPr>
            <a:r>
              <a:rPr lang="en-US" sz="15000" b="1" dirty="0">
                <a:solidFill>
                  <a:schemeClr val="bg1"/>
                </a:solidFill>
              </a:rPr>
              <a:t>Covers</a:t>
            </a:r>
          </a:p>
        </p:txBody>
      </p:sp>
    </p:spTree>
    <p:extLst>
      <p:ext uri="{BB962C8B-B14F-4D97-AF65-F5344CB8AC3E}">
        <p14:creationId xmlns:p14="http://schemas.microsoft.com/office/powerpoint/2010/main" val="377111317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Cover">
    <p:bg>
      <p:bgPr>
        <a:solidFill>
          <a:srgbClr val="FBF9F4"/>
        </a:solidFill>
        <a:effectLst/>
      </p:bgPr>
    </p:bg>
    <p:spTree>
      <p:nvGrpSpPr>
        <p:cNvPr id="1" name=""/>
        <p:cNvGrpSpPr/>
        <p:nvPr/>
      </p:nvGrpSpPr>
      <p:grpSpPr>
        <a:xfrm>
          <a:off x="0" y="0"/>
          <a:ext cx="0" cy="0"/>
          <a:chOff x="0" y="0"/>
          <a:chExt cx="0" cy="0"/>
        </a:xfrm>
      </p:grpSpPr>
      <p:sp>
        <p:nvSpPr>
          <p:cNvPr id="6" name="Date Placeholder 5" hidden="1">
            <a:extLst>
              <a:ext uri="{FF2B5EF4-FFF2-40B4-BE49-F238E27FC236}">
                <a16:creationId xmlns:a16="http://schemas.microsoft.com/office/drawing/2014/main" id="{E23FAE9B-982D-41B9-BBD2-74E842A46071}"/>
              </a:ext>
            </a:extLst>
          </p:cNvPr>
          <p:cNvSpPr>
            <a:spLocks noGrp="1"/>
          </p:cNvSpPr>
          <p:nvPr>
            <p:ph type="dt" sz="half" idx="12"/>
          </p:nvPr>
        </p:nvSpPr>
        <p:spPr/>
        <p:txBody>
          <a:bodyPr/>
          <a:lstStyle/>
          <a:p>
            <a:fld id="{32546DB0-88F2-4EC8-91FB-D7E51BBBDDDF}" type="datetime1">
              <a:rPr lang="en-US" smtClean="0"/>
              <a:t>6/15/2022</a:t>
            </a:fld>
            <a:endParaRPr lang="en-US" dirty="0"/>
          </a:p>
        </p:txBody>
      </p:sp>
      <p:sp>
        <p:nvSpPr>
          <p:cNvPr id="8" name="Slide Number Placeholder 7" hidden="1">
            <a:extLst>
              <a:ext uri="{FF2B5EF4-FFF2-40B4-BE49-F238E27FC236}">
                <a16:creationId xmlns:a16="http://schemas.microsoft.com/office/drawing/2014/main" id="{1E1DF904-338B-407E-A788-88865DF5B781}"/>
              </a:ext>
            </a:extLst>
          </p:cNvPr>
          <p:cNvSpPr>
            <a:spLocks noGrp="1"/>
          </p:cNvSpPr>
          <p:nvPr>
            <p:ph type="sldNum" sz="quarter" idx="14"/>
          </p:nvPr>
        </p:nvSpPr>
        <p:spPr/>
        <p:txBody>
          <a:bodyPr/>
          <a:lstStyle/>
          <a:p>
            <a:fld id="{03805D93-7D4B-4CBC-BABC-3A8AC08CB7F4}" type="slidenum">
              <a:rPr lang="en-US" smtClean="0"/>
              <a:pPr/>
              <a:t>‹#›</a:t>
            </a:fld>
            <a:endParaRPr lang="en-US" dirty="0"/>
          </a:p>
        </p:txBody>
      </p:sp>
      <p:sp>
        <p:nvSpPr>
          <p:cNvPr id="7" name="Footer Placeholder 6" hidden="1">
            <a:extLst>
              <a:ext uri="{FF2B5EF4-FFF2-40B4-BE49-F238E27FC236}">
                <a16:creationId xmlns:a16="http://schemas.microsoft.com/office/drawing/2014/main" id="{0E8CE9CD-F45B-421B-99EE-E365E024903C}"/>
              </a:ext>
            </a:extLst>
          </p:cNvPr>
          <p:cNvSpPr>
            <a:spLocks noGrp="1"/>
          </p:cNvSpPr>
          <p:nvPr>
            <p:ph type="ftr" sz="quarter" idx="13"/>
          </p:nvPr>
        </p:nvSpPr>
        <p:spPr/>
        <p:txBody>
          <a:bodyPr/>
          <a:lstStyle/>
          <a:p>
            <a:r>
              <a:rPr lang="en-US" dirty="0"/>
              <a:t>Confidential property of Optum. Do not distribute or reproduce without express permission from Optum.</a:t>
            </a:r>
          </a:p>
        </p:txBody>
      </p:sp>
      <p:sp>
        <p:nvSpPr>
          <p:cNvPr id="17" name="Presentation date placeholder">
            <a:extLst>
              <a:ext uri="{FF2B5EF4-FFF2-40B4-BE49-F238E27FC236}">
                <a16:creationId xmlns:a16="http://schemas.microsoft.com/office/drawing/2014/main" id="{798BE44C-881B-41C4-90ED-E3EADCC7440A}"/>
              </a:ext>
            </a:extLst>
          </p:cNvPr>
          <p:cNvSpPr>
            <a:spLocks noGrp="1"/>
          </p:cNvSpPr>
          <p:nvPr>
            <p:ph type="body" sz="quarter" idx="11" hasCustomPrompt="1"/>
          </p:nvPr>
        </p:nvSpPr>
        <p:spPr bwMode="gray">
          <a:xfrm>
            <a:off x="463462" y="6197353"/>
            <a:ext cx="4709160" cy="215444"/>
          </a:xfrm>
        </p:spPr>
        <p:txBody>
          <a:bodyPr wrap="square" anchor="b">
            <a:spAutoFit/>
          </a:bodyPr>
          <a:lstStyle>
            <a:lvl1pPr marL="0" indent="0">
              <a:spcBef>
                <a:spcPts val="0"/>
              </a:spcBef>
              <a:buFont typeface="Arial" panose="020B0604020202020204" pitchFamily="34" charset="0"/>
              <a:buNone/>
              <a:defRPr sz="1400" b="1">
                <a:solidFill>
                  <a:schemeClr val="accent6"/>
                </a:solidFill>
              </a:defRPr>
            </a:lvl1pPr>
            <a:lvl2pPr marL="0" indent="0">
              <a:buNone/>
              <a:defRPr sz="2000">
                <a:solidFill>
                  <a:schemeClr val="accent5"/>
                </a:solidFill>
              </a:defRPr>
            </a:lvl2pPr>
            <a:lvl3pPr marL="231775" indent="0">
              <a:buFont typeface="Arial" panose="020B0604020202020204" pitchFamily="34" charset="0"/>
              <a:buNone/>
              <a:defRPr sz="2000">
                <a:solidFill>
                  <a:schemeClr val="accent5"/>
                </a:solidFill>
              </a:defRPr>
            </a:lvl3pPr>
            <a:lvl4pPr marL="228600" indent="0">
              <a:buNone/>
              <a:defRPr sz="2000">
                <a:solidFill>
                  <a:schemeClr val="accent5"/>
                </a:solidFill>
              </a:defRPr>
            </a:lvl4pPr>
            <a:lvl5pPr marL="460375" indent="0">
              <a:buNone/>
              <a:defRPr sz="2000">
                <a:solidFill>
                  <a:schemeClr val="accent5"/>
                </a:solidFill>
              </a:defRPr>
            </a:lvl5pPr>
          </a:lstStyle>
          <a:p>
            <a:pPr lvl="0"/>
            <a:r>
              <a:rPr lang="en-US" dirty="0"/>
              <a:t>Month DD, YYYY (May also be location or speaker)</a:t>
            </a:r>
          </a:p>
        </p:txBody>
      </p:sp>
      <p:sp>
        <p:nvSpPr>
          <p:cNvPr id="16" name="Subtitle placeholder">
            <a:extLst>
              <a:ext uri="{FF2B5EF4-FFF2-40B4-BE49-F238E27FC236}">
                <a16:creationId xmlns:a16="http://schemas.microsoft.com/office/drawing/2014/main" id="{2E03F862-177D-4A2A-BB03-60A40298232B}"/>
              </a:ext>
            </a:extLst>
          </p:cNvPr>
          <p:cNvSpPr>
            <a:spLocks noGrp="1"/>
          </p:cNvSpPr>
          <p:nvPr>
            <p:ph type="body" sz="quarter" idx="10" hasCustomPrompt="1"/>
          </p:nvPr>
        </p:nvSpPr>
        <p:spPr bwMode="gray">
          <a:xfrm>
            <a:off x="463462" y="4635651"/>
            <a:ext cx="4709160" cy="553998"/>
          </a:xfrm>
        </p:spPr>
        <p:txBody>
          <a:bodyPr>
            <a:spAutoFit/>
          </a:bodyPr>
          <a:lstStyle>
            <a:lvl1pPr marL="0" indent="0">
              <a:spcBef>
                <a:spcPts val="0"/>
              </a:spcBef>
              <a:buFont typeface="Arial" panose="020B0604020202020204" pitchFamily="34" charset="0"/>
              <a:buNone/>
              <a:defRPr sz="1800">
                <a:solidFill>
                  <a:schemeClr val="accent6"/>
                </a:solidFill>
              </a:defRPr>
            </a:lvl1pPr>
            <a:lvl2pPr marL="0" indent="0">
              <a:buNone/>
              <a:defRPr sz="2000">
                <a:solidFill>
                  <a:schemeClr val="accent5"/>
                </a:solidFill>
              </a:defRPr>
            </a:lvl2pPr>
            <a:lvl3pPr marL="231775" indent="0">
              <a:buFont typeface="Arial" panose="020B0604020202020204" pitchFamily="34" charset="0"/>
              <a:buNone/>
              <a:defRPr sz="2000">
                <a:solidFill>
                  <a:schemeClr val="accent5"/>
                </a:solidFill>
              </a:defRPr>
            </a:lvl3pPr>
            <a:lvl4pPr marL="228600" indent="0">
              <a:buNone/>
              <a:defRPr sz="2000">
                <a:solidFill>
                  <a:schemeClr val="accent5"/>
                </a:solidFill>
              </a:defRPr>
            </a:lvl4pPr>
            <a:lvl5pPr marL="460375" indent="0">
              <a:buNone/>
              <a:defRPr sz="2000">
                <a:solidFill>
                  <a:schemeClr val="accent5"/>
                </a:solidFill>
              </a:defRPr>
            </a:lvl5pPr>
          </a:lstStyle>
          <a:p>
            <a:pPr lvl="0"/>
            <a:r>
              <a:rPr lang="en-US" dirty="0"/>
              <a:t>Presentation subtitle (optional); Arial 18pt, sentence case, max. 3 lines</a:t>
            </a:r>
          </a:p>
        </p:txBody>
      </p:sp>
      <p:sp>
        <p:nvSpPr>
          <p:cNvPr id="2" name="Title 1">
            <a:extLst>
              <a:ext uri="{FF2B5EF4-FFF2-40B4-BE49-F238E27FC236}">
                <a16:creationId xmlns:a16="http://schemas.microsoft.com/office/drawing/2014/main" id="{59CA19A5-5525-4A37-AEE4-E2ED4BB950D4}"/>
              </a:ext>
            </a:extLst>
          </p:cNvPr>
          <p:cNvSpPr>
            <a:spLocks noGrp="1"/>
          </p:cNvSpPr>
          <p:nvPr>
            <p:ph type="title" hasCustomPrompt="1"/>
          </p:nvPr>
        </p:nvSpPr>
        <p:spPr bwMode="gray">
          <a:xfrm>
            <a:off x="463462" y="2450287"/>
            <a:ext cx="4709160" cy="1869743"/>
          </a:xfrm>
        </p:spPr>
        <p:txBody>
          <a:bodyPr anchor="b"/>
          <a:lstStyle>
            <a:lvl1pPr>
              <a:defRPr sz="4500"/>
            </a:lvl1pPr>
          </a:lstStyle>
          <a:p>
            <a:r>
              <a:rPr lang="en-US" dirty="0"/>
              <a:t>Insightful presentation title (max. 3 lines)</a:t>
            </a:r>
          </a:p>
        </p:txBody>
      </p:sp>
      <p:pic>
        <p:nvPicPr>
          <p:cNvPr id="11" name="Optum logo" descr="Optum logo">
            <a:extLst>
              <a:ext uri="{FF2B5EF4-FFF2-40B4-BE49-F238E27FC236}">
                <a16:creationId xmlns:a16="http://schemas.microsoft.com/office/drawing/2014/main" id="{8379DEF5-9B62-4192-91DE-19BB09195893}"/>
              </a:ext>
              <a:ext uri="{C183D7F6-B498-43B3-948B-1728B52AA6E4}">
                <adec:decorative xmlns:adec="http://schemas.microsoft.com/office/drawing/2017/decorative" val="0"/>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bwMode="gray">
          <a:xfrm>
            <a:off x="457200" y="833151"/>
            <a:ext cx="1917891" cy="555322"/>
          </a:xfrm>
          <a:prstGeom prst="rect">
            <a:avLst/>
          </a:prstGeom>
        </p:spPr>
      </p:pic>
      <p:pic>
        <p:nvPicPr>
          <p:cNvPr id="13" name="Picture 12">
            <a:extLst>
              <a:ext uri="{FF2B5EF4-FFF2-40B4-BE49-F238E27FC236}">
                <a16:creationId xmlns:a16="http://schemas.microsoft.com/office/drawing/2014/main" id="{BDE252CA-B7C1-4F2D-A934-EB57E92D84C6}"/>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bwMode="gray">
          <a:xfrm>
            <a:off x="6016752" y="0"/>
            <a:ext cx="6175248" cy="6858000"/>
          </a:xfrm>
          <a:prstGeom prst="rect">
            <a:avLst/>
          </a:prstGeom>
        </p:spPr>
      </p:pic>
    </p:spTree>
    <p:extLst>
      <p:ext uri="{BB962C8B-B14F-4D97-AF65-F5344CB8AC3E}">
        <p14:creationId xmlns:p14="http://schemas.microsoft.com/office/powerpoint/2010/main" val="1897219739"/>
      </p:ext>
    </p:extLst>
  </p:cSld>
  <p:clrMapOvr>
    <a:masterClrMapping/>
  </p:clrMapOvr>
  <p:extLst>
    <p:ext uri="{DCECCB84-F9BA-43D5-87BE-67443E8EF086}">
      <p15:sldGuideLst xmlns:p15="http://schemas.microsoft.com/office/powerpoint/2012/main">
        <p15:guide id="2" pos="3259">
          <p15:clr>
            <a:srgbClr val="FBAE40"/>
          </p15:clr>
        </p15:guide>
        <p15:guide id="3" orient="horz" pos="2722">
          <p15:clr>
            <a:srgbClr val="FBAE40"/>
          </p15:clr>
        </p15:guide>
        <p15:guide id="4" orient="horz" pos="2919">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Cover 02">
    <p:bg>
      <p:bgPr>
        <a:solidFill>
          <a:srgbClr val="FBF9F4"/>
        </a:solidFill>
        <a:effectLst/>
      </p:bgPr>
    </p:bg>
    <p:spTree>
      <p:nvGrpSpPr>
        <p:cNvPr id="1" name=""/>
        <p:cNvGrpSpPr/>
        <p:nvPr/>
      </p:nvGrpSpPr>
      <p:grpSpPr>
        <a:xfrm>
          <a:off x="0" y="0"/>
          <a:ext cx="0" cy="0"/>
          <a:chOff x="0" y="0"/>
          <a:chExt cx="0" cy="0"/>
        </a:xfrm>
      </p:grpSpPr>
      <p:sp>
        <p:nvSpPr>
          <p:cNvPr id="6" name="Date Placeholder 5" hidden="1">
            <a:extLst>
              <a:ext uri="{FF2B5EF4-FFF2-40B4-BE49-F238E27FC236}">
                <a16:creationId xmlns:a16="http://schemas.microsoft.com/office/drawing/2014/main" id="{E23FAE9B-982D-41B9-BBD2-74E842A46071}"/>
              </a:ext>
            </a:extLst>
          </p:cNvPr>
          <p:cNvSpPr>
            <a:spLocks noGrp="1"/>
          </p:cNvSpPr>
          <p:nvPr>
            <p:ph type="dt" sz="half" idx="12"/>
          </p:nvPr>
        </p:nvSpPr>
        <p:spPr/>
        <p:txBody>
          <a:bodyPr/>
          <a:lstStyle/>
          <a:p>
            <a:fld id="{45B8C93C-B470-48DC-878B-475DD7D9D265}" type="datetime1">
              <a:rPr lang="en-US" smtClean="0"/>
              <a:t>6/15/2022</a:t>
            </a:fld>
            <a:endParaRPr lang="en-US" dirty="0"/>
          </a:p>
        </p:txBody>
      </p:sp>
      <p:sp>
        <p:nvSpPr>
          <p:cNvPr id="8" name="Slide Number Placeholder 7" hidden="1">
            <a:extLst>
              <a:ext uri="{FF2B5EF4-FFF2-40B4-BE49-F238E27FC236}">
                <a16:creationId xmlns:a16="http://schemas.microsoft.com/office/drawing/2014/main" id="{1E1DF904-338B-407E-A788-88865DF5B781}"/>
              </a:ext>
            </a:extLst>
          </p:cNvPr>
          <p:cNvSpPr>
            <a:spLocks noGrp="1"/>
          </p:cNvSpPr>
          <p:nvPr>
            <p:ph type="sldNum" sz="quarter" idx="14"/>
          </p:nvPr>
        </p:nvSpPr>
        <p:spPr/>
        <p:txBody>
          <a:bodyPr/>
          <a:lstStyle/>
          <a:p>
            <a:fld id="{03805D93-7D4B-4CBC-BABC-3A8AC08CB7F4}" type="slidenum">
              <a:rPr lang="en-US" smtClean="0"/>
              <a:pPr/>
              <a:t>‹#›</a:t>
            </a:fld>
            <a:endParaRPr lang="en-US" dirty="0"/>
          </a:p>
        </p:txBody>
      </p:sp>
      <p:sp>
        <p:nvSpPr>
          <p:cNvPr id="7" name="Footer Placeholder 6" hidden="1">
            <a:extLst>
              <a:ext uri="{FF2B5EF4-FFF2-40B4-BE49-F238E27FC236}">
                <a16:creationId xmlns:a16="http://schemas.microsoft.com/office/drawing/2014/main" id="{0E8CE9CD-F45B-421B-99EE-E365E024903C}"/>
              </a:ext>
            </a:extLst>
          </p:cNvPr>
          <p:cNvSpPr>
            <a:spLocks noGrp="1"/>
          </p:cNvSpPr>
          <p:nvPr>
            <p:ph type="ftr" sz="quarter" idx="13"/>
          </p:nvPr>
        </p:nvSpPr>
        <p:spPr/>
        <p:txBody>
          <a:bodyPr/>
          <a:lstStyle/>
          <a:p>
            <a:r>
              <a:rPr lang="en-US" dirty="0"/>
              <a:t>Confidential property of Optum. Do not distribute or reproduce without express permission from Optum.</a:t>
            </a:r>
          </a:p>
        </p:txBody>
      </p:sp>
      <p:sp>
        <p:nvSpPr>
          <p:cNvPr id="17" name="Presentation date placeholder">
            <a:extLst>
              <a:ext uri="{FF2B5EF4-FFF2-40B4-BE49-F238E27FC236}">
                <a16:creationId xmlns:a16="http://schemas.microsoft.com/office/drawing/2014/main" id="{798BE44C-881B-41C4-90ED-E3EADCC7440A}"/>
              </a:ext>
            </a:extLst>
          </p:cNvPr>
          <p:cNvSpPr>
            <a:spLocks noGrp="1"/>
          </p:cNvSpPr>
          <p:nvPr>
            <p:ph type="body" sz="quarter" idx="11" hasCustomPrompt="1"/>
          </p:nvPr>
        </p:nvSpPr>
        <p:spPr bwMode="gray">
          <a:xfrm>
            <a:off x="463462" y="6197353"/>
            <a:ext cx="4709160" cy="215444"/>
          </a:xfrm>
        </p:spPr>
        <p:txBody>
          <a:bodyPr wrap="square" anchor="b">
            <a:spAutoFit/>
          </a:bodyPr>
          <a:lstStyle>
            <a:lvl1pPr marL="0" indent="0">
              <a:spcBef>
                <a:spcPts val="0"/>
              </a:spcBef>
              <a:buFont typeface="Arial" panose="020B0604020202020204" pitchFamily="34" charset="0"/>
              <a:buNone/>
              <a:defRPr sz="1400" b="1">
                <a:solidFill>
                  <a:schemeClr val="accent6"/>
                </a:solidFill>
              </a:defRPr>
            </a:lvl1pPr>
            <a:lvl2pPr marL="0" indent="0">
              <a:buNone/>
              <a:defRPr sz="2000">
                <a:solidFill>
                  <a:schemeClr val="accent5"/>
                </a:solidFill>
              </a:defRPr>
            </a:lvl2pPr>
            <a:lvl3pPr marL="231775" indent="0">
              <a:buFont typeface="Arial" panose="020B0604020202020204" pitchFamily="34" charset="0"/>
              <a:buNone/>
              <a:defRPr sz="2000">
                <a:solidFill>
                  <a:schemeClr val="accent5"/>
                </a:solidFill>
              </a:defRPr>
            </a:lvl3pPr>
            <a:lvl4pPr marL="228600" indent="0">
              <a:buNone/>
              <a:defRPr sz="2000">
                <a:solidFill>
                  <a:schemeClr val="accent5"/>
                </a:solidFill>
              </a:defRPr>
            </a:lvl4pPr>
            <a:lvl5pPr marL="460375" indent="0">
              <a:buNone/>
              <a:defRPr sz="2000">
                <a:solidFill>
                  <a:schemeClr val="accent5"/>
                </a:solidFill>
              </a:defRPr>
            </a:lvl5pPr>
          </a:lstStyle>
          <a:p>
            <a:pPr lvl="0"/>
            <a:r>
              <a:rPr lang="en-US" dirty="0"/>
              <a:t>Month DD, YYYY (May also be location or speaker)</a:t>
            </a:r>
          </a:p>
        </p:txBody>
      </p:sp>
      <p:sp>
        <p:nvSpPr>
          <p:cNvPr id="16" name="Subtitle placeholder">
            <a:extLst>
              <a:ext uri="{FF2B5EF4-FFF2-40B4-BE49-F238E27FC236}">
                <a16:creationId xmlns:a16="http://schemas.microsoft.com/office/drawing/2014/main" id="{2E03F862-177D-4A2A-BB03-60A40298232B}"/>
              </a:ext>
            </a:extLst>
          </p:cNvPr>
          <p:cNvSpPr>
            <a:spLocks noGrp="1"/>
          </p:cNvSpPr>
          <p:nvPr>
            <p:ph type="body" sz="quarter" idx="10" hasCustomPrompt="1"/>
          </p:nvPr>
        </p:nvSpPr>
        <p:spPr bwMode="gray">
          <a:xfrm>
            <a:off x="463462" y="4635651"/>
            <a:ext cx="4709160" cy="553998"/>
          </a:xfrm>
        </p:spPr>
        <p:txBody>
          <a:bodyPr>
            <a:spAutoFit/>
          </a:bodyPr>
          <a:lstStyle>
            <a:lvl1pPr marL="0" indent="0">
              <a:spcBef>
                <a:spcPts val="0"/>
              </a:spcBef>
              <a:buFont typeface="Arial" panose="020B0604020202020204" pitchFamily="34" charset="0"/>
              <a:buNone/>
              <a:defRPr sz="1800">
                <a:solidFill>
                  <a:schemeClr val="accent6"/>
                </a:solidFill>
              </a:defRPr>
            </a:lvl1pPr>
            <a:lvl2pPr marL="0" indent="0">
              <a:buNone/>
              <a:defRPr sz="2000">
                <a:solidFill>
                  <a:schemeClr val="accent5"/>
                </a:solidFill>
              </a:defRPr>
            </a:lvl2pPr>
            <a:lvl3pPr marL="231775" indent="0">
              <a:buFont typeface="Arial" panose="020B0604020202020204" pitchFamily="34" charset="0"/>
              <a:buNone/>
              <a:defRPr sz="2000">
                <a:solidFill>
                  <a:schemeClr val="accent5"/>
                </a:solidFill>
              </a:defRPr>
            </a:lvl3pPr>
            <a:lvl4pPr marL="228600" indent="0">
              <a:buNone/>
              <a:defRPr sz="2000">
                <a:solidFill>
                  <a:schemeClr val="accent5"/>
                </a:solidFill>
              </a:defRPr>
            </a:lvl4pPr>
            <a:lvl5pPr marL="460375" indent="0">
              <a:buNone/>
              <a:defRPr sz="2000">
                <a:solidFill>
                  <a:schemeClr val="accent5"/>
                </a:solidFill>
              </a:defRPr>
            </a:lvl5pPr>
          </a:lstStyle>
          <a:p>
            <a:pPr lvl="0"/>
            <a:r>
              <a:rPr lang="en-US" dirty="0"/>
              <a:t>Presentation subtitle (optional); Arial 18pt, sentence case, max. 3 lines</a:t>
            </a:r>
          </a:p>
        </p:txBody>
      </p:sp>
      <p:sp>
        <p:nvSpPr>
          <p:cNvPr id="2" name="Title 1">
            <a:extLst>
              <a:ext uri="{FF2B5EF4-FFF2-40B4-BE49-F238E27FC236}">
                <a16:creationId xmlns:a16="http://schemas.microsoft.com/office/drawing/2014/main" id="{59CA19A5-5525-4A37-AEE4-E2ED4BB950D4}"/>
              </a:ext>
            </a:extLst>
          </p:cNvPr>
          <p:cNvSpPr>
            <a:spLocks noGrp="1"/>
          </p:cNvSpPr>
          <p:nvPr>
            <p:ph type="title" hasCustomPrompt="1"/>
          </p:nvPr>
        </p:nvSpPr>
        <p:spPr bwMode="gray">
          <a:xfrm>
            <a:off x="463462" y="2450287"/>
            <a:ext cx="4709160" cy="1869743"/>
          </a:xfrm>
        </p:spPr>
        <p:txBody>
          <a:bodyPr anchor="b"/>
          <a:lstStyle>
            <a:lvl1pPr>
              <a:defRPr sz="4500"/>
            </a:lvl1pPr>
          </a:lstStyle>
          <a:p>
            <a:r>
              <a:rPr lang="en-US" dirty="0"/>
              <a:t>Insightful presentation title (max. 3 lines)</a:t>
            </a:r>
          </a:p>
        </p:txBody>
      </p:sp>
      <p:pic>
        <p:nvPicPr>
          <p:cNvPr id="11" name="Optum logo" descr="Optum logo">
            <a:extLst>
              <a:ext uri="{FF2B5EF4-FFF2-40B4-BE49-F238E27FC236}">
                <a16:creationId xmlns:a16="http://schemas.microsoft.com/office/drawing/2014/main" id="{8379DEF5-9B62-4192-91DE-19BB09195893}"/>
              </a:ext>
              <a:ext uri="{C183D7F6-B498-43B3-948B-1728B52AA6E4}">
                <adec:decorative xmlns:adec="http://schemas.microsoft.com/office/drawing/2017/decorative" val="0"/>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bwMode="gray">
          <a:xfrm>
            <a:off x="457200" y="833151"/>
            <a:ext cx="1917891" cy="555322"/>
          </a:xfrm>
          <a:prstGeom prst="rect">
            <a:avLst/>
          </a:prstGeom>
        </p:spPr>
      </p:pic>
      <p:pic>
        <p:nvPicPr>
          <p:cNvPr id="24" name="Picture 23">
            <a:extLst>
              <a:ext uri="{FF2B5EF4-FFF2-40B4-BE49-F238E27FC236}">
                <a16:creationId xmlns:a16="http://schemas.microsoft.com/office/drawing/2014/main" id="{0FC9DEF5-8784-475B-B82B-3A69645F62EA}"/>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bwMode="gray">
          <a:xfrm>
            <a:off x="6016752" y="0"/>
            <a:ext cx="6175248" cy="6858000"/>
          </a:xfrm>
          <a:prstGeom prst="rect">
            <a:avLst/>
          </a:prstGeom>
        </p:spPr>
      </p:pic>
    </p:spTree>
    <p:extLst>
      <p:ext uri="{BB962C8B-B14F-4D97-AF65-F5344CB8AC3E}">
        <p14:creationId xmlns:p14="http://schemas.microsoft.com/office/powerpoint/2010/main" val="1864918550"/>
      </p:ext>
    </p:extLst>
  </p:cSld>
  <p:clrMapOvr>
    <a:masterClrMapping/>
  </p:clrMapOvr>
  <p:extLst>
    <p:ext uri="{DCECCB84-F9BA-43D5-87BE-67443E8EF086}">
      <p15:sldGuideLst xmlns:p15="http://schemas.microsoft.com/office/powerpoint/2012/main">
        <p15:guide id="2" pos="3259">
          <p15:clr>
            <a:srgbClr val="FBAE40"/>
          </p15:clr>
        </p15:guide>
        <p15:guide id="3" orient="horz" pos="2722">
          <p15:clr>
            <a:srgbClr val="FBAE40"/>
          </p15:clr>
        </p15:guide>
        <p15:guide id="4" orient="horz" pos="2919">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Cover 03">
    <p:bg>
      <p:bgPr>
        <a:solidFill>
          <a:srgbClr val="FBF9F4"/>
        </a:solidFill>
        <a:effectLst/>
      </p:bgPr>
    </p:bg>
    <p:spTree>
      <p:nvGrpSpPr>
        <p:cNvPr id="1" name=""/>
        <p:cNvGrpSpPr/>
        <p:nvPr/>
      </p:nvGrpSpPr>
      <p:grpSpPr>
        <a:xfrm>
          <a:off x="0" y="0"/>
          <a:ext cx="0" cy="0"/>
          <a:chOff x="0" y="0"/>
          <a:chExt cx="0" cy="0"/>
        </a:xfrm>
      </p:grpSpPr>
      <p:sp>
        <p:nvSpPr>
          <p:cNvPr id="6" name="Date Placeholder 5" hidden="1">
            <a:extLst>
              <a:ext uri="{FF2B5EF4-FFF2-40B4-BE49-F238E27FC236}">
                <a16:creationId xmlns:a16="http://schemas.microsoft.com/office/drawing/2014/main" id="{E23FAE9B-982D-41B9-BBD2-74E842A46071}"/>
              </a:ext>
            </a:extLst>
          </p:cNvPr>
          <p:cNvSpPr>
            <a:spLocks noGrp="1"/>
          </p:cNvSpPr>
          <p:nvPr>
            <p:ph type="dt" sz="half" idx="12"/>
          </p:nvPr>
        </p:nvSpPr>
        <p:spPr/>
        <p:txBody>
          <a:bodyPr/>
          <a:lstStyle/>
          <a:p>
            <a:fld id="{45B8C93C-B470-48DC-878B-475DD7D9D265}" type="datetime1">
              <a:rPr lang="en-US" smtClean="0"/>
              <a:t>6/15/2022</a:t>
            </a:fld>
            <a:endParaRPr lang="en-US" dirty="0"/>
          </a:p>
        </p:txBody>
      </p:sp>
      <p:sp>
        <p:nvSpPr>
          <p:cNvPr id="8" name="Slide Number Placeholder 7" hidden="1">
            <a:extLst>
              <a:ext uri="{FF2B5EF4-FFF2-40B4-BE49-F238E27FC236}">
                <a16:creationId xmlns:a16="http://schemas.microsoft.com/office/drawing/2014/main" id="{1E1DF904-338B-407E-A788-88865DF5B781}"/>
              </a:ext>
            </a:extLst>
          </p:cNvPr>
          <p:cNvSpPr>
            <a:spLocks noGrp="1"/>
          </p:cNvSpPr>
          <p:nvPr>
            <p:ph type="sldNum" sz="quarter" idx="14"/>
          </p:nvPr>
        </p:nvSpPr>
        <p:spPr/>
        <p:txBody>
          <a:bodyPr/>
          <a:lstStyle/>
          <a:p>
            <a:fld id="{03805D93-7D4B-4CBC-BABC-3A8AC08CB7F4}" type="slidenum">
              <a:rPr lang="en-US" smtClean="0"/>
              <a:pPr/>
              <a:t>‹#›</a:t>
            </a:fld>
            <a:endParaRPr lang="en-US" dirty="0"/>
          </a:p>
        </p:txBody>
      </p:sp>
      <p:sp>
        <p:nvSpPr>
          <p:cNvPr id="7" name="Footer Placeholder 6" hidden="1">
            <a:extLst>
              <a:ext uri="{FF2B5EF4-FFF2-40B4-BE49-F238E27FC236}">
                <a16:creationId xmlns:a16="http://schemas.microsoft.com/office/drawing/2014/main" id="{0E8CE9CD-F45B-421B-99EE-E365E024903C}"/>
              </a:ext>
            </a:extLst>
          </p:cNvPr>
          <p:cNvSpPr>
            <a:spLocks noGrp="1"/>
          </p:cNvSpPr>
          <p:nvPr>
            <p:ph type="ftr" sz="quarter" idx="13"/>
          </p:nvPr>
        </p:nvSpPr>
        <p:spPr/>
        <p:txBody>
          <a:bodyPr/>
          <a:lstStyle/>
          <a:p>
            <a:r>
              <a:rPr lang="en-US" dirty="0"/>
              <a:t>Confidential property of Optum. Do not distribute or reproduce without express permission from Optum.</a:t>
            </a:r>
          </a:p>
        </p:txBody>
      </p:sp>
      <p:sp>
        <p:nvSpPr>
          <p:cNvPr id="17" name="Presentation date placeholder">
            <a:extLst>
              <a:ext uri="{FF2B5EF4-FFF2-40B4-BE49-F238E27FC236}">
                <a16:creationId xmlns:a16="http://schemas.microsoft.com/office/drawing/2014/main" id="{798BE44C-881B-41C4-90ED-E3EADCC7440A}"/>
              </a:ext>
            </a:extLst>
          </p:cNvPr>
          <p:cNvSpPr>
            <a:spLocks noGrp="1"/>
          </p:cNvSpPr>
          <p:nvPr>
            <p:ph type="body" sz="quarter" idx="11" hasCustomPrompt="1"/>
          </p:nvPr>
        </p:nvSpPr>
        <p:spPr bwMode="gray">
          <a:xfrm>
            <a:off x="463462" y="6197353"/>
            <a:ext cx="4709160" cy="215444"/>
          </a:xfrm>
        </p:spPr>
        <p:txBody>
          <a:bodyPr wrap="square" anchor="b">
            <a:spAutoFit/>
          </a:bodyPr>
          <a:lstStyle>
            <a:lvl1pPr marL="0" indent="0">
              <a:spcBef>
                <a:spcPts val="0"/>
              </a:spcBef>
              <a:buFont typeface="Arial" panose="020B0604020202020204" pitchFamily="34" charset="0"/>
              <a:buNone/>
              <a:defRPr sz="1400" b="1">
                <a:solidFill>
                  <a:schemeClr val="accent6"/>
                </a:solidFill>
              </a:defRPr>
            </a:lvl1pPr>
            <a:lvl2pPr marL="0" indent="0">
              <a:buNone/>
              <a:defRPr sz="2000">
                <a:solidFill>
                  <a:schemeClr val="accent5"/>
                </a:solidFill>
              </a:defRPr>
            </a:lvl2pPr>
            <a:lvl3pPr marL="231775" indent="0">
              <a:buFont typeface="Arial" panose="020B0604020202020204" pitchFamily="34" charset="0"/>
              <a:buNone/>
              <a:defRPr sz="2000">
                <a:solidFill>
                  <a:schemeClr val="accent5"/>
                </a:solidFill>
              </a:defRPr>
            </a:lvl3pPr>
            <a:lvl4pPr marL="228600" indent="0">
              <a:buNone/>
              <a:defRPr sz="2000">
                <a:solidFill>
                  <a:schemeClr val="accent5"/>
                </a:solidFill>
              </a:defRPr>
            </a:lvl4pPr>
            <a:lvl5pPr marL="460375" indent="0">
              <a:buNone/>
              <a:defRPr sz="2000">
                <a:solidFill>
                  <a:schemeClr val="accent5"/>
                </a:solidFill>
              </a:defRPr>
            </a:lvl5pPr>
          </a:lstStyle>
          <a:p>
            <a:pPr lvl="0"/>
            <a:r>
              <a:rPr lang="en-US" dirty="0"/>
              <a:t>Month DD, YYYY (May also be location or speaker)</a:t>
            </a:r>
          </a:p>
        </p:txBody>
      </p:sp>
      <p:sp>
        <p:nvSpPr>
          <p:cNvPr id="16" name="Subtitle placeholder">
            <a:extLst>
              <a:ext uri="{FF2B5EF4-FFF2-40B4-BE49-F238E27FC236}">
                <a16:creationId xmlns:a16="http://schemas.microsoft.com/office/drawing/2014/main" id="{2E03F862-177D-4A2A-BB03-60A40298232B}"/>
              </a:ext>
            </a:extLst>
          </p:cNvPr>
          <p:cNvSpPr>
            <a:spLocks noGrp="1"/>
          </p:cNvSpPr>
          <p:nvPr>
            <p:ph type="body" sz="quarter" idx="10" hasCustomPrompt="1"/>
          </p:nvPr>
        </p:nvSpPr>
        <p:spPr bwMode="gray">
          <a:xfrm>
            <a:off x="463462" y="4635651"/>
            <a:ext cx="4709160" cy="553998"/>
          </a:xfrm>
        </p:spPr>
        <p:txBody>
          <a:bodyPr>
            <a:spAutoFit/>
          </a:bodyPr>
          <a:lstStyle>
            <a:lvl1pPr marL="0" indent="0">
              <a:spcBef>
                <a:spcPts val="0"/>
              </a:spcBef>
              <a:buFont typeface="Arial" panose="020B0604020202020204" pitchFamily="34" charset="0"/>
              <a:buNone/>
              <a:defRPr sz="1800">
                <a:solidFill>
                  <a:schemeClr val="accent6"/>
                </a:solidFill>
              </a:defRPr>
            </a:lvl1pPr>
            <a:lvl2pPr marL="0" indent="0">
              <a:buNone/>
              <a:defRPr sz="2000">
                <a:solidFill>
                  <a:schemeClr val="accent5"/>
                </a:solidFill>
              </a:defRPr>
            </a:lvl2pPr>
            <a:lvl3pPr marL="231775" indent="0">
              <a:buFont typeface="Arial" panose="020B0604020202020204" pitchFamily="34" charset="0"/>
              <a:buNone/>
              <a:defRPr sz="2000">
                <a:solidFill>
                  <a:schemeClr val="accent5"/>
                </a:solidFill>
              </a:defRPr>
            </a:lvl3pPr>
            <a:lvl4pPr marL="228600" indent="0">
              <a:buNone/>
              <a:defRPr sz="2000">
                <a:solidFill>
                  <a:schemeClr val="accent5"/>
                </a:solidFill>
              </a:defRPr>
            </a:lvl4pPr>
            <a:lvl5pPr marL="460375" indent="0">
              <a:buNone/>
              <a:defRPr sz="2000">
                <a:solidFill>
                  <a:schemeClr val="accent5"/>
                </a:solidFill>
              </a:defRPr>
            </a:lvl5pPr>
          </a:lstStyle>
          <a:p>
            <a:pPr lvl="0"/>
            <a:r>
              <a:rPr lang="en-US" dirty="0"/>
              <a:t>Presentation subtitle (optional); Arial 18pt, sentence case, max. 3 lines</a:t>
            </a:r>
          </a:p>
        </p:txBody>
      </p:sp>
      <p:sp>
        <p:nvSpPr>
          <p:cNvPr id="2" name="Title 1">
            <a:extLst>
              <a:ext uri="{FF2B5EF4-FFF2-40B4-BE49-F238E27FC236}">
                <a16:creationId xmlns:a16="http://schemas.microsoft.com/office/drawing/2014/main" id="{59CA19A5-5525-4A37-AEE4-E2ED4BB950D4}"/>
              </a:ext>
            </a:extLst>
          </p:cNvPr>
          <p:cNvSpPr>
            <a:spLocks noGrp="1"/>
          </p:cNvSpPr>
          <p:nvPr>
            <p:ph type="title" hasCustomPrompt="1"/>
          </p:nvPr>
        </p:nvSpPr>
        <p:spPr bwMode="gray">
          <a:xfrm>
            <a:off x="463462" y="2450287"/>
            <a:ext cx="4709160" cy="1869743"/>
          </a:xfrm>
        </p:spPr>
        <p:txBody>
          <a:bodyPr anchor="b"/>
          <a:lstStyle>
            <a:lvl1pPr>
              <a:defRPr sz="4500"/>
            </a:lvl1pPr>
          </a:lstStyle>
          <a:p>
            <a:r>
              <a:rPr lang="en-US" dirty="0"/>
              <a:t>Insightful presentation title (max. 3 lines)</a:t>
            </a:r>
          </a:p>
        </p:txBody>
      </p:sp>
      <p:pic>
        <p:nvPicPr>
          <p:cNvPr id="11" name="Optum logo" descr="Optum logo">
            <a:extLst>
              <a:ext uri="{FF2B5EF4-FFF2-40B4-BE49-F238E27FC236}">
                <a16:creationId xmlns:a16="http://schemas.microsoft.com/office/drawing/2014/main" id="{8379DEF5-9B62-4192-91DE-19BB09195893}"/>
              </a:ext>
              <a:ext uri="{C183D7F6-B498-43B3-948B-1728B52AA6E4}">
                <adec:decorative xmlns:adec="http://schemas.microsoft.com/office/drawing/2017/decorative" val="0"/>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bwMode="gray">
          <a:xfrm>
            <a:off x="457200" y="833151"/>
            <a:ext cx="1917891" cy="555322"/>
          </a:xfrm>
          <a:prstGeom prst="rect">
            <a:avLst/>
          </a:prstGeom>
        </p:spPr>
      </p:pic>
      <p:pic>
        <p:nvPicPr>
          <p:cNvPr id="12" name="Picture 11">
            <a:extLst>
              <a:ext uri="{FF2B5EF4-FFF2-40B4-BE49-F238E27FC236}">
                <a16:creationId xmlns:a16="http://schemas.microsoft.com/office/drawing/2014/main" id="{12FF9B2B-62EB-453D-883A-F3D1C5D129E3}"/>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bwMode="gray">
          <a:xfrm>
            <a:off x="6016749" y="0"/>
            <a:ext cx="6175248" cy="6858000"/>
          </a:xfrm>
          <a:prstGeom prst="rect">
            <a:avLst/>
          </a:prstGeom>
        </p:spPr>
      </p:pic>
    </p:spTree>
    <p:extLst>
      <p:ext uri="{BB962C8B-B14F-4D97-AF65-F5344CB8AC3E}">
        <p14:creationId xmlns:p14="http://schemas.microsoft.com/office/powerpoint/2010/main" val="405902171"/>
      </p:ext>
    </p:extLst>
  </p:cSld>
  <p:clrMapOvr>
    <a:masterClrMapping/>
  </p:clrMapOvr>
  <p:extLst>
    <p:ext uri="{DCECCB84-F9BA-43D5-87BE-67443E8EF086}">
      <p15:sldGuideLst xmlns:p15="http://schemas.microsoft.com/office/powerpoint/2012/main">
        <p15:guide id="2" pos="3259">
          <p15:clr>
            <a:srgbClr val="FBAE40"/>
          </p15:clr>
        </p15:guide>
        <p15:guide id="3" orient="horz" pos="2722">
          <p15:clr>
            <a:srgbClr val="FBAE40"/>
          </p15:clr>
        </p15:guide>
        <p15:guide id="4" orient="horz" pos="2919">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Cover 04">
    <p:bg>
      <p:bgPr>
        <a:solidFill>
          <a:srgbClr val="FBF9F4"/>
        </a:solidFill>
        <a:effectLst/>
      </p:bgPr>
    </p:bg>
    <p:spTree>
      <p:nvGrpSpPr>
        <p:cNvPr id="1" name=""/>
        <p:cNvGrpSpPr/>
        <p:nvPr/>
      </p:nvGrpSpPr>
      <p:grpSpPr>
        <a:xfrm>
          <a:off x="0" y="0"/>
          <a:ext cx="0" cy="0"/>
          <a:chOff x="0" y="0"/>
          <a:chExt cx="0" cy="0"/>
        </a:xfrm>
      </p:grpSpPr>
      <p:sp>
        <p:nvSpPr>
          <p:cNvPr id="6" name="Date Placeholder 5" hidden="1">
            <a:extLst>
              <a:ext uri="{FF2B5EF4-FFF2-40B4-BE49-F238E27FC236}">
                <a16:creationId xmlns:a16="http://schemas.microsoft.com/office/drawing/2014/main" id="{E23FAE9B-982D-41B9-BBD2-74E842A46071}"/>
              </a:ext>
            </a:extLst>
          </p:cNvPr>
          <p:cNvSpPr>
            <a:spLocks noGrp="1"/>
          </p:cNvSpPr>
          <p:nvPr>
            <p:ph type="dt" sz="half" idx="12"/>
          </p:nvPr>
        </p:nvSpPr>
        <p:spPr/>
        <p:txBody>
          <a:bodyPr/>
          <a:lstStyle/>
          <a:p>
            <a:fld id="{45B8C93C-B470-48DC-878B-475DD7D9D265}" type="datetime1">
              <a:rPr lang="en-US" smtClean="0"/>
              <a:t>6/15/2022</a:t>
            </a:fld>
            <a:endParaRPr lang="en-US" dirty="0"/>
          </a:p>
        </p:txBody>
      </p:sp>
      <p:sp>
        <p:nvSpPr>
          <p:cNvPr id="8" name="Slide Number Placeholder 7" hidden="1">
            <a:extLst>
              <a:ext uri="{FF2B5EF4-FFF2-40B4-BE49-F238E27FC236}">
                <a16:creationId xmlns:a16="http://schemas.microsoft.com/office/drawing/2014/main" id="{1E1DF904-338B-407E-A788-88865DF5B781}"/>
              </a:ext>
            </a:extLst>
          </p:cNvPr>
          <p:cNvSpPr>
            <a:spLocks noGrp="1"/>
          </p:cNvSpPr>
          <p:nvPr>
            <p:ph type="sldNum" sz="quarter" idx="14"/>
          </p:nvPr>
        </p:nvSpPr>
        <p:spPr/>
        <p:txBody>
          <a:bodyPr/>
          <a:lstStyle/>
          <a:p>
            <a:fld id="{03805D93-7D4B-4CBC-BABC-3A8AC08CB7F4}" type="slidenum">
              <a:rPr lang="en-US" smtClean="0"/>
              <a:pPr/>
              <a:t>‹#›</a:t>
            </a:fld>
            <a:endParaRPr lang="en-US" dirty="0"/>
          </a:p>
        </p:txBody>
      </p:sp>
      <p:sp>
        <p:nvSpPr>
          <p:cNvPr id="7" name="Footer Placeholder 6" hidden="1">
            <a:extLst>
              <a:ext uri="{FF2B5EF4-FFF2-40B4-BE49-F238E27FC236}">
                <a16:creationId xmlns:a16="http://schemas.microsoft.com/office/drawing/2014/main" id="{0E8CE9CD-F45B-421B-99EE-E365E024903C}"/>
              </a:ext>
            </a:extLst>
          </p:cNvPr>
          <p:cNvSpPr>
            <a:spLocks noGrp="1"/>
          </p:cNvSpPr>
          <p:nvPr>
            <p:ph type="ftr" sz="quarter" idx="13"/>
          </p:nvPr>
        </p:nvSpPr>
        <p:spPr/>
        <p:txBody>
          <a:bodyPr/>
          <a:lstStyle/>
          <a:p>
            <a:r>
              <a:rPr lang="en-US" dirty="0"/>
              <a:t>Confidential property of Optum. Do not distribute or reproduce without express permission from Optum.</a:t>
            </a:r>
          </a:p>
        </p:txBody>
      </p:sp>
      <p:sp>
        <p:nvSpPr>
          <p:cNvPr id="17" name="Presentation date placeholder">
            <a:extLst>
              <a:ext uri="{FF2B5EF4-FFF2-40B4-BE49-F238E27FC236}">
                <a16:creationId xmlns:a16="http://schemas.microsoft.com/office/drawing/2014/main" id="{798BE44C-881B-41C4-90ED-E3EADCC7440A}"/>
              </a:ext>
            </a:extLst>
          </p:cNvPr>
          <p:cNvSpPr>
            <a:spLocks noGrp="1"/>
          </p:cNvSpPr>
          <p:nvPr>
            <p:ph type="body" sz="quarter" idx="11" hasCustomPrompt="1"/>
          </p:nvPr>
        </p:nvSpPr>
        <p:spPr bwMode="gray">
          <a:xfrm>
            <a:off x="463462" y="6197353"/>
            <a:ext cx="4709160" cy="215444"/>
          </a:xfrm>
        </p:spPr>
        <p:txBody>
          <a:bodyPr wrap="square" anchor="b">
            <a:spAutoFit/>
          </a:bodyPr>
          <a:lstStyle>
            <a:lvl1pPr marL="0" indent="0">
              <a:spcBef>
                <a:spcPts val="0"/>
              </a:spcBef>
              <a:buFont typeface="Arial" panose="020B0604020202020204" pitchFamily="34" charset="0"/>
              <a:buNone/>
              <a:defRPr sz="1400" b="1">
                <a:solidFill>
                  <a:schemeClr val="accent6"/>
                </a:solidFill>
              </a:defRPr>
            </a:lvl1pPr>
            <a:lvl2pPr marL="0" indent="0">
              <a:buNone/>
              <a:defRPr sz="2000">
                <a:solidFill>
                  <a:schemeClr val="accent5"/>
                </a:solidFill>
              </a:defRPr>
            </a:lvl2pPr>
            <a:lvl3pPr marL="231775" indent="0">
              <a:buFont typeface="Arial" panose="020B0604020202020204" pitchFamily="34" charset="0"/>
              <a:buNone/>
              <a:defRPr sz="2000">
                <a:solidFill>
                  <a:schemeClr val="accent5"/>
                </a:solidFill>
              </a:defRPr>
            </a:lvl3pPr>
            <a:lvl4pPr marL="228600" indent="0">
              <a:buNone/>
              <a:defRPr sz="2000">
                <a:solidFill>
                  <a:schemeClr val="accent5"/>
                </a:solidFill>
              </a:defRPr>
            </a:lvl4pPr>
            <a:lvl5pPr marL="460375" indent="0">
              <a:buNone/>
              <a:defRPr sz="2000">
                <a:solidFill>
                  <a:schemeClr val="accent5"/>
                </a:solidFill>
              </a:defRPr>
            </a:lvl5pPr>
          </a:lstStyle>
          <a:p>
            <a:pPr lvl="0"/>
            <a:r>
              <a:rPr lang="en-US" dirty="0"/>
              <a:t>Month DD, YYYY (May also be location or speaker)</a:t>
            </a:r>
          </a:p>
        </p:txBody>
      </p:sp>
      <p:sp>
        <p:nvSpPr>
          <p:cNvPr id="16" name="Subtitle placeholder">
            <a:extLst>
              <a:ext uri="{FF2B5EF4-FFF2-40B4-BE49-F238E27FC236}">
                <a16:creationId xmlns:a16="http://schemas.microsoft.com/office/drawing/2014/main" id="{2E03F862-177D-4A2A-BB03-60A40298232B}"/>
              </a:ext>
            </a:extLst>
          </p:cNvPr>
          <p:cNvSpPr>
            <a:spLocks noGrp="1"/>
          </p:cNvSpPr>
          <p:nvPr>
            <p:ph type="body" sz="quarter" idx="10" hasCustomPrompt="1"/>
          </p:nvPr>
        </p:nvSpPr>
        <p:spPr bwMode="gray">
          <a:xfrm>
            <a:off x="463462" y="4635651"/>
            <a:ext cx="4709160" cy="553998"/>
          </a:xfrm>
        </p:spPr>
        <p:txBody>
          <a:bodyPr>
            <a:spAutoFit/>
          </a:bodyPr>
          <a:lstStyle>
            <a:lvl1pPr marL="0" indent="0">
              <a:spcBef>
                <a:spcPts val="0"/>
              </a:spcBef>
              <a:buFont typeface="Arial" panose="020B0604020202020204" pitchFamily="34" charset="0"/>
              <a:buNone/>
              <a:defRPr sz="1800">
                <a:solidFill>
                  <a:schemeClr val="accent6"/>
                </a:solidFill>
              </a:defRPr>
            </a:lvl1pPr>
            <a:lvl2pPr marL="0" indent="0">
              <a:buNone/>
              <a:defRPr sz="2000">
                <a:solidFill>
                  <a:schemeClr val="accent5"/>
                </a:solidFill>
              </a:defRPr>
            </a:lvl2pPr>
            <a:lvl3pPr marL="231775" indent="0">
              <a:buFont typeface="Arial" panose="020B0604020202020204" pitchFamily="34" charset="0"/>
              <a:buNone/>
              <a:defRPr sz="2000">
                <a:solidFill>
                  <a:schemeClr val="accent5"/>
                </a:solidFill>
              </a:defRPr>
            </a:lvl3pPr>
            <a:lvl4pPr marL="228600" indent="0">
              <a:buNone/>
              <a:defRPr sz="2000">
                <a:solidFill>
                  <a:schemeClr val="accent5"/>
                </a:solidFill>
              </a:defRPr>
            </a:lvl4pPr>
            <a:lvl5pPr marL="460375" indent="0">
              <a:buNone/>
              <a:defRPr sz="2000">
                <a:solidFill>
                  <a:schemeClr val="accent5"/>
                </a:solidFill>
              </a:defRPr>
            </a:lvl5pPr>
          </a:lstStyle>
          <a:p>
            <a:pPr lvl="0"/>
            <a:r>
              <a:rPr lang="en-US" dirty="0"/>
              <a:t>Presentation subtitle (optional); Arial 18pt, sentence case, max. 3 lines</a:t>
            </a:r>
          </a:p>
        </p:txBody>
      </p:sp>
      <p:sp>
        <p:nvSpPr>
          <p:cNvPr id="2" name="Title 1">
            <a:extLst>
              <a:ext uri="{FF2B5EF4-FFF2-40B4-BE49-F238E27FC236}">
                <a16:creationId xmlns:a16="http://schemas.microsoft.com/office/drawing/2014/main" id="{59CA19A5-5525-4A37-AEE4-E2ED4BB950D4}"/>
              </a:ext>
            </a:extLst>
          </p:cNvPr>
          <p:cNvSpPr>
            <a:spLocks noGrp="1"/>
          </p:cNvSpPr>
          <p:nvPr>
            <p:ph type="title" hasCustomPrompt="1"/>
          </p:nvPr>
        </p:nvSpPr>
        <p:spPr bwMode="gray">
          <a:xfrm>
            <a:off x="463462" y="2450287"/>
            <a:ext cx="4709160" cy="1869743"/>
          </a:xfrm>
        </p:spPr>
        <p:txBody>
          <a:bodyPr anchor="b"/>
          <a:lstStyle>
            <a:lvl1pPr>
              <a:defRPr sz="4500"/>
            </a:lvl1pPr>
          </a:lstStyle>
          <a:p>
            <a:r>
              <a:rPr lang="en-US" dirty="0"/>
              <a:t>Insightful presentation title (max. 3 lines)</a:t>
            </a:r>
          </a:p>
        </p:txBody>
      </p:sp>
      <p:pic>
        <p:nvPicPr>
          <p:cNvPr id="11" name="Optum logo" descr="Optum logo">
            <a:extLst>
              <a:ext uri="{FF2B5EF4-FFF2-40B4-BE49-F238E27FC236}">
                <a16:creationId xmlns:a16="http://schemas.microsoft.com/office/drawing/2014/main" id="{8379DEF5-9B62-4192-91DE-19BB09195893}"/>
              </a:ext>
              <a:ext uri="{C183D7F6-B498-43B3-948B-1728B52AA6E4}">
                <adec:decorative xmlns:adec="http://schemas.microsoft.com/office/drawing/2017/decorative" val="0"/>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bwMode="gray">
          <a:xfrm>
            <a:off x="457200" y="833151"/>
            <a:ext cx="1917891" cy="555322"/>
          </a:xfrm>
          <a:prstGeom prst="rect">
            <a:avLst/>
          </a:prstGeom>
        </p:spPr>
      </p:pic>
      <p:pic>
        <p:nvPicPr>
          <p:cNvPr id="12" name="Picture 11">
            <a:extLst>
              <a:ext uri="{FF2B5EF4-FFF2-40B4-BE49-F238E27FC236}">
                <a16:creationId xmlns:a16="http://schemas.microsoft.com/office/drawing/2014/main" id="{F8836543-6FF7-41D0-B888-CCACA6E60FE9}"/>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bwMode="gray">
          <a:xfrm>
            <a:off x="6016752" y="-1"/>
            <a:ext cx="6175247" cy="6857999"/>
          </a:xfrm>
          <a:prstGeom prst="rect">
            <a:avLst/>
          </a:prstGeom>
        </p:spPr>
      </p:pic>
    </p:spTree>
    <p:extLst>
      <p:ext uri="{BB962C8B-B14F-4D97-AF65-F5344CB8AC3E}">
        <p14:creationId xmlns:p14="http://schemas.microsoft.com/office/powerpoint/2010/main" val="2669158680"/>
      </p:ext>
    </p:extLst>
  </p:cSld>
  <p:clrMapOvr>
    <a:masterClrMapping/>
  </p:clrMapOvr>
  <p:extLst>
    <p:ext uri="{DCECCB84-F9BA-43D5-87BE-67443E8EF086}">
      <p15:sldGuideLst xmlns:p15="http://schemas.microsoft.com/office/powerpoint/2012/main">
        <p15:guide id="2" pos="3259">
          <p15:clr>
            <a:srgbClr val="FBAE40"/>
          </p15:clr>
        </p15:guide>
        <p15:guide id="3" orient="horz" pos="2722">
          <p15:clr>
            <a:srgbClr val="FBAE40"/>
          </p15:clr>
        </p15:guide>
        <p15:guide id="4" orient="horz" pos="2919">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Freeform: Shape 7" descr="Tag=AccentColor&#10;Flavor=Light&#10;Target=Fill">
            <a:extLst>
              <a:ext uri="{FF2B5EF4-FFF2-40B4-BE49-F238E27FC236}">
                <a16:creationId xmlns:a16="http://schemas.microsoft.com/office/drawing/2014/main" id="{FD51F360-8860-4FB5-A0A5-773473DD8B39}"/>
              </a:ext>
            </a:extLst>
          </p:cNvPr>
          <p:cNvSpPr/>
          <p:nvPr/>
        </p:nvSpPr>
        <p:spPr>
          <a:xfrm flipH="1">
            <a:off x="1" y="315111"/>
            <a:ext cx="3021543" cy="1435442"/>
          </a:xfrm>
          <a:custGeom>
            <a:avLst/>
            <a:gdLst>
              <a:gd name="connsiteX0" fmla="*/ 3021543 w 3021543"/>
              <a:gd name="connsiteY0" fmla="*/ 0 h 1435442"/>
              <a:gd name="connsiteX1" fmla="*/ 2963800 w 3021543"/>
              <a:gd name="connsiteY1" fmla="*/ 7242 h 1435442"/>
              <a:gd name="connsiteX2" fmla="*/ 2793803 w 3021543"/>
              <a:gd name="connsiteY2" fmla="*/ 24082 h 1435442"/>
              <a:gd name="connsiteX3" fmla="*/ 2414348 w 3021543"/>
              <a:gd name="connsiteY3" fmla="*/ 29696 h 1435442"/>
              <a:gd name="connsiteX4" fmla="*/ 2091558 w 3021543"/>
              <a:gd name="connsiteY4" fmla="*/ 27450 h 1435442"/>
              <a:gd name="connsiteX5" fmla="*/ 1645319 w 3021543"/>
              <a:gd name="connsiteY5" fmla="*/ 28573 h 1435442"/>
              <a:gd name="connsiteX6" fmla="*/ 1243602 w 3021543"/>
              <a:gd name="connsiteY6" fmla="*/ 60008 h 1435442"/>
              <a:gd name="connsiteX7" fmla="*/ 753851 w 3021543"/>
              <a:gd name="connsiteY7" fmla="*/ 57763 h 1435442"/>
              <a:gd name="connsiteX8" fmla="*/ 465465 w 3021543"/>
              <a:gd name="connsiteY8" fmla="*/ 116142 h 1435442"/>
              <a:gd name="connsiteX9" fmla="*/ 546416 w 3021543"/>
              <a:gd name="connsiteY9" fmla="*/ 136351 h 1435442"/>
              <a:gd name="connsiteX10" fmla="*/ 689091 w 3021543"/>
              <a:gd name="connsiteY10" fmla="*/ 180136 h 1435442"/>
              <a:gd name="connsiteX11" fmla="*/ 704269 w 3021543"/>
              <a:gd name="connsiteY11" fmla="*/ 208203 h 1435442"/>
              <a:gd name="connsiteX12" fmla="*/ 683020 w 3021543"/>
              <a:gd name="connsiteY12" fmla="*/ 221675 h 1435442"/>
              <a:gd name="connsiteX13" fmla="*/ 621295 w 3021543"/>
              <a:gd name="connsiteY13" fmla="*/ 247496 h 1435442"/>
              <a:gd name="connsiteX14" fmla="*/ 848968 w 3021543"/>
              <a:gd name="connsiteY14" fmla="*/ 285668 h 1435442"/>
              <a:gd name="connsiteX15" fmla="*/ 768018 w 3021543"/>
              <a:gd name="connsiteY15" fmla="*/ 309244 h 1435442"/>
              <a:gd name="connsiteX16" fmla="*/ 684032 w 3021543"/>
              <a:gd name="connsiteY16" fmla="*/ 326085 h 1435442"/>
              <a:gd name="connsiteX17" fmla="*/ 592962 w 3021543"/>
              <a:gd name="connsiteY17" fmla="*/ 338434 h 1435442"/>
              <a:gd name="connsiteX18" fmla="*/ 509988 w 3021543"/>
              <a:gd name="connsiteY18" fmla="*/ 363133 h 1435442"/>
              <a:gd name="connsiteX19" fmla="*/ 726531 w 3021543"/>
              <a:gd name="connsiteY19" fmla="*/ 373237 h 1435442"/>
              <a:gd name="connsiteX20" fmla="*/ 614212 w 3021543"/>
              <a:gd name="connsiteY20" fmla="*/ 395691 h 1435442"/>
              <a:gd name="connsiteX21" fmla="*/ 522131 w 3021543"/>
              <a:gd name="connsiteY21" fmla="*/ 424881 h 1435442"/>
              <a:gd name="connsiteX22" fmla="*/ 457370 w 3021543"/>
              <a:gd name="connsiteY22" fmla="*/ 438353 h 1435442"/>
              <a:gd name="connsiteX23" fmla="*/ 388562 w 3021543"/>
              <a:gd name="connsiteY23" fmla="*/ 441721 h 1435442"/>
              <a:gd name="connsiteX24" fmla="*/ 372372 w 3021543"/>
              <a:gd name="connsiteY24" fmla="*/ 463052 h 1435442"/>
              <a:gd name="connsiteX25" fmla="*/ 393622 w 3021543"/>
              <a:gd name="connsiteY25" fmla="*/ 485506 h 1435442"/>
              <a:gd name="connsiteX26" fmla="*/ 426002 w 3021543"/>
              <a:gd name="connsiteY26" fmla="*/ 487751 h 1435442"/>
              <a:gd name="connsiteX27" fmla="*/ 619271 w 3021543"/>
              <a:gd name="connsiteY27" fmla="*/ 493365 h 1435442"/>
              <a:gd name="connsiteX28" fmla="*/ 0 w 3021543"/>
              <a:gd name="connsiteY28" fmla="*/ 542762 h 1435442"/>
              <a:gd name="connsiteX29" fmla="*/ 83986 w 3021543"/>
              <a:gd name="connsiteY29" fmla="*/ 573075 h 1435442"/>
              <a:gd name="connsiteX30" fmla="*/ 112319 w 3021543"/>
              <a:gd name="connsiteY30" fmla="*/ 656154 h 1435442"/>
              <a:gd name="connsiteX31" fmla="*/ 215531 w 3021543"/>
              <a:gd name="connsiteY31" fmla="*/ 703306 h 1435442"/>
              <a:gd name="connsiteX32" fmla="*/ 282315 w 3021543"/>
              <a:gd name="connsiteY32" fmla="*/ 720147 h 1435442"/>
              <a:gd name="connsiteX33" fmla="*/ 435109 w 3021543"/>
              <a:gd name="connsiteY33" fmla="*/ 744846 h 1435442"/>
              <a:gd name="connsiteX34" fmla="*/ 457370 w 3021543"/>
              <a:gd name="connsiteY34" fmla="*/ 785263 h 1435442"/>
              <a:gd name="connsiteX35" fmla="*/ 476596 w 3021543"/>
              <a:gd name="connsiteY35" fmla="*/ 830170 h 1435442"/>
              <a:gd name="connsiteX36" fmla="*/ 517071 w 3021543"/>
              <a:gd name="connsiteY36" fmla="*/ 859360 h 1435442"/>
              <a:gd name="connsiteX37" fmla="*/ 202377 w 3021543"/>
              <a:gd name="connsiteY37" fmla="*/ 854869 h 1435442"/>
              <a:gd name="connsiteX38" fmla="*/ 557546 w 3021543"/>
              <a:gd name="connsiteY38" fmla="*/ 949175 h 1435442"/>
              <a:gd name="connsiteX39" fmla="*/ 526178 w 3021543"/>
              <a:gd name="connsiteY39" fmla="*/ 986223 h 1435442"/>
              <a:gd name="connsiteX40" fmla="*/ 720459 w 3021543"/>
              <a:gd name="connsiteY40" fmla="*/ 1036744 h 1435442"/>
              <a:gd name="connsiteX41" fmla="*/ 616236 w 3021543"/>
              <a:gd name="connsiteY41" fmla="*/ 1042357 h 1435442"/>
              <a:gd name="connsiteX42" fmla="*/ 1222353 w 3021543"/>
              <a:gd name="connsiteY42" fmla="*/ 1253422 h 1435442"/>
              <a:gd name="connsiteX43" fmla="*/ 2087511 w 3021543"/>
              <a:gd name="connsiteY43" fmla="*/ 1406107 h 1435442"/>
              <a:gd name="connsiteX44" fmla="*/ 2425479 w 3021543"/>
              <a:gd name="connsiteY44" fmla="*/ 1435297 h 1435442"/>
              <a:gd name="connsiteX45" fmla="*/ 2809994 w 3021543"/>
              <a:gd name="connsiteY45" fmla="*/ 1426315 h 1435442"/>
              <a:gd name="connsiteX46" fmla="*/ 2953618 w 3021543"/>
              <a:gd name="connsiteY46" fmla="*/ 1417071 h 1435442"/>
              <a:gd name="connsiteX47" fmla="*/ 3021543 w 3021543"/>
              <a:gd name="connsiteY47" fmla="*/ 1407897 h 1435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021543" h="1435442">
                <a:moveTo>
                  <a:pt x="3021543" y="0"/>
                </a:moveTo>
                <a:lnTo>
                  <a:pt x="2963800" y="7242"/>
                </a:lnTo>
                <a:cubicBezTo>
                  <a:pt x="2907134" y="13978"/>
                  <a:pt x="2850469" y="22960"/>
                  <a:pt x="2793803" y="24082"/>
                </a:cubicBezTo>
                <a:cubicBezTo>
                  <a:pt x="2667318" y="27450"/>
                  <a:pt x="2539821" y="19592"/>
                  <a:pt x="2414348" y="29696"/>
                </a:cubicBezTo>
                <a:cubicBezTo>
                  <a:pt x="2307089" y="38677"/>
                  <a:pt x="2198818" y="28573"/>
                  <a:pt x="2091558" y="27450"/>
                </a:cubicBezTo>
                <a:cubicBezTo>
                  <a:pt x="1942812" y="26328"/>
                  <a:pt x="1793053" y="18469"/>
                  <a:pt x="1645319" y="28573"/>
                </a:cubicBezTo>
                <a:cubicBezTo>
                  <a:pt x="1510738" y="36432"/>
                  <a:pt x="1376158" y="38677"/>
                  <a:pt x="1243602" y="60008"/>
                </a:cubicBezTo>
                <a:cubicBezTo>
                  <a:pt x="1079677" y="71235"/>
                  <a:pt x="916765" y="64499"/>
                  <a:pt x="753851" y="57763"/>
                </a:cubicBezTo>
                <a:cubicBezTo>
                  <a:pt x="653675" y="53272"/>
                  <a:pt x="554511" y="38677"/>
                  <a:pt x="465465" y="116142"/>
                </a:cubicBezTo>
                <a:cubicBezTo>
                  <a:pt x="489751" y="134105"/>
                  <a:pt x="519095" y="130737"/>
                  <a:pt x="546416" y="136351"/>
                </a:cubicBezTo>
                <a:cubicBezTo>
                  <a:pt x="594986" y="147578"/>
                  <a:pt x="643557" y="158804"/>
                  <a:pt x="689091" y="180136"/>
                </a:cubicBezTo>
                <a:cubicBezTo>
                  <a:pt x="699210" y="184626"/>
                  <a:pt x="708317" y="193608"/>
                  <a:pt x="704269" y="208203"/>
                </a:cubicBezTo>
                <a:cubicBezTo>
                  <a:pt x="701234" y="219430"/>
                  <a:pt x="691115" y="219430"/>
                  <a:pt x="683020" y="221675"/>
                </a:cubicBezTo>
                <a:cubicBezTo>
                  <a:pt x="664806" y="228411"/>
                  <a:pt x="642545" y="223920"/>
                  <a:pt x="621295" y="247496"/>
                </a:cubicBezTo>
                <a:cubicBezTo>
                  <a:pt x="702245" y="259846"/>
                  <a:pt x="780160" y="236270"/>
                  <a:pt x="848968" y="285668"/>
                </a:cubicBezTo>
                <a:cubicBezTo>
                  <a:pt x="823671" y="310367"/>
                  <a:pt x="795339" y="304753"/>
                  <a:pt x="768018" y="309244"/>
                </a:cubicBezTo>
                <a:cubicBezTo>
                  <a:pt x="739685" y="313735"/>
                  <a:pt x="712365" y="321594"/>
                  <a:pt x="684032" y="326085"/>
                </a:cubicBezTo>
                <a:cubicBezTo>
                  <a:pt x="653675" y="331698"/>
                  <a:pt x="623319" y="332821"/>
                  <a:pt x="592962" y="338434"/>
                </a:cubicBezTo>
                <a:cubicBezTo>
                  <a:pt x="567666" y="342925"/>
                  <a:pt x="540345" y="335066"/>
                  <a:pt x="509988" y="363133"/>
                </a:cubicBezTo>
                <a:cubicBezTo>
                  <a:pt x="584867" y="383342"/>
                  <a:pt x="652663" y="353029"/>
                  <a:pt x="726531" y="373237"/>
                </a:cubicBezTo>
                <a:cubicBezTo>
                  <a:pt x="683020" y="391200"/>
                  <a:pt x="647604" y="385587"/>
                  <a:pt x="614212" y="395691"/>
                </a:cubicBezTo>
                <a:cubicBezTo>
                  <a:pt x="583855" y="405795"/>
                  <a:pt x="547428" y="394568"/>
                  <a:pt x="522131" y="424881"/>
                </a:cubicBezTo>
                <a:cubicBezTo>
                  <a:pt x="502905" y="448457"/>
                  <a:pt x="482668" y="451825"/>
                  <a:pt x="457370" y="438353"/>
                </a:cubicBezTo>
                <a:cubicBezTo>
                  <a:pt x="435109" y="426003"/>
                  <a:pt x="410824" y="429371"/>
                  <a:pt x="388562" y="441721"/>
                </a:cubicBezTo>
                <a:cubicBezTo>
                  <a:pt x="380468" y="446212"/>
                  <a:pt x="372372" y="451825"/>
                  <a:pt x="372372" y="463052"/>
                </a:cubicBezTo>
                <a:cubicBezTo>
                  <a:pt x="372372" y="478770"/>
                  <a:pt x="382491" y="483260"/>
                  <a:pt x="393622" y="485506"/>
                </a:cubicBezTo>
                <a:cubicBezTo>
                  <a:pt x="403741" y="487751"/>
                  <a:pt x="415883" y="489997"/>
                  <a:pt x="426002" y="487751"/>
                </a:cubicBezTo>
                <a:cubicBezTo>
                  <a:pt x="490762" y="475402"/>
                  <a:pt x="554511" y="495610"/>
                  <a:pt x="619271" y="493365"/>
                </a:cubicBezTo>
                <a:cubicBezTo>
                  <a:pt x="415883" y="541640"/>
                  <a:pt x="210471" y="525922"/>
                  <a:pt x="0" y="542762"/>
                </a:cubicBezTo>
                <a:cubicBezTo>
                  <a:pt x="27321" y="576443"/>
                  <a:pt x="62737" y="548376"/>
                  <a:pt x="83986" y="573075"/>
                </a:cubicBezTo>
                <a:cubicBezTo>
                  <a:pt x="63748" y="624719"/>
                  <a:pt x="71844" y="652785"/>
                  <a:pt x="112319" y="656154"/>
                </a:cubicBezTo>
                <a:cubicBezTo>
                  <a:pt x="151782" y="659522"/>
                  <a:pt x="194281" y="641559"/>
                  <a:pt x="215531" y="703306"/>
                </a:cubicBezTo>
                <a:cubicBezTo>
                  <a:pt x="221602" y="722392"/>
                  <a:pt x="259042" y="716779"/>
                  <a:pt x="282315" y="720147"/>
                </a:cubicBezTo>
                <a:cubicBezTo>
                  <a:pt x="332909" y="728005"/>
                  <a:pt x="386539" y="720147"/>
                  <a:pt x="435109" y="744846"/>
                </a:cubicBezTo>
                <a:cubicBezTo>
                  <a:pt x="454335" y="753827"/>
                  <a:pt x="467489" y="760563"/>
                  <a:pt x="457370" y="785263"/>
                </a:cubicBezTo>
                <a:cubicBezTo>
                  <a:pt x="447252" y="811084"/>
                  <a:pt x="460406" y="820066"/>
                  <a:pt x="476596" y="830170"/>
                </a:cubicBezTo>
                <a:cubicBezTo>
                  <a:pt x="488739" y="838028"/>
                  <a:pt x="506953" y="835783"/>
                  <a:pt x="517071" y="859360"/>
                </a:cubicBezTo>
                <a:cubicBezTo>
                  <a:pt x="410824" y="855992"/>
                  <a:pt x="307612" y="836906"/>
                  <a:pt x="202377" y="854869"/>
                </a:cubicBezTo>
                <a:cubicBezTo>
                  <a:pt x="317731" y="899776"/>
                  <a:pt x="444216" y="897531"/>
                  <a:pt x="557546" y="949175"/>
                </a:cubicBezTo>
                <a:cubicBezTo>
                  <a:pt x="553499" y="967137"/>
                  <a:pt x="527190" y="959278"/>
                  <a:pt x="526178" y="986223"/>
                </a:cubicBezTo>
                <a:cubicBezTo>
                  <a:pt x="585879" y="1014290"/>
                  <a:pt x="657723" y="995204"/>
                  <a:pt x="720459" y="1036744"/>
                </a:cubicBezTo>
                <a:cubicBezTo>
                  <a:pt x="684032" y="1055829"/>
                  <a:pt x="650640" y="1024394"/>
                  <a:pt x="616236" y="1042357"/>
                </a:cubicBezTo>
                <a:cubicBezTo>
                  <a:pt x="627367" y="1069302"/>
                  <a:pt x="1131283" y="1235459"/>
                  <a:pt x="1222353" y="1253422"/>
                </a:cubicBezTo>
                <a:cubicBezTo>
                  <a:pt x="1407527" y="1290470"/>
                  <a:pt x="1940788" y="1384776"/>
                  <a:pt x="2087511" y="1406107"/>
                </a:cubicBezTo>
                <a:cubicBezTo>
                  <a:pt x="2200841" y="1421824"/>
                  <a:pt x="2313160" y="1434174"/>
                  <a:pt x="2425479" y="1435297"/>
                </a:cubicBezTo>
                <a:cubicBezTo>
                  <a:pt x="2553988" y="1436419"/>
                  <a:pt x="2681485" y="1430806"/>
                  <a:pt x="2809994" y="1426315"/>
                </a:cubicBezTo>
                <a:cubicBezTo>
                  <a:pt x="2858058" y="1424631"/>
                  <a:pt x="2905933" y="1421684"/>
                  <a:pt x="2953618" y="1417071"/>
                </a:cubicBezTo>
                <a:lnTo>
                  <a:pt x="3021543" y="1407897"/>
                </a:lnTo>
                <a:close/>
              </a:path>
            </a:pathLst>
          </a:custGeom>
          <a:solidFill>
            <a:schemeClr val="accent1">
              <a:alpha val="20000"/>
            </a:schemeClr>
          </a:solidFill>
          <a:ln w="32707" cap="flat">
            <a:noFill/>
            <a:prstDash val="solid"/>
            <a:miter/>
          </a:ln>
        </p:spPr>
        <p:txBody>
          <a:bodyPr wrap="square" rtlCol="0" anchor="ctr">
            <a:noAutofit/>
          </a:bodyPr>
          <a:lstStyle/>
          <a:p>
            <a:endParaRPr lang="en-US"/>
          </a:p>
        </p:txBody>
      </p:sp>
      <p:sp>
        <p:nvSpPr>
          <p:cNvPr id="2" name="Title 1">
            <a:extLst>
              <a:ext uri="{FF2B5EF4-FFF2-40B4-BE49-F238E27FC236}">
                <a16:creationId xmlns:a16="http://schemas.microsoft.com/office/drawing/2014/main" id="{D2A77EC9-372A-4ECA-9088-780532AF057F}"/>
              </a:ext>
            </a:extLst>
          </p:cNvPr>
          <p:cNvSpPr>
            <a:spLocks noGrp="1"/>
          </p:cNvSpPr>
          <p:nvPr>
            <p:ph type="title"/>
          </p:nvPr>
        </p:nvSpPr>
        <p:spPr/>
        <p:txBody>
          <a:bodyPr>
            <a:normAutofit/>
          </a:bodyPr>
          <a:lstStyle>
            <a:lvl1pPr>
              <a:defRPr sz="40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57C882CE-1B27-414A-9B06-AA5D2DB683BA}"/>
              </a:ext>
            </a:extLst>
          </p:cNvPr>
          <p:cNvSpPr>
            <a:spLocks noGrp="1"/>
          </p:cNvSpPr>
          <p:nvPr>
            <p:ph sz="half" idx="1"/>
          </p:nvPr>
        </p:nvSpPr>
        <p:spPr>
          <a:xfrm>
            <a:off x="838200" y="2011680"/>
            <a:ext cx="4937760" cy="4160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A0397E60-5D92-4530-96D1-FC09AF3C2742}"/>
              </a:ext>
            </a:extLst>
          </p:cNvPr>
          <p:cNvSpPr>
            <a:spLocks noGrp="1"/>
          </p:cNvSpPr>
          <p:nvPr>
            <p:ph sz="half" idx="2"/>
          </p:nvPr>
        </p:nvSpPr>
        <p:spPr>
          <a:xfrm>
            <a:off x="6419088" y="2011680"/>
            <a:ext cx="4937760" cy="4160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034240FE-0C6A-47E9-9B0A-7B3C60877372}"/>
              </a:ext>
            </a:extLst>
          </p:cNvPr>
          <p:cNvSpPr>
            <a:spLocks noGrp="1"/>
          </p:cNvSpPr>
          <p:nvPr>
            <p:ph type="dt" sz="half" idx="10"/>
          </p:nvPr>
        </p:nvSpPr>
        <p:spPr/>
        <p:txBody>
          <a:bodyPr/>
          <a:lstStyle/>
          <a:p>
            <a:fld id="{3C04E684-10F4-4CC3-A0B9-F03AA7BE37CF}" type="datetimeFigureOut">
              <a:rPr lang="en-US" smtClean="0"/>
              <a:t>6/15/2022</a:t>
            </a:fld>
            <a:endParaRPr lang="en-US"/>
          </a:p>
        </p:txBody>
      </p:sp>
      <p:sp>
        <p:nvSpPr>
          <p:cNvPr id="6" name="Footer Placeholder 5">
            <a:extLst>
              <a:ext uri="{FF2B5EF4-FFF2-40B4-BE49-F238E27FC236}">
                <a16:creationId xmlns:a16="http://schemas.microsoft.com/office/drawing/2014/main" id="{8671AE1B-BB18-4C7E-AA77-3A4D401A5F3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6FA7B1D-FEDD-4E29-A352-29E5F498B323}"/>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324237613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Cover 05">
    <p:bg>
      <p:bgPr>
        <a:solidFill>
          <a:srgbClr val="FBF9F4"/>
        </a:solidFill>
        <a:effectLst/>
      </p:bgPr>
    </p:bg>
    <p:spTree>
      <p:nvGrpSpPr>
        <p:cNvPr id="1" name=""/>
        <p:cNvGrpSpPr/>
        <p:nvPr/>
      </p:nvGrpSpPr>
      <p:grpSpPr>
        <a:xfrm>
          <a:off x="0" y="0"/>
          <a:ext cx="0" cy="0"/>
          <a:chOff x="0" y="0"/>
          <a:chExt cx="0" cy="0"/>
        </a:xfrm>
      </p:grpSpPr>
      <p:sp>
        <p:nvSpPr>
          <p:cNvPr id="6" name="Date Placeholder 5" hidden="1">
            <a:extLst>
              <a:ext uri="{FF2B5EF4-FFF2-40B4-BE49-F238E27FC236}">
                <a16:creationId xmlns:a16="http://schemas.microsoft.com/office/drawing/2014/main" id="{E23FAE9B-982D-41B9-BBD2-74E842A46071}"/>
              </a:ext>
            </a:extLst>
          </p:cNvPr>
          <p:cNvSpPr>
            <a:spLocks noGrp="1"/>
          </p:cNvSpPr>
          <p:nvPr>
            <p:ph type="dt" sz="half" idx="12"/>
          </p:nvPr>
        </p:nvSpPr>
        <p:spPr/>
        <p:txBody>
          <a:bodyPr/>
          <a:lstStyle/>
          <a:p>
            <a:fld id="{45B8C93C-B470-48DC-878B-475DD7D9D265}" type="datetime1">
              <a:rPr lang="en-US" smtClean="0"/>
              <a:t>6/15/2022</a:t>
            </a:fld>
            <a:endParaRPr lang="en-US" dirty="0"/>
          </a:p>
        </p:txBody>
      </p:sp>
      <p:sp>
        <p:nvSpPr>
          <p:cNvPr id="8" name="Slide Number Placeholder 7" hidden="1">
            <a:extLst>
              <a:ext uri="{FF2B5EF4-FFF2-40B4-BE49-F238E27FC236}">
                <a16:creationId xmlns:a16="http://schemas.microsoft.com/office/drawing/2014/main" id="{1E1DF904-338B-407E-A788-88865DF5B781}"/>
              </a:ext>
            </a:extLst>
          </p:cNvPr>
          <p:cNvSpPr>
            <a:spLocks noGrp="1"/>
          </p:cNvSpPr>
          <p:nvPr>
            <p:ph type="sldNum" sz="quarter" idx="14"/>
          </p:nvPr>
        </p:nvSpPr>
        <p:spPr/>
        <p:txBody>
          <a:bodyPr/>
          <a:lstStyle/>
          <a:p>
            <a:fld id="{03805D93-7D4B-4CBC-BABC-3A8AC08CB7F4}" type="slidenum">
              <a:rPr lang="en-US" smtClean="0"/>
              <a:pPr/>
              <a:t>‹#›</a:t>
            </a:fld>
            <a:endParaRPr lang="en-US" dirty="0"/>
          </a:p>
        </p:txBody>
      </p:sp>
      <p:sp>
        <p:nvSpPr>
          <p:cNvPr id="7" name="Footer Placeholder 6" hidden="1">
            <a:extLst>
              <a:ext uri="{FF2B5EF4-FFF2-40B4-BE49-F238E27FC236}">
                <a16:creationId xmlns:a16="http://schemas.microsoft.com/office/drawing/2014/main" id="{0E8CE9CD-F45B-421B-99EE-E365E024903C}"/>
              </a:ext>
            </a:extLst>
          </p:cNvPr>
          <p:cNvSpPr>
            <a:spLocks noGrp="1"/>
          </p:cNvSpPr>
          <p:nvPr>
            <p:ph type="ftr" sz="quarter" idx="13"/>
          </p:nvPr>
        </p:nvSpPr>
        <p:spPr/>
        <p:txBody>
          <a:bodyPr/>
          <a:lstStyle/>
          <a:p>
            <a:r>
              <a:rPr lang="en-US" dirty="0"/>
              <a:t>Confidential property of Optum. Do not distribute or reproduce without express permission from Optum.</a:t>
            </a:r>
          </a:p>
        </p:txBody>
      </p:sp>
      <p:sp>
        <p:nvSpPr>
          <p:cNvPr id="17" name="Presentation date placeholder">
            <a:extLst>
              <a:ext uri="{FF2B5EF4-FFF2-40B4-BE49-F238E27FC236}">
                <a16:creationId xmlns:a16="http://schemas.microsoft.com/office/drawing/2014/main" id="{798BE44C-881B-41C4-90ED-E3EADCC7440A}"/>
              </a:ext>
            </a:extLst>
          </p:cNvPr>
          <p:cNvSpPr>
            <a:spLocks noGrp="1"/>
          </p:cNvSpPr>
          <p:nvPr>
            <p:ph type="body" sz="quarter" idx="11" hasCustomPrompt="1"/>
          </p:nvPr>
        </p:nvSpPr>
        <p:spPr bwMode="gray">
          <a:xfrm>
            <a:off x="463462" y="6197353"/>
            <a:ext cx="4709160" cy="215444"/>
          </a:xfrm>
        </p:spPr>
        <p:txBody>
          <a:bodyPr wrap="square" anchor="b">
            <a:spAutoFit/>
          </a:bodyPr>
          <a:lstStyle>
            <a:lvl1pPr marL="0" indent="0">
              <a:spcBef>
                <a:spcPts val="0"/>
              </a:spcBef>
              <a:buFont typeface="Arial" panose="020B0604020202020204" pitchFamily="34" charset="0"/>
              <a:buNone/>
              <a:defRPr sz="1400" b="1">
                <a:solidFill>
                  <a:schemeClr val="accent6"/>
                </a:solidFill>
              </a:defRPr>
            </a:lvl1pPr>
            <a:lvl2pPr marL="0" indent="0">
              <a:buNone/>
              <a:defRPr sz="2000">
                <a:solidFill>
                  <a:schemeClr val="accent5"/>
                </a:solidFill>
              </a:defRPr>
            </a:lvl2pPr>
            <a:lvl3pPr marL="231775" indent="0">
              <a:buFont typeface="Arial" panose="020B0604020202020204" pitchFamily="34" charset="0"/>
              <a:buNone/>
              <a:defRPr sz="2000">
                <a:solidFill>
                  <a:schemeClr val="accent5"/>
                </a:solidFill>
              </a:defRPr>
            </a:lvl3pPr>
            <a:lvl4pPr marL="228600" indent="0">
              <a:buNone/>
              <a:defRPr sz="2000">
                <a:solidFill>
                  <a:schemeClr val="accent5"/>
                </a:solidFill>
              </a:defRPr>
            </a:lvl4pPr>
            <a:lvl5pPr marL="460375" indent="0">
              <a:buNone/>
              <a:defRPr sz="2000">
                <a:solidFill>
                  <a:schemeClr val="accent5"/>
                </a:solidFill>
              </a:defRPr>
            </a:lvl5pPr>
          </a:lstStyle>
          <a:p>
            <a:pPr lvl="0"/>
            <a:r>
              <a:rPr lang="en-US" dirty="0"/>
              <a:t>Month DD, YYYY (May also be location or speaker)</a:t>
            </a:r>
          </a:p>
        </p:txBody>
      </p:sp>
      <p:sp>
        <p:nvSpPr>
          <p:cNvPr id="16" name="Subtitle placeholder">
            <a:extLst>
              <a:ext uri="{FF2B5EF4-FFF2-40B4-BE49-F238E27FC236}">
                <a16:creationId xmlns:a16="http://schemas.microsoft.com/office/drawing/2014/main" id="{2E03F862-177D-4A2A-BB03-60A40298232B}"/>
              </a:ext>
            </a:extLst>
          </p:cNvPr>
          <p:cNvSpPr>
            <a:spLocks noGrp="1"/>
          </p:cNvSpPr>
          <p:nvPr>
            <p:ph type="body" sz="quarter" idx="10" hasCustomPrompt="1"/>
          </p:nvPr>
        </p:nvSpPr>
        <p:spPr bwMode="gray">
          <a:xfrm>
            <a:off x="463462" y="4635651"/>
            <a:ext cx="4709160" cy="553998"/>
          </a:xfrm>
        </p:spPr>
        <p:txBody>
          <a:bodyPr>
            <a:spAutoFit/>
          </a:bodyPr>
          <a:lstStyle>
            <a:lvl1pPr marL="0" indent="0">
              <a:spcBef>
                <a:spcPts val="0"/>
              </a:spcBef>
              <a:buFont typeface="Arial" panose="020B0604020202020204" pitchFamily="34" charset="0"/>
              <a:buNone/>
              <a:defRPr sz="1800">
                <a:solidFill>
                  <a:schemeClr val="accent6"/>
                </a:solidFill>
              </a:defRPr>
            </a:lvl1pPr>
            <a:lvl2pPr marL="0" indent="0">
              <a:buNone/>
              <a:defRPr sz="2000">
                <a:solidFill>
                  <a:schemeClr val="accent5"/>
                </a:solidFill>
              </a:defRPr>
            </a:lvl2pPr>
            <a:lvl3pPr marL="231775" indent="0">
              <a:buFont typeface="Arial" panose="020B0604020202020204" pitchFamily="34" charset="0"/>
              <a:buNone/>
              <a:defRPr sz="2000">
                <a:solidFill>
                  <a:schemeClr val="accent5"/>
                </a:solidFill>
              </a:defRPr>
            </a:lvl3pPr>
            <a:lvl4pPr marL="228600" indent="0">
              <a:buNone/>
              <a:defRPr sz="2000">
                <a:solidFill>
                  <a:schemeClr val="accent5"/>
                </a:solidFill>
              </a:defRPr>
            </a:lvl4pPr>
            <a:lvl5pPr marL="460375" indent="0">
              <a:buNone/>
              <a:defRPr sz="2000">
                <a:solidFill>
                  <a:schemeClr val="accent5"/>
                </a:solidFill>
              </a:defRPr>
            </a:lvl5pPr>
          </a:lstStyle>
          <a:p>
            <a:pPr lvl="0"/>
            <a:r>
              <a:rPr lang="en-US" dirty="0"/>
              <a:t>Presentation subtitle (optional); Arial 18pt, sentence case, max. 3 lines</a:t>
            </a:r>
          </a:p>
        </p:txBody>
      </p:sp>
      <p:sp>
        <p:nvSpPr>
          <p:cNvPr id="2" name="Title 1">
            <a:extLst>
              <a:ext uri="{FF2B5EF4-FFF2-40B4-BE49-F238E27FC236}">
                <a16:creationId xmlns:a16="http://schemas.microsoft.com/office/drawing/2014/main" id="{59CA19A5-5525-4A37-AEE4-E2ED4BB950D4}"/>
              </a:ext>
            </a:extLst>
          </p:cNvPr>
          <p:cNvSpPr>
            <a:spLocks noGrp="1"/>
          </p:cNvSpPr>
          <p:nvPr>
            <p:ph type="title" hasCustomPrompt="1"/>
          </p:nvPr>
        </p:nvSpPr>
        <p:spPr bwMode="gray">
          <a:xfrm>
            <a:off x="463462" y="2450287"/>
            <a:ext cx="4709160" cy="1869743"/>
          </a:xfrm>
        </p:spPr>
        <p:txBody>
          <a:bodyPr anchor="b"/>
          <a:lstStyle>
            <a:lvl1pPr>
              <a:defRPr sz="4500"/>
            </a:lvl1pPr>
          </a:lstStyle>
          <a:p>
            <a:r>
              <a:rPr lang="en-US" dirty="0"/>
              <a:t>Insightful presentation title (max. 3 lines)</a:t>
            </a:r>
          </a:p>
        </p:txBody>
      </p:sp>
      <p:pic>
        <p:nvPicPr>
          <p:cNvPr id="11" name="Optum logo" descr="Optum logo">
            <a:extLst>
              <a:ext uri="{FF2B5EF4-FFF2-40B4-BE49-F238E27FC236}">
                <a16:creationId xmlns:a16="http://schemas.microsoft.com/office/drawing/2014/main" id="{8379DEF5-9B62-4192-91DE-19BB09195893}"/>
              </a:ext>
              <a:ext uri="{C183D7F6-B498-43B3-948B-1728B52AA6E4}">
                <adec:decorative xmlns:adec="http://schemas.microsoft.com/office/drawing/2017/decorative" val="0"/>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bwMode="gray">
          <a:xfrm>
            <a:off x="457200" y="833151"/>
            <a:ext cx="1917891" cy="555322"/>
          </a:xfrm>
          <a:prstGeom prst="rect">
            <a:avLst/>
          </a:prstGeom>
        </p:spPr>
      </p:pic>
      <p:pic>
        <p:nvPicPr>
          <p:cNvPr id="13" name="Picture 12">
            <a:extLst>
              <a:ext uri="{FF2B5EF4-FFF2-40B4-BE49-F238E27FC236}">
                <a16:creationId xmlns:a16="http://schemas.microsoft.com/office/drawing/2014/main" id="{998D147F-F514-40D3-9F83-705EE8693EF2}"/>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bwMode="gray">
          <a:xfrm>
            <a:off x="6019486" y="6071"/>
            <a:ext cx="6169779" cy="6851927"/>
          </a:xfrm>
          <a:prstGeom prst="rect">
            <a:avLst/>
          </a:prstGeom>
        </p:spPr>
      </p:pic>
    </p:spTree>
    <p:extLst>
      <p:ext uri="{BB962C8B-B14F-4D97-AF65-F5344CB8AC3E}">
        <p14:creationId xmlns:p14="http://schemas.microsoft.com/office/powerpoint/2010/main" val="3297185617"/>
      </p:ext>
    </p:extLst>
  </p:cSld>
  <p:clrMapOvr>
    <a:masterClrMapping/>
  </p:clrMapOvr>
  <p:extLst>
    <p:ext uri="{DCECCB84-F9BA-43D5-87BE-67443E8EF086}">
      <p15:sldGuideLst xmlns:p15="http://schemas.microsoft.com/office/powerpoint/2012/main">
        <p15:guide id="2" pos="3259">
          <p15:clr>
            <a:srgbClr val="FBAE40"/>
          </p15:clr>
        </p15:guide>
        <p15:guide id="3" orient="horz" pos="2722">
          <p15:clr>
            <a:srgbClr val="FBAE40"/>
          </p15:clr>
        </p15:guide>
        <p15:guide id="4" orient="horz" pos="2919">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Cover 06">
    <p:bg>
      <p:bgPr>
        <a:solidFill>
          <a:srgbClr val="FBF9F4"/>
        </a:solidFill>
        <a:effectLst/>
      </p:bgPr>
    </p:bg>
    <p:spTree>
      <p:nvGrpSpPr>
        <p:cNvPr id="1" name=""/>
        <p:cNvGrpSpPr/>
        <p:nvPr/>
      </p:nvGrpSpPr>
      <p:grpSpPr>
        <a:xfrm>
          <a:off x="0" y="0"/>
          <a:ext cx="0" cy="0"/>
          <a:chOff x="0" y="0"/>
          <a:chExt cx="0" cy="0"/>
        </a:xfrm>
      </p:grpSpPr>
      <p:sp>
        <p:nvSpPr>
          <p:cNvPr id="6" name="Date Placeholder 5" hidden="1">
            <a:extLst>
              <a:ext uri="{FF2B5EF4-FFF2-40B4-BE49-F238E27FC236}">
                <a16:creationId xmlns:a16="http://schemas.microsoft.com/office/drawing/2014/main" id="{E23FAE9B-982D-41B9-BBD2-74E842A46071}"/>
              </a:ext>
            </a:extLst>
          </p:cNvPr>
          <p:cNvSpPr>
            <a:spLocks noGrp="1"/>
          </p:cNvSpPr>
          <p:nvPr>
            <p:ph type="dt" sz="half" idx="12"/>
          </p:nvPr>
        </p:nvSpPr>
        <p:spPr/>
        <p:txBody>
          <a:bodyPr/>
          <a:lstStyle/>
          <a:p>
            <a:fld id="{4B7117D9-92EC-4145-9CC6-3498381960D2}" type="datetime1">
              <a:rPr lang="en-US" smtClean="0"/>
              <a:t>6/15/2022</a:t>
            </a:fld>
            <a:endParaRPr lang="en-US" dirty="0"/>
          </a:p>
        </p:txBody>
      </p:sp>
      <p:sp>
        <p:nvSpPr>
          <p:cNvPr id="8" name="Slide Number Placeholder 7" hidden="1">
            <a:extLst>
              <a:ext uri="{FF2B5EF4-FFF2-40B4-BE49-F238E27FC236}">
                <a16:creationId xmlns:a16="http://schemas.microsoft.com/office/drawing/2014/main" id="{1E1DF904-338B-407E-A788-88865DF5B781}"/>
              </a:ext>
            </a:extLst>
          </p:cNvPr>
          <p:cNvSpPr>
            <a:spLocks noGrp="1"/>
          </p:cNvSpPr>
          <p:nvPr>
            <p:ph type="sldNum" sz="quarter" idx="14"/>
          </p:nvPr>
        </p:nvSpPr>
        <p:spPr/>
        <p:txBody>
          <a:bodyPr/>
          <a:lstStyle/>
          <a:p>
            <a:fld id="{03805D93-7D4B-4CBC-BABC-3A8AC08CB7F4}" type="slidenum">
              <a:rPr lang="en-US" smtClean="0"/>
              <a:pPr/>
              <a:t>‹#›</a:t>
            </a:fld>
            <a:endParaRPr lang="en-US" dirty="0"/>
          </a:p>
        </p:txBody>
      </p:sp>
      <p:sp>
        <p:nvSpPr>
          <p:cNvPr id="7" name="Footer Placeholder 6" hidden="1">
            <a:extLst>
              <a:ext uri="{FF2B5EF4-FFF2-40B4-BE49-F238E27FC236}">
                <a16:creationId xmlns:a16="http://schemas.microsoft.com/office/drawing/2014/main" id="{0E8CE9CD-F45B-421B-99EE-E365E024903C}"/>
              </a:ext>
            </a:extLst>
          </p:cNvPr>
          <p:cNvSpPr>
            <a:spLocks noGrp="1"/>
          </p:cNvSpPr>
          <p:nvPr>
            <p:ph type="ftr" sz="quarter" idx="13"/>
          </p:nvPr>
        </p:nvSpPr>
        <p:spPr/>
        <p:txBody>
          <a:bodyPr/>
          <a:lstStyle/>
          <a:p>
            <a:r>
              <a:rPr lang="en-US" dirty="0"/>
              <a:t>Confidential property of Optum. Do not distribute or reproduce without express permission from Optum.</a:t>
            </a:r>
          </a:p>
        </p:txBody>
      </p:sp>
      <p:sp>
        <p:nvSpPr>
          <p:cNvPr id="17" name="Presentation date placeholder">
            <a:extLst>
              <a:ext uri="{FF2B5EF4-FFF2-40B4-BE49-F238E27FC236}">
                <a16:creationId xmlns:a16="http://schemas.microsoft.com/office/drawing/2014/main" id="{798BE44C-881B-41C4-90ED-E3EADCC7440A}"/>
              </a:ext>
            </a:extLst>
          </p:cNvPr>
          <p:cNvSpPr>
            <a:spLocks noGrp="1"/>
          </p:cNvSpPr>
          <p:nvPr>
            <p:ph type="body" sz="quarter" idx="11" hasCustomPrompt="1"/>
          </p:nvPr>
        </p:nvSpPr>
        <p:spPr bwMode="gray">
          <a:xfrm>
            <a:off x="463462" y="6197353"/>
            <a:ext cx="4709160" cy="215444"/>
          </a:xfrm>
        </p:spPr>
        <p:txBody>
          <a:bodyPr wrap="square" anchor="b">
            <a:spAutoFit/>
          </a:bodyPr>
          <a:lstStyle>
            <a:lvl1pPr marL="0" indent="0">
              <a:spcBef>
                <a:spcPts val="0"/>
              </a:spcBef>
              <a:buFont typeface="Arial" panose="020B0604020202020204" pitchFamily="34" charset="0"/>
              <a:buNone/>
              <a:defRPr sz="1400" b="1">
                <a:solidFill>
                  <a:schemeClr val="accent6"/>
                </a:solidFill>
              </a:defRPr>
            </a:lvl1pPr>
            <a:lvl2pPr marL="0" indent="0">
              <a:buNone/>
              <a:defRPr sz="2000">
                <a:solidFill>
                  <a:schemeClr val="accent5"/>
                </a:solidFill>
              </a:defRPr>
            </a:lvl2pPr>
            <a:lvl3pPr marL="231775" indent="0">
              <a:buFont typeface="Arial" panose="020B0604020202020204" pitchFamily="34" charset="0"/>
              <a:buNone/>
              <a:defRPr sz="2000">
                <a:solidFill>
                  <a:schemeClr val="accent5"/>
                </a:solidFill>
              </a:defRPr>
            </a:lvl3pPr>
            <a:lvl4pPr marL="228600" indent="0">
              <a:buNone/>
              <a:defRPr sz="2000">
                <a:solidFill>
                  <a:schemeClr val="accent5"/>
                </a:solidFill>
              </a:defRPr>
            </a:lvl4pPr>
            <a:lvl5pPr marL="460375" indent="0">
              <a:buNone/>
              <a:defRPr sz="2000">
                <a:solidFill>
                  <a:schemeClr val="accent5"/>
                </a:solidFill>
              </a:defRPr>
            </a:lvl5pPr>
          </a:lstStyle>
          <a:p>
            <a:pPr lvl="0"/>
            <a:r>
              <a:rPr lang="en-US" dirty="0"/>
              <a:t>Month DD, YYYY (May also be location or speaker)</a:t>
            </a:r>
          </a:p>
        </p:txBody>
      </p:sp>
      <p:sp>
        <p:nvSpPr>
          <p:cNvPr id="16" name="Subtitle placeholder">
            <a:extLst>
              <a:ext uri="{FF2B5EF4-FFF2-40B4-BE49-F238E27FC236}">
                <a16:creationId xmlns:a16="http://schemas.microsoft.com/office/drawing/2014/main" id="{2E03F862-177D-4A2A-BB03-60A40298232B}"/>
              </a:ext>
            </a:extLst>
          </p:cNvPr>
          <p:cNvSpPr>
            <a:spLocks noGrp="1"/>
          </p:cNvSpPr>
          <p:nvPr>
            <p:ph type="body" sz="quarter" idx="10" hasCustomPrompt="1"/>
          </p:nvPr>
        </p:nvSpPr>
        <p:spPr bwMode="gray">
          <a:xfrm>
            <a:off x="463462" y="4635651"/>
            <a:ext cx="4709160" cy="553998"/>
          </a:xfrm>
        </p:spPr>
        <p:txBody>
          <a:bodyPr>
            <a:spAutoFit/>
          </a:bodyPr>
          <a:lstStyle>
            <a:lvl1pPr marL="0" indent="0">
              <a:spcBef>
                <a:spcPts val="0"/>
              </a:spcBef>
              <a:buFont typeface="Arial" panose="020B0604020202020204" pitchFamily="34" charset="0"/>
              <a:buNone/>
              <a:defRPr sz="1800">
                <a:solidFill>
                  <a:schemeClr val="accent6"/>
                </a:solidFill>
              </a:defRPr>
            </a:lvl1pPr>
            <a:lvl2pPr marL="0" indent="0">
              <a:buNone/>
              <a:defRPr sz="2000">
                <a:solidFill>
                  <a:schemeClr val="accent5"/>
                </a:solidFill>
              </a:defRPr>
            </a:lvl2pPr>
            <a:lvl3pPr marL="231775" indent="0">
              <a:buFont typeface="Arial" panose="020B0604020202020204" pitchFamily="34" charset="0"/>
              <a:buNone/>
              <a:defRPr sz="2000">
                <a:solidFill>
                  <a:schemeClr val="accent5"/>
                </a:solidFill>
              </a:defRPr>
            </a:lvl3pPr>
            <a:lvl4pPr marL="228600" indent="0">
              <a:buNone/>
              <a:defRPr sz="2000">
                <a:solidFill>
                  <a:schemeClr val="accent5"/>
                </a:solidFill>
              </a:defRPr>
            </a:lvl4pPr>
            <a:lvl5pPr marL="460375" indent="0">
              <a:buNone/>
              <a:defRPr sz="2000">
                <a:solidFill>
                  <a:schemeClr val="accent5"/>
                </a:solidFill>
              </a:defRPr>
            </a:lvl5pPr>
          </a:lstStyle>
          <a:p>
            <a:pPr lvl="0"/>
            <a:r>
              <a:rPr lang="en-US" dirty="0"/>
              <a:t>Presentation subtitle (optional); Arial 18pt, sentence case, max. 3 lines</a:t>
            </a:r>
          </a:p>
        </p:txBody>
      </p:sp>
      <p:sp>
        <p:nvSpPr>
          <p:cNvPr id="2" name="Title 1">
            <a:extLst>
              <a:ext uri="{FF2B5EF4-FFF2-40B4-BE49-F238E27FC236}">
                <a16:creationId xmlns:a16="http://schemas.microsoft.com/office/drawing/2014/main" id="{59CA19A5-5525-4A37-AEE4-E2ED4BB950D4}"/>
              </a:ext>
            </a:extLst>
          </p:cNvPr>
          <p:cNvSpPr>
            <a:spLocks noGrp="1"/>
          </p:cNvSpPr>
          <p:nvPr>
            <p:ph type="title" hasCustomPrompt="1"/>
          </p:nvPr>
        </p:nvSpPr>
        <p:spPr bwMode="gray">
          <a:xfrm>
            <a:off x="463462" y="2450287"/>
            <a:ext cx="4709160" cy="1869743"/>
          </a:xfrm>
        </p:spPr>
        <p:txBody>
          <a:bodyPr anchor="b"/>
          <a:lstStyle>
            <a:lvl1pPr>
              <a:defRPr sz="4500"/>
            </a:lvl1pPr>
          </a:lstStyle>
          <a:p>
            <a:r>
              <a:rPr lang="en-US" dirty="0"/>
              <a:t>Insightful presentation title (max. 3 lines)</a:t>
            </a:r>
          </a:p>
        </p:txBody>
      </p:sp>
      <p:pic>
        <p:nvPicPr>
          <p:cNvPr id="11" name="Optum logo" descr="Optum logo">
            <a:extLst>
              <a:ext uri="{FF2B5EF4-FFF2-40B4-BE49-F238E27FC236}">
                <a16:creationId xmlns:a16="http://schemas.microsoft.com/office/drawing/2014/main" id="{8379DEF5-9B62-4192-91DE-19BB09195893}"/>
              </a:ext>
              <a:ext uri="{C183D7F6-B498-43B3-948B-1728B52AA6E4}">
                <adec:decorative xmlns:adec="http://schemas.microsoft.com/office/drawing/2017/decorative" val="0"/>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bwMode="gray">
          <a:xfrm>
            <a:off x="457200" y="833151"/>
            <a:ext cx="1917891" cy="555322"/>
          </a:xfrm>
          <a:prstGeom prst="rect">
            <a:avLst/>
          </a:prstGeom>
        </p:spPr>
      </p:pic>
      <p:sp>
        <p:nvSpPr>
          <p:cNvPr id="4" name="Picture Placeholder 3">
            <a:extLst>
              <a:ext uri="{FF2B5EF4-FFF2-40B4-BE49-F238E27FC236}">
                <a16:creationId xmlns:a16="http://schemas.microsoft.com/office/drawing/2014/main" id="{8CD0ED72-F2BF-4DE5-8A8E-A97770B1058A}"/>
              </a:ext>
            </a:extLst>
          </p:cNvPr>
          <p:cNvSpPr>
            <a:spLocks noGrp="1"/>
          </p:cNvSpPr>
          <p:nvPr>
            <p:ph type="pic" sz="quarter" idx="15" hasCustomPrompt="1"/>
          </p:nvPr>
        </p:nvSpPr>
        <p:spPr bwMode="gray">
          <a:xfrm>
            <a:off x="6019800" y="0"/>
            <a:ext cx="6172200" cy="6858000"/>
          </a:xfrm>
          <a:solidFill>
            <a:schemeClr val="bg1"/>
          </a:solidFill>
        </p:spPr>
        <p:txBody>
          <a:bodyPr lIns="914400" rIns="914400">
            <a:normAutofit/>
          </a:bodyPr>
          <a:lstStyle>
            <a:lvl1pPr algn="ctr">
              <a:defRPr sz="1400"/>
            </a:lvl1pPr>
          </a:lstStyle>
          <a:p>
            <a:br>
              <a:rPr lang="en-US" dirty="0"/>
            </a:br>
            <a:br>
              <a:rPr lang="en-US" dirty="0"/>
            </a:br>
            <a:r>
              <a:rPr lang="en-US" dirty="0"/>
              <a:t>An image should be inserted into this region, but the dimensions should remain unchanged. To access brand approved photography, visit: library.optum.com.</a:t>
            </a:r>
            <a:br>
              <a:rPr lang="en-US" dirty="0"/>
            </a:br>
            <a:br>
              <a:rPr lang="en-US" dirty="0"/>
            </a:br>
            <a:r>
              <a:rPr lang="en-US" dirty="0"/>
              <a:t>Accessing the above library requires users to be a part of a SECURE group: Optum_Library_Access_Photography.</a:t>
            </a:r>
            <a:br>
              <a:rPr lang="en-US" dirty="0"/>
            </a:br>
            <a:br>
              <a:rPr lang="en-US" dirty="0"/>
            </a:br>
            <a:r>
              <a:rPr lang="en-US" dirty="0"/>
              <a:t>Request access via Secure if necessary.</a:t>
            </a:r>
          </a:p>
        </p:txBody>
      </p:sp>
    </p:spTree>
    <p:extLst>
      <p:ext uri="{BB962C8B-B14F-4D97-AF65-F5344CB8AC3E}">
        <p14:creationId xmlns:p14="http://schemas.microsoft.com/office/powerpoint/2010/main" val="736338399"/>
      </p:ext>
    </p:extLst>
  </p:cSld>
  <p:clrMapOvr>
    <a:masterClrMapping/>
  </p:clrMapOvr>
  <p:extLst>
    <p:ext uri="{DCECCB84-F9BA-43D5-87BE-67443E8EF086}">
      <p15:sldGuideLst xmlns:p15="http://schemas.microsoft.com/office/powerpoint/2012/main">
        <p15:guide id="2" pos="3259">
          <p15:clr>
            <a:srgbClr val="FBAE40"/>
          </p15:clr>
        </p15:guide>
        <p15:guide id="3" orient="horz" pos="2722">
          <p15:clr>
            <a:srgbClr val="FBAE40"/>
          </p15:clr>
        </p15:guide>
        <p15:guide id="4" orient="horz" pos="2919">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Cover - Promise">
    <p:bg>
      <p:bgPr>
        <a:solidFill>
          <a:schemeClr val="bg1"/>
        </a:solidFill>
        <a:effectLst/>
      </p:bgPr>
    </p:bg>
    <p:spTree>
      <p:nvGrpSpPr>
        <p:cNvPr id="1" name=""/>
        <p:cNvGrpSpPr/>
        <p:nvPr/>
      </p:nvGrpSpPr>
      <p:grpSpPr>
        <a:xfrm>
          <a:off x="0" y="0"/>
          <a:ext cx="0" cy="0"/>
          <a:chOff x="0" y="0"/>
          <a:chExt cx="0" cy="0"/>
        </a:xfrm>
      </p:grpSpPr>
      <p:sp>
        <p:nvSpPr>
          <p:cNvPr id="6" name="Date Placeholder 5" hidden="1">
            <a:extLst>
              <a:ext uri="{FF2B5EF4-FFF2-40B4-BE49-F238E27FC236}">
                <a16:creationId xmlns:a16="http://schemas.microsoft.com/office/drawing/2014/main" id="{E23FAE9B-982D-41B9-BBD2-74E842A46071}"/>
              </a:ext>
            </a:extLst>
          </p:cNvPr>
          <p:cNvSpPr>
            <a:spLocks noGrp="1"/>
          </p:cNvSpPr>
          <p:nvPr>
            <p:ph type="dt" sz="half" idx="12"/>
          </p:nvPr>
        </p:nvSpPr>
        <p:spPr/>
        <p:txBody>
          <a:bodyPr/>
          <a:lstStyle/>
          <a:p>
            <a:fld id="{45B8C93C-B470-48DC-878B-475DD7D9D265}" type="datetime1">
              <a:rPr lang="en-US" smtClean="0"/>
              <a:t>6/15/2022</a:t>
            </a:fld>
            <a:endParaRPr lang="en-US" dirty="0"/>
          </a:p>
        </p:txBody>
      </p:sp>
      <p:sp>
        <p:nvSpPr>
          <p:cNvPr id="8" name="Slide Number Placeholder 7" hidden="1">
            <a:extLst>
              <a:ext uri="{FF2B5EF4-FFF2-40B4-BE49-F238E27FC236}">
                <a16:creationId xmlns:a16="http://schemas.microsoft.com/office/drawing/2014/main" id="{1E1DF904-338B-407E-A788-88865DF5B781}"/>
              </a:ext>
            </a:extLst>
          </p:cNvPr>
          <p:cNvSpPr>
            <a:spLocks noGrp="1"/>
          </p:cNvSpPr>
          <p:nvPr>
            <p:ph type="sldNum" sz="quarter" idx="14"/>
          </p:nvPr>
        </p:nvSpPr>
        <p:spPr/>
        <p:txBody>
          <a:bodyPr/>
          <a:lstStyle/>
          <a:p>
            <a:fld id="{03805D93-7D4B-4CBC-BABC-3A8AC08CB7F4}" type="slidenum">
              <a:rPr lang="en-US" smtClean="0"/>
              <a:pPr/>
              <a:t>‹#›</a:t>
            </a:fld>
            <a:endParaRPr lang="en-US" dirty="0"/>
          </a:p>
        </p:txBody>
      </p:sp>
      <p:sp>
        <p:nvSpPr>
          <p:cNvPr id="7" name="Footer Placeholder 6" hidden="1">
            <a:extLst>
              <a:ext uri="{FF2B5EF4-FFF2-40B4-BE49-F238E27FC236}">
                <a16:creationId xmlns:a16="http://schemas.microsoft.com/office/drawing/2014/main" id="{0E8CE9CD-F45B-421B-99EE-E365E024903C}"/>
              </a:ext>
            </a:extLst>
          </p:cNvPr>
          <p:cNvSpPr>
            <a:spLocks noGrp="1"/>
          </p:cNvSpPr>
          <p:nvPr>
            <p:ph type="ftr" sz="quarter" idx="13"/>
          </p:nvPr>
        </p:nvSpPr>
        <p:spPr/>
        <p:txBody>
          <a:bodyPr/>
          <a:lstStyle/>
          <a:p>
            <a:r>
              <a:rPr lang="en-US" dirty="0"/>
              <a:t>Confidential property of Optum. Do not distribute or reproduce without express permission from Optum.</a:t>
            </a:r>
          </a:p>
        </p:txBody>
      </p:sp>
      <p:sp>
        <p:nvSpPr>
          <p:cNvPr id="17" name="Presentation date placeholder">
            <a:extLst>
              <a:ext uri="{FF2B5EF4-FFF2-40B4-BE49-F238E27FC236}">
                <a16:creationId xmlns:a16="http://schemas.microsoft.com/office/drawing/2014/main" id="{798BE44C-881B-41C4-90ED-E3EADCC7440A}"/>
              </a:ext>
            </a:extLst>
          </p:cNvPr>
          <p:cNvSpPr>
            <a:spLocks noGrp="1"/>
          </p:cNvSpPr>
          <p:nvPr>
            <p:ph type="body" sz="quarter" idx="11" hasCustomPrompt="1"/>
          </p:nvPr>
        </p:nvSpPr>
        <p:spPr bwMode="gray">
          <a:xfrm>
            <a:off x="463462" y="6197353"/>
            <a:ext cx="4709160" cy="215444"/>
          </a:xfrm>
        </p:spPr>
        <p:txBody>
          <a:bodyPr wrap="square" anchor="b">
            <a:spAutoFit/>
          </a:bodyPr>
          <a:lstStyle>
            <a:lvl1pPr marL="0" indent="0">
              <a:spcBef>
                <a:spcPts val="0"/>
              </a:spcBef>
              <a:buFont typeface="Arial" panose="020B0604020202020204" pitchFamily="34" charset="0"/>
              <a:buNone/>
              <a:defRPr sz="1400" b="1">
                <a:solidFill>
                  <a:schemeClr val="accent6"/>
                </a:solidFill>
              </a:defRPr>
            </a:lvl1pPr>
            <a:lvl2pPr marL="0" indent="0">
              <a:buNone/>
              <a:defRPr sz="2000">
                <a:solidFill>
                  <a:schemeClr val="accent5"/>
                </a:solidFill>
              </a:defRPr>
            </a:lvl2pPr>
            <a:lvl3pPr marL="231775" indent="0">
              <a:buFont typeface="Arial" panose="020B0604020202020204" pitchFamily="34" charset="0"/>
              <a:buNone/>
              <a:defRPr sz="2000">
                <a:solidFill>
                  <a:schemeClr val="accent5"/>
                </a:solidFill>
              </a:defRPr>
            </a:lvl3pPr>
            <a:lvl4pPr marL="228600" indent="0">
              <a:buNone/>
              <a:defRPr sz="2000">
                <a:solidFill>
                  <a:schemeClr val="accent5"/>
                </a:solidFill>
              </a:defRPr>
            </a:lvl4pPr>
            <a:lvl5pPr marL="460375" indent="0">
              <a:buNone/>
              <a:defRPr sz="2000">
                <a:solidFill>
                  <a:schemeClr val="accent5"/>
                </a:solidFill>
              </a:defRPr>
            </a:lvl5pPr>
          </a:lstStyle>
          <a:p>
            <a:pPr lvl="0"/>
            <a:r>
              <a:rPr lang="en-US" dirty="0"/>
              <a:t>Month DD, YYYY (May also be location or speaker)</a:t>
            </a:r>
          </a:p>
        </p:txBody>
      </p:sp>
      <p:sp>
        <p:nvSpPr>
          <p:cNvPr id="16" name="Subtitle placeholder">
            <a:extLst>
              <a:ext uri="{FF2B5EF4-FFF2-40B4-BE49-F238E27FC236}">
                <a16:creationId xmlns:a16="http://schemas.microsoft.com/office/drawing/2014/main" id="{2E03F862-177D-4A2A-BB03-60A40298232B}"/>
              </a:ext>
            </a:extLst>
          </p:cNvPr>
          <p:cNvSpPr>
            <a:spLocks noGrp="1"/>
          </p:cNvSpPr>
          <p:nvPr>
            <p:ph type="body" sz="quarter" idx="10" hasCustomPrompt="1"/>
          </p:nvPr>
        </p:nvSpPr>
        <p:spPr bwMode="gray">
          <a:xfrm>
            <a:off x="463462" y="4518883"/>
            <a:ext cx="4709160" cy="553998"/>
          </a:xfrm>
        </p:spPr>
        <p:txBody>
          <a:bodyPr>
            <a:spAutoFit/>
          </a:bodyPr>
          <a:lstStyle>
            <a:lvl1pPr marL="0" indent="0">
              <a:spcBef>
                <a:spcPts val="0"/>
              </a:spcBef>
              <a:buFont typeface="Arial" panose="020B0604020202020204" pitchFamily="34" charset="0"/>
              <a:buNone/>
              <a:defRPr sz="1800">
                <a:solidFill>
                  <a:schemeClr val="accent6"/>
                </a:solidFill>
              </a:defRPr>
            </a:lvl1pPr>
            <a:lvl2pPr marL="0" indent="0">
              <a:buNone/>
              <a:defRPr sz="2000">
                <a:solidFill>
                  <a:schemeClr val="accent5"/>
                </a:solidFill>
              </a:defRPr>
            </a:lvl2pPr>
            <a:lvl3pPr marL="231775" indent="0">
              <a:buFont typeface="Arial" panose="020B0604020202020204" pitchFamily="34" charset="0"/>
              <a:buNone/>
              <a:defRPr sz="2000">
                <a:solidFill>
                  <a:schemeClr val="accent5"/>
                </a:solidFill>
              </a:defRPr>
            </a:lvl3pPr>
            <a:lvl4pPr marL="228600" indent="0">
              <a:buNone/>
              <a:defRPr sz="2000">
                <a:solidFill>
                  <a:schemeClr val="accent5"/>
                </a:solidFill>
              </a:defRPr>
            </a:lvl4pPr>
            <a:lvl5pPr marL="460375" indent="0">
              <a:buNone/>
              <a:defRPr sz="2000">
                <a:solidFill>
                  <a:schemeClr val="accent5"/>
                </a:solidFill>
              </a:defRPr>
            </a:lvl5pPr>
          </a:lstStyle>
          <a:p>
            <a:pPr lvl="0"/>
            <a:r>
              <a:rPr lang="en-US" dirty="0"/>
              <a:t>Presentation subtitle (optional); Arial 18pt, sentence case, max. 3 lines</a:t>
            </a:r>
          </a:p>
        </p:txBody>
      </p:sp>
      <p:pic>
        <p:nvPicPr>
          <p:cNvPr id="11" name="Optum logo" descr="Optum logo">
            <a:extLst>
              <a:ext uri="{FF2B5EF4-FFF2-40B4-BE49-F238E27FC236}">
                <a16:creationId xmlns:a16="http://schemas.microsoft.com/office/drawing/2014/main" id="{8379DEF5-9B62-4192-91DE-19BB09195893}"/>
              </a:ext>
              <a:ext uri="{C183D7F6-B498-43B3-948B-1728B52AA6E4}">
                <adec:decorative xmlns:adec="http://schemas.microsoft.com/office/drawing/2017/decorative" val="0"/>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bwMode="gray">
          <a:xfrm>
            <a:off x="457200" y="833151"/>
            <a:ext cx="1917891" cy="555322"/>
          </a:xfrm>
          <a:prstGeom prst="rect">
            <a:avLst/>
          </a:prstGeom>
        </p:spPr>
      </p:pic>
      <p:pic>
        <p:nvPicPr>
          <p:cNvPr id="15" name="Picture 8" descr="Icon&#10;&#10;Description automatically generated">
            <a:extLst>
              <a:ext uri="{FF2B5EF4-FFF2-40B4-BE49-F238E27FC236}">
                <a16:creationId xmlns:a16="http://schemas.microsoft.com/office/drawing/2014/main" id="{548F7AB9-C07C-44D3-A45A-509D3091F2E3}"/>
              </a:ext>
            </a:extLst>
          </p:cNvPr>
          <p:cNvPicPr>
            <a:picLocks noChangeAspect="1"/>
          </p:cNvPicPr>
          <p:nvPr userDrawn="1"/>
        </p:nvPicPr>
        <p:blipFill rotWithShape="1">
          <a:blip r:embed="rId4"/>
          <a:srcRect l="24691" r="24691"/>
          <a:stretch/>
        </p:blipFill>
        <p:spPr bwMode="gray">
          <a:xfrm>
            <a:off x="6019800" y="0"/>
            <a:ext cx="6172200" cy="6858000"/>
          </a:xfrm>
          <a:prstGeom prst="rect">
            <a:avLst/>
          </a:prstGeom>
          <a:solidFill>
            <a:schemeClr val="bg2"/>
          </a:solidFill>
        </p:spPr>
      </p:pic>
      <p:sp>
        <p:nvSpPr>
          <p:cNvPr id="10" name="TextBox 9">
            <a:extLst>
              <a:ext uri="{FF2B5EF4-FFF2-40B4-BE49-F238E27FC236}">
                <a16:creationId xmlns:a16="http://schemas.microsoft.com/office/drawing/2014/main" id="{AAF8C1F7-0FC5-4BD5-896B-5EB9642D0AC1}"/>
              </a:ext>
            </a:extLst>
          </p:cNvPr>
          <p:cNvSpPr txBox="1"/>
          <p:nvPr userDrawn="1"/>
        </p:nvSpPr>
        <p:spPr bwMode="gray">
          <a:xfrm>
            <a:off x="463462" y="3592370"/>
            <a:ext cx="4015946" cy="623248"/>
          </a:xfrm>
          <a:prstGeom prst="rect">
            <a:avLst/>
          </a:prstGeom>
          <a:noFill/>
        </p:spPr>
        <p:txBody>
          <a:bodyPr vert="horz" wrap="square" lIns="0" tIns="0" rIns="0" bIns="0" rtlCol="0">
            <a:spAutoFit/>
          </a:bodyPr>
          <a:lstStyle/>
          <a:p>
            <a:pPr algn="l">
              <a:lnSpc>
                <a:spcPct val="90000"/>
              </a:lnSpc>
              <a:spcBef>
                <a:spcPts val="600"/>
              </a:spcBef>
            </a:pPr>
            <a:r>
              <a:rPr lang="en-US" sz="4500" b="1" dirty="0">
                <a:solidFill>
                  <a:schemeClr val="accent6"/>
                </a:solidFill>
              </a:rPr>
              <a:t>Better, for you</a:t>
            </a:r>
          </a:p>
        </p:txBody>
      </p:sp>
    </p:spTree>
    <p:extLst>
      <p:ext uri="{BB962C8B-B14F-4D97-AF65-F5344CB8AC3E}">
        <p14:creationId xmlns:p14="http://schemas.microsoft.com/office/powerpoint/2010/main" val="1005979059"/>
      </p:ext>
    </p:extLst>
  </p:cSld>
  <p:clrMapOvr>
    <a:masterClrMapping/>
  </p:clrMapOvr>
  <p:extLst>
    <p:ext uri="{DCECCB84-F9BA-43D5-87BE-67443E8EF086}">
      <p15:sldGuideLst xmlns:p15="http://schemas.microsoft.com/office/powerpoint/2012/main">
        <p15:guide id="2" pos="3259">
          <p15:clr>
            <a:srgbClr val="FBAE40"/>
          </p15:clr>
        </p15:guide>
        <p15:guide id="4" orient="horz" pos="2845">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  ___  ">
    <p:bg bwMode="gray">
      <p:bgPr>
        <a:solidFill>
          <a:srgbClr val="7030A0"/>
        </a:solidFill>
        <a:effectLst/>
      </p:bgPr>
    </p:bg>
    <p:spTree>
      <p:nvGrpSpPr>
        <p:cNvPr id="1" name=""/>
        <p:cNvGrpSpPr/>
        <p:nvPr/>
      </p:nvGrpSpPr>
      <p:grpSpPr>
        <a:xfrm>
          <a:off x="0" y="0"/>
          <a:ext cx="0" cy="0"/>
          <a:chOff x="0" y="0"/>
          <a:chExt cx="0" cy="0"/>
        </a:xfrm>
      </p:grpSpPr>
      <p:sp>
        <p:nvSpPr>
          <p:cNvPr id="12" name="TextBox 1">
            <a:extLst>
              <a:ext uri="{FF2B5EF4-FFF2-40B4-BE49-F238E27FC236}">
                <a16:creationId xmlns:a16="http://schemas.microsoft.com/office/drawing/2014/main" id="{13F80B4D-94E3-497C-9014-7F8EABA417B7}"/>
              </a:ext>
            </a:extLst>
          </p:cNvPr>
          <p:cNvSpPr txBox="1"/>
          <p:nvPr userDrawn="1"/>
        </p:nvSpPr>
        <p:spPr bwMode="gray">
          <a:xfrm>
            <a:off x="742998" y="1351508"/>
            <a:ext cx="9891327" cy="4154984"/>
          </a:xfrm>
          <a:prstGeom prst="rect">
            <a:avLst/>
          </a:prstGeom>
          <a:noFill/>
        </p:spPr>
        <p:txBody>
          <a:bodyPr wrap="square" lIns="0" tIns="0" rIns="0" bIns="0" rtlCol="0">
            <a:spAutoFit/>
          </a:bodyPr>
          <a:lstStyle/>
          <a:p>
            <a:pPr>
              <a:lnSpc>
                <a:spcPct val="90000"/>
              </a:lnSpc>
              <a:spcBef>
                <a:spcPts val="0"/>
              </a:spcBef>
            </a:pPr>
            <a:r>
              <a:rPr lang="en-US" sz="15000" b="1" dirty="0">
                <a:solidFill>
                  <a:schemeClr val="bg1"/>
                </a:solidFill>
              </a:rPr>
              <a:t>Section headers</a:t>
            </a:r>
          </a:p>
        </p:txBody>
      </p:sp>
      <p:cxnSp>
        <p:nvCxnSpPr>
          <p:cNvPr id="4" name="Orange arrow">
            <a:extLst>
              <a:ext uri="{FF2B5EF4-FFF2-40B4-BE49-F238E27FC236}">
                <a16:creationId xmlns:a16="http://schemas.microsoft.com/office/drawing/2014/main" id="{5CA4857D-50A4-4F6E-8AC6-F53991E25BA7}"/>
              </a:ext>
              <a:ext uri="{C183D7F6-B498-43B3-948B-1728B52AA6E4}">
                <adec:decorative xmlns:adec="http://schemas.microsoft.com/office/drawing/2017/decorative" val="1"/>
              </a:ext>
            </a:extLst>
          </p:cNvPr>
          <p:cNvCxnSpPr>
            <a:cxnSpLocks/>
          </p:cNvCxnSpPr>
          <p:nvPr userDrawn="1"/>
        </p:nvCxnSpPr>
        <p:spPr bwMode="gray">
          <a:xfrm>
            <a:off x="9497148" y="3429000"/>
            <a:ext cx="1951854" cy="0"/>
          </a:xfrm>
          <a:prstGeom prst="line">
            <a:avLst/>
          </a:prstGeom>
          <a:ln w="317500" cap="rnd">
            <a:solidFill>
              <a:schemeClr val="bg1"/>
            </a:solidFill>
            <a:round/>
            <a:tailEnd type="arrow" w="lg" len="sm"/>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1304529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4" name="Date Placeholder 3" hidden="1">
            <a:extLst>
              <a:ext uri="{FF2B5EF4-FFF2-40B4-BE49-F238E27FC236}">
                <a16:creationId xmlns:a16="http://schemas.microsoft.com/office/drawing/2014/main" id="{39B679AE-D173-4857-9656-61C15B78E493}"/>
              </a:ext>
            </a:extLst>
          </p:cNvPr>
          <p:cNvSpPr>
            <a:spLocks noGrp="1"/>
          </p:cNvSpPr>
          <p:nvPr>
            <p:ph type="dt" sz="half" idx="10"/>
          </p:nvPr>
        </p:nvSpPr>
        <p:spPr/>
        <p:txBody>
          <a:bodyPr/>
          <a:lstStyle/>
          <a:p>
            <a:fld id="{8BFB956A-C3EE-4CEE-8CC6-BB9E3DB82FC2}" type="datetime1">
              <a:rPr lang="en-US" smtClean="0"/>
              <a:t>6/15/2022</a:t>
            </a:fld>
            <a:endParaRPr lang="en-US" dirty="0"/>
          </a:p>
        </p:txBody>
      </p:sp>
      <p:sp>
        <p:nvSpPr>
          <p:cNvPr id="6" name="Slide Number Placeholder 5" hidden="1">
            <a:extLst>
              <a:ext uri="{FF2B5EF4-FFF2-40B4-BE49-F238E27FC236}">
                <a16:creationId xmlns:a16="http://schemas.microsoft.com/office/drawing/2014/main" id="{18C9E9B4-49EA-4882-85A5-CCD50D15CDE0}"/>
              </a:ext>
            </a:extLst>
          </p:cNvPr>
          <p:cNvSpPr>
            <a:spLocks noGrp="1"/>
          </p:cNvSpPr>
          <p:nvPr>
            <p:ph type="sldNum" sz="quarter" idx="12"/>
          </p:nvPr>
        </p:nvSpPr>
        <p:spPr/>
        <p:txBody>
          <a:bodyPr/>
          <a:lstStyle/>
          <a:p>
            <a:fld id="{03805D93-7D4B-4CBC-BABC-3A8AC08CB7F4}" type="slidenum">
              <a:rPr lang="en-US" smtClean="0"/>
              <a:t>‹#›</a:t>
            </a:fld>
            <a:endParaRPr lang="en-US" dirty="0"/>
          </a:p>
        </p:txBody>
      </p:sp>
      <p:sp>
        <p:nvSpPr>
          <p:cNvPr id="5" name="Footer Placeholder 4" hidden="1">
            <a:extLst>
              <a:ext uri="{FF2B5EF4-FFF2-40B4-BE49-F238E27FC236}">
                <a16:creationId xmlns:a16="http://schemas.microsoft.com/office/drawing/2014/main" id="{D444279A-BCE2-4BB7-8BEE-7A06041140C9}"/>
              </a:ext>
            </a:extLst>
          </p:cNvPr>
          <p:cNvSpPr>
            <a:spLocks noGrp="1"/>
          </p:cNvSpPr>
          <p:nvPr>
            <p:ph type="ftr" sz="quarter" idx="11"/>
          </p:nvPr>
        </p:nvSpPr>
        <p:spPr bwMode="gray"/>
        <p:txBody>
          <a:bodyPr/>
          <a:lstStyle/>
          <a:p>
            <a:r>
              <a:rPr lang="en-US" dirty="0"/>
              <a:t>Confidential property of Optum. Do not distribute or reproduce without express permission from Optum.</a:t>
            </a:r>
          </a:p>
        </p:txBody>
      </p:sp>
      <p:sp>
        <p:nvSpPr>
          <p:cNvPr id="3" name="Subtitle placeholder">
            <a:extLst>
              <a:ext uri="{FF2B5EF4-FFF2-40B4-BE49-F238E27FC236}">
                <a16:creationId xmlns:a16="http://schemas.microsoft.com/office/drawing/2014/main" id="{1984467D-8998-4601-8ABC-FDE348E4BFF2}"/>
              </a:ext>
            </a:extLst>
          </p:cNvPr>
          <p:cNvSpPr>
            <a:spLocks noGrp="1"/>
          </p:cNvSpPr>
          <p:nvPr>
            <p:ph type="body" idx="1" hasCustomPrompt="1"/>
          </p:nvPr>
        </p:nvSpPr>
        <p:spPr bwMode="gray">
          <a:xfrm>
            <a:off x="1752600" y="4255572"/>
            <a:ext cx="8686800" cy="332399"/>
          </a:xfrm>
        </p:spPr>
        <p:txBody>
          <a:bodyPr>
            <a:spAutoFit/>
          </a:bodyPr>
          <a:lstStyle>
            <a:lvl1pPr marL="0" indent="0" algn="ctr">
              <a:lnSpc>
                <a:spcPct val="90000"/>
              </a:lnSpc>
              <a:spcBef>
                <a:spcPts val="0"/>
              </a:spcBef>
              <a:buNone/>
              <a:defRPr sz="2400">
                <a:solidFill>
                  <a:schemeClr val="accent6"/>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Section subtitle (optional); Arial 24pt, sentence case</a:t>
            </a:r>
          </a:p>
        </p:txBody>
      </p:sp>
      <p:sp>
        <p:nvSpPr>
          <p:cNvPr id="2" name="Title 1">
            <a:extLst>
              <a:ext uri="{FF2B5EF4-FFF2-40B4-BE49-F238E27FC236}">
                <a16:creationId xmlns:a16="http://schemas.microsoft.com/office/drawing/2014/main" id="{8364047E-FA3E-49C2-97F7-5B543041A6B9}"/>
              </a:ext>
            </a:extLst>
          </p:cNvPr>
          <p:cNvSpPr>
            <a:spLocks noGrp="1"/>
          </p:cNvSpPr>
          <p:nvPr>
            <p:ph type="title" hasCustomPrompt="1"/>
          </p:nvPr>
        </p:nvSpPr>
        <p:spPr bwMode="gray">
          <a:xfrm>
            <a:off x="1752600" y="2451107"/>
            <a:ext cx="8686800" cy="1523494"/>
          </a:xfrm>
        </p:spPr>
        <p:txBody>
          <a:bodyPr anchor="b"/>
          <a:lstStyle>
            <a:lvl1pPr algn="ctr">
              <a:defRPr sz="5500"/>
            </a:lvl1pPr>
          </a:lstStyle>
          <a:p>
            <a:r>
              <a:rPr lang="en-US" dirty="0"/>
              <a:t>Section title; Arial 55pt, sentence case</a:t>
            </a:r>
          </a:p>
        </p:txBody>
      </p:sp>
    </p:spTree>
    <p:extLst>
      <p:ext uri="{BB962C8B-B14F-4D97-AF65-F5344CB8AC3E}">
        <p14:creationId xmlns:p14="http://schemas.microsoft.com/office/powerpoint/2010/main" val="2107527910"/>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1101">
          <p15:clr>
            <a:srgbClr val="FBAE40"/>
          </p15:clr>
        </p15:guide>
        <p15:guide id="2" pos="6576">
          <p15:clr>
            <a:srgbClr val="FBAE40"/>
          </p15:clr>
        </p15:guide>
        <p15:guide id="3" orient="horz" pos="2505">
          <p15:clr>
            <a:srgbClr val="FBAE40"/>
          </p15:clr>
        </p15:guide>
        <p15:guide id="4" orient="horz" pos="2679">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Section Header 02">
    <p:bg>
      <p:bgRef idx="1001">
        <a:schemeClr val="bg2"/>
      </p:bgRef>
    </p:bg>
    <p:spTree>
      <p:nvGrpSpPr>
        <p:cNvPr id="1" name=""/>
        <p:cNvGrpSpPr/>
        <p:nvPr/>
      </p:nvGrpSpPr>
      <p:grpSpPr>
        <a:xfrm>
          <a:off x="0" y="0"/>
          <a:ext cx="0" cy="0"/>
          <a:chOff x="0" y="0"/>
          <a:chExt cx="0" cy="0"/>
        </a:xfrm>
      </p:grpSpPr>
      <p:sp>
        <p:nvSpPr>
          <p:cNvPr id="4" name="Date Placeholder 3" hidden="1">
            <a:extLst>
              <a:ext uri="{FF2B5EF4-FFF2-40B4-BE49-F238E27FC236}">
                <a16:creationId xmlns:a16="http://schemas.microsoft.com/office/drawing/2014/main" id="{39B679AE-D173-4857-9656-61C15B78E493}"/>
              </a:ext>
            </a:extLst>
          </p:cNvPr>
          <p:cNvSpPr>
            <a:spLocks noGrp="1"/>
          </p:cNvSpPr>
          <p:nvPr>
            <p:ph type="dt" sz="half" idx="10"/>
          </p:nvPr>
        </p:nvSpPr>
        <p:spPr/>
        <p:txBody>
          <a:bodyPr/>
          <a:lstStyle/>
          <a:p>
            <a:fld id="{53CF638C-039E-4A48-A8EB-E2D0262E67A1}" type="datetime1">
              <a:rPr lang="en-US" smtClean="0"/>
              <a:t>6/15/2022</a:t>
            </a:fld>
            <a:endParaRPr lang="en-US" dirty="0"/>
          </a:p>
        </p:txBody>
      </p:sp>
      <p:sp>
        <p:nvSpPr>
          <p:cNvPr id="6" name="Slide Number Placeholder 5" hidden="1">
            <a:extLst>
              <a:ext uri="{FF2B5EF4-FFF2-40B4-BE49-F238E27FC236}">
                <a16:creationId xmlns:a16="http://schemas.microsoft.com/office/drawing/2014/main" id="{18C9E9B4-49EA-4882-85A5-CCD50D15CDE0}"/>
              </a:ext>
            </a:extLst>
          </p:cNvPr>
          <p:cNvSpPr>
            <a:spLocks noGrp="1"/>
          </p:cNvSpPr>
          <p:nvPr>
            <p:ph type="sldNum" sz="quarter" idx="12"/>
          </p:nvPr>
        </p:nvSpPr>
        <p:spPr/>
        <p:txBody>
          <a:bodyPr/>
          <a:lstStyle/>
          <a:p>
            <a:fld id="{03805D93-7D4B-4CBC-BABC-3A8AC08CB7F4}" type="slidenum">
              <a:rPr lang="en-US" smtClean="0"/>
              <a:t>‹#›</a:t>
            </a:fld>
            <a:endParaRPr lang="en-US" dirty="0"/>
          </a:p>
        </p:txBody>
      </p:sp>
      <p:sp>
        <p:nvSpPr>
          <p:cNvPr id="5" name="Footer Placeholder 4" hidden="1">
            <a:extLst>
              <a:ext uri="{FF2B5EF4-FFF2-40B4-BE49-F238E27FC236}">
                <a16:creationId xmlns:a16="http://schemas.microsoft.com/office/drawing/2014/main" id="{D444279A-BCE2-4BB7-8BEE-7A06041140C9}"/>
              </a:ext>
            </a:extLst>
          </p:cNvPr>
          <p:cNvSpPr>
            <a:spLocks noGrp="1"/>
          </p:cNvSpPr>
          <p:nvPr>
            <p:ph type="ftr" sz="quarter" idx="11"/>
          </p:nvPr>
        </p:nvSpPr>
        <p:spPr bwMode="gray"/>
        <p:txBody>
          <a:bodyPr/>
          <a:lstStyle/>
          <a:p>
            <a:r>
              <a:rPr lang="en-US" dirty="0"/>
              <a:t>Confidential property of Optum. Do not distribute or reproduce without express permission from Optum.</a:t>
            </a:r>
          </a:p>
        </p:txBody>
      </p:sp>
      <p:sp>
        <p:nvSpPr>
          <p:cNvPr id="3" name="Subtitle placeholder">
            <a:extLst>
              <a:ext uri="{FF2B5EF4-FFF2-40B4-BE49-F238E27FC236}">
                <a16:creationId xmlns:a16="http://schemas.microsoft.com/office/drawing/2014/main" id="{1984467D-8998-4601-8ABC-FDE348E4BFF2}"/>
              </a:ext>
            </a:extLst>
          </p:cNvPr>
          <p:cNvSpPr>
            <a:spLocks noGrp="1"/>
          </p:cNvSpPr>
          <p:nvPr>
            <p:ph type="body" idx="1" hasCustomPrompt="1"/>
          </p:nvPr>
        </p:nvSpPr>
        <p:spPr bwMode="gray">
          <a:xfrm>
            <a:off x="1752600" y="4255572"/>
            <a:ext cx="8686800" cy="332399"/>
          </a:xfrm>
        </p:spPr>
        <p:txBody>
          <a:bodyPr>
            <a:spAutoFit/>
          </a:bodyPr>
          <a:lstStyle>
            <a:lvl1pPr marL="0" indent="0" algn="ctr">
              <a:lnSpc>
                <a:spcPct val="90000"/>
              </a:lnSpc>
              <a:spcBef>
                <a:spcPts val="0"/>
              </a:spcBef>
              <a:buNone/>
              <a:defRPr sz="2400">
                <a:solidFill>
                  <a:schemeClr val="accent6"/>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Section subtitle (optional); Arial 24pt, sentence case</a:t>
            </a:r>
          </a:p>
        </p:txBody>
      </p:sp>
      <p:sp>
        <p:nvSpPr>
          <p:cNvPr id="2" name="Title 1">
            <a:extLst>
              <a:ext uri="{FF2B5EF4-FFF2-40B4-BE49-F238E27FC236}">
                <a16:creationId xmlns:a16="http://schemas.microsoft.com/office/drawing/2014/main" id="{8364047E-FA3E-49C2-97F7-5B543041A6B9}"/>
              </a:ext>
            </a:extLst>
          </p:cNvPr>
          <p:cNvSpPr>
            <a:spLocks noGrp="1"/>
          </p:cNvSpPr>
          <p:nvPr>
            <p:ph type="title" hasCustomPrompt="1"/>
          </p:nvPr>
        </p:nvSpPr>
        <p:spPr bwMode="gray">
          <a:xfrm>
            <a:off x="1752600" y="2451107"/>
            <a:ext cx="8686800" cy="1523494"/>
          </a:xfrm>
        </p:spPr>
        <p:txBody>
          <a:bodyPr anchor="b"/>
          <a:lstStyle>
            <a:lvl1pPr algn="ctr">
              <a:defRPr sz="5500"/>
            </a:lvl1pPr>
          </a:lstStyle>
          <a:p>
            <a:r>
              <a:rPr lang="en-US" dirty="0"/>
              <a:t>Section title; Arial 55pt, sentence case</a:t>
            </a:r>
          </a:p>
        </p:txBody>
      </p:sp>
    </p:spTree>
    <p:extLst>
      <p:ext uri="{BB962C8B-B14F-4D97-AF65-F5344CB8AC3E}">
        <p14:creationId xmlns:p14="http://schemas.microsoft.com/office/powerpoint/2010/main" val="1053793761"/>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1101">
          <p15:clr>
            <a:srgbClr val="FBAE40"/>
          </p15:clr>
        </p15:guide>
        <p15:guide id="2" pos="6577">
          <p15:clr>
            <a:srgbClr val="FBAE40"/>
          </p15:clr>
        </p15:guide>
        <p15:guide id="3" orient="horz" pos="2505">
          <p15:clr>
            <a:srgbClr val="FBAE40"/>
          </p15:clr>
        </p15:guide>
        <p15:guide id="4" orient="horz" pos="2679">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   ___   ">
    <p:bg bwMode="gray">
      <p:bgPr>
        <a:solidFill>
          <a:srgbClr val="7030A0"/>
        </a:solidFill>
        <a:effectLst/>
      </p:bgPr>
    </p:bg>
    <p:spTree>
      <p:nvGrpSpPr>
        <p:cNvPr id="1" name=""/>
        <p:cNvGrpSpPr/>
        <p:nvPr/>
      </p:nvGrpSpPr>
      <p:grpSpPr>
        <a:xfrm>
          <a:off x="0" y="0"/>
          <a:ext cx="0" cy="0"/>
          <a:chOff x="0" y="0"/>
          <a:chExt cx="0" cy="0"/>
        </a:xfrm>
      </p:grpSpPr>
      <p:sp>
        <p:nvSpPr>
          <p:cNvPr id="5" name="TextBox 1">
            <a:extLst>
              <a:ext uri="{FF2B5EF4-FFF2-40B4-BE49-F238E27FC236}">
                <a16:creationId xmlns:a16="http://schemas.microsoft.com/office/drawing/2014/main" id="{3A455D22-8446-4F14-AA52-97E668DEC836}"/>
              </a:ext>
            </a:extLst>
          </p:cNvPr>
          <p:cNvSpPr txBox="1"/>
          <p:nvPr userDrawn="1"/>
        </p:nvSpPr>
        <p:spPr bwMode="gray">
          <a:xfrm>
            <a:off x="742998" y="1351508"/>
            <a:ext cx="9891327" cy="4154984"/>
          </a:xfrm>
          <a:prstGeom prst="rect">
            <a:avLst/>
          </a:prstGeom>
          <a:noFill/>
        </p:spPr>
        <p:txBody>
          <a:bodyPr wrap="square" lIns="0" tIns="0" rIns="0" bIns="0" rtlCol="0">
            <a:spAutoFit/>
          </a:bodyPr>
          <a:lstStyle/>
          <a:p>
            <a:pPr>
              <a:lnSpc>
                <a:spcPct val="90000"/>
              </a:lnSpc>
              <a:spcBef>
                <a:spcPts val="0"/>
              </a:spcBef>
            </a:pPr>
            <a:r>
              <a:rPr lang="en-US" sz="15000" b="1" dirty="0">
                <a:solidFill>
                  <a:schemeClr val="bg1"/>
                </a:solidFill>
              </a:rPr>
              <a:t>Standard layouts</a:t>
            </a:r>
          </a:p>
        </p:txBody>
      </p:sp>
      <p:cxnSp>
        <p:nvCxnSpPr>
          <p:cNvPr id="4" name="Orange arrow">
            <a:extLst>
              <a:ext uri="{FF2B5EF4-FFF2-40B4-BE49-F238E27FC236}">
                <a16:creationId xmlns:a16="http://schemas.microsoft.com/office/drawing/2014/main" id="{9FFBF798-5E41-4C4C-8019-BFB1C5FBD16F}"/>
              </a:ext>
              <a:ext uri="{C183D7F6-B498-43B3-948B-1728B52AA6E4}">
                <adec:decorative xmlns:adec="http://schemas.microsoft.com/office/drawing/2017/decorative" val="1"/>
              </a:ext>
            </a:extLst>
          </p:cNvPr>
          <p:cNvCxnSpPr>
            <a:cxnSpLocks/>
          </p:cNvCxnSpPr>
          <p:nvPr userDrawn="1"/>
        </p:nvCxnSpPr>
        <p:spPr bwMode="gray">
          <a:xfrm>
            <a:off x="9497148" y="3429000"/>
            <a:ext cx="1951854" cy="0"/>
          </a:xfrm>
          <a:prstGeom prst="line">
            <a:avLst/>
          </a:prstGeom>
          <a:ln w="317500" cap="rnd">
            <a:solidFill>
              <a:schemeClr val="bg1"/>
            </a:solidFill>
            <a:round/>
            <a:tailEnd type="arrow" w="lg" len="sm"/>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1485012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Date Placeholder 2" hidden="1">
            <a:extLst>
              <a:ext uri="{FF2B5EF4-FFF2-40B4-BE49-F238E27FC236}">
                <a16:creationId xmlns:a16="http://schemas.microsoft.com/office/drawing/2014/main" id="{8A49B71C-EE28-4F4C-994D-7E3486111388}"/>
              </a:ext>
            </a:extLst>
          </p:cNvPr>
          <p:cNvSpPr>
            <a:spLocks noGrp="1"/>
          </p:cNvSpPr>
          <p:nvPr>
            <p:ph type="dt" sz="half" idx="10"/>
          </p:nvPr>
        </p:nvSpPr>
        <p:spPr/>
        <p:txBody>
          <a:bodyPr/>
          <a:lstStyle/>
          <a:p>
            <a:fld id="{6017203D-7AF0-48CF-9AA1-1400585FFB1C}" type="datetime1">
              <a:rPr lang="en-US" smtClean="0"/>
              <a:t>6/15/2022</a:t>
            </a:fld>
            <a:endParaRPr lang="en-US" dirty="0"/>
          </a:p>
        </p:txBody>
      </p:sp>
      <p:sp>
        <p:nvSpPr>
          <p:cNvPr id="5" name="Slide Number Placeholder 4" hidden="1">
            <a:extLst>
              <a:ext uri="{FF2B5EF4-FFF2-40B4-BE49-F238E27FC236}">
                <a16:creationId xmlns:a16="http://schemas.microsoft.com/office/drawing/2014/main" id="{C408F62C-9090-4EA7-BBD2-481410405BBE}"/>
              </a:ext>
            </a:extLst>
          </p:cNvPr>
          <p:cNvSpPr>
            <a:spLocks noGrp="1"/>
          </p:cNvSpPr>
          <p:nvPr>
            <p:ph type="sldNum" sz="quarter" idx="12"/>
          </p:nvPr>
        </p:nvSpPr>
        <p:spPr/>
        <p:txBody>
          <a:bodyPr/>
          <a:lstStyle/>
          <a:p>
            <a:fld id="{03805D93-7D4B-4CBC-BABC-3A8AC08CB7F4}" type="slidenum">
              <a:rPr lang="en-US" smtClean="0"/>
              <a:t>‹#›</a:t>
            </a:fld>
            <a:endParaRPr lang="en-US" dirty="0"/>
          </a:p>
        </p:txBody>
      </p:sp>
      <p:sp>
        <p:nvSpPr>
          <p:cNvPr id="4" name="Footer Placeholder 3" hidden="1">
            <a:extLst>
              <a:ext uri="{FF2B5EF4-FFF2-40B4-BE49-F238E27FC236}">
                <a16:creationId xmlns:a16="http://schemas.microsoft.com/office/drawing/2014/main" id="{F7BFA8CA-0947-4A58-87AE-004F617F47B1}"/>
              </a:ext>
            </a:extLst>
          </p:cNvPr>
          <p:cNvSpPr>
            <a:spLocks noGrp="1"/>
          </p:cNvSpPr>
          <p:nvPr>
            <p:ph type="ftr" sz="quarter" idx="11"/>
          </p:nvPr>
        </p:nvSpPr>
        <p:spPr bwMode="gray"/>
        <p:txBody>
          <a:bodyPr/>
          <a:lstStyle/>
          <a:p>
            <a:r>
              <a:rPr lang="en-US" dirty="0"/>
              <a:t>Confidential property of Optum. Do not distribute or reproduce without express permission from Optum.</a:t>
            </a:r>
          </a:p>
        </p:txBody>
      </p:sp>
      <p:sp>
        <p:nvSpPr>
          <p:cNvPr id="2" name="Title 1">
            <a:extLst>
              <a:ext uri="{FF2B5EF4-FFF2-40B4-BE49-F238E27FC236}">
                <a16:creationId xmlns:a16="http://schemas.microsoft.com/office/drawing/2014/main" id="{CB1C8E8B-99F0-45A8-BCAB-DBB719616F12}"/>
              </a:ext>
            </a:extLst>
          </p:cNvPr>
          <p:cNvSpPr>
            <a:spLocks noGrp="1"/>
          </p:cNvSpPr>
          <p:nvPr>
            <p:ph type="title" hasCustomPrompt="1"/>
          </p:nvPr>
        </p:nvSpPr>
        <p:spPr bwMode="gray"/>
        <p:txBody>
          <a:bodyPr/>
          <a:lstStyle>
            <a:lvl1pPr>
              <a:defRPr/>
            </a:lvl1pPr>
          </a:lstStyle>
          <a:p>
            <a:r>
              <a:rPr lang="en-US" dirty="0"/>
              <a:t>Slide title; Arial 22pt bold, sentence case (1 line)</a:t>
            </a:r>
          </a:p>
        </p:txBody>
      </p:sp>
    </p:spTree>
    <p:extLst>
      <p:ext uri="{BB962C8B-B14F-4D97-AF65-F5344CB8AC3E}">
        <p14:creationId xmlns:p14="http://schemas.microsoft.com/office/powerpoint/2010/main" val="4077258867"/>
      </p:ext>
    </p:extLst>
  </p:cSld>
  <p:clrMapOvr>
    <a:masterClrMapping/>
  </p:clrMapOvr>
  <p:extLst>
    <p:ext uri="{DCECCB84-F9BA-43D5-87BE-67443E8EF086}">
      <p15:sldGuideLst xmlns:p15="http://schemas.microsoft.com/office/powerpoint/2012/main">
        <p15:guide id="1" orient="horz" pos="3776">
          <p15:clr>
            <a:srgbClr val="FBAE40"/>
          </p15:clr>
        </p15:guide>
        <p15:guide id="3" orient="horz" pos="793">
          <p15:clr>
            <a:srgbClr val="FBAE40"/>
          </p15:clr>
        </p15:guide>
        <p15:guide id="4" orient="horz" pos="344">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le, Subhead">
    <p:spTree>
      <p:nvGrpSpPr>
        <p:cNvPr id="1" name=""/>
        <p:cNvGrpSpPr/>
        <p:nvPr/>
      </p:nvGrpSpPr>
      <p:grpSpPr>
        <a:xfrm>
          <a:off x="0" y="0"/>
          <a:ext cx="0" cy="0"/>
          <a:chOff x="0" y="0"/>
          <a:chExt cx="0" cy="0"/>
        </a:xfrm>
      </p:grpSpPr>
      <p:sp>
        <p:nvSpPr>
          <p:cNvPr id="3" name="Date Placeholder 2" hidden="1">
            <a:extLst>
              <a:ext uri="{FF2B5EF4-FFF2-40B4-BE49-F238E27FC236}">
                <a16:creationId xmlns:a16="http://schemas.microsoft.com/office/drawing/2014/main" id="{76B3DF85-06AB-4D09-9458-B0A4DE468FDB}"/>
              </a:ext>
            </a:extLst>
          </p:cNvPr>
          <p:cNvSpPr>
            <a:spLocks noGrp="1"/>
          </p:cNvSpPr>
          <p:nvPr>
            <p:ph type="dt" sz="half" idx="10"/>
          </p:nvPr>
        </p:nvSpPr>
        <p:spPr/>
        <p:txBody>
          <a:bodyPr/>
          <a:lstStyle/>
          <a:p>
            <a:fld id="{4E2E38F6-B9D1-4693-91B2-1BF743544C01}" type="datetime1">
              <a:rPr lang="en-US" smtClean="0"/>
              <a:t>6/15/2022</a:t>
            </a:fld>
            <a:endParaRPr lang="en-US" dirty="0"/>
          </a:p>
        </p:txBody>
      </p:sp>
      <p:sp>
        <p:nvSpPr>
          <p:cNvPr id="5" name="Slide Number Placeholder 4" hidden="1">
            <a:extLst>
              <a:ext uri="{FF2B5EF4-FFF2-40B4-BE49-F238E27FC236}">
                <a16:creationId xmlns:a16="http://schemas.microsoft.com/office/drawing/2014/main" id="{CFBBDC95-8D51-42CB-B4C0-9B8E3C030FAA}"/>
              </a:ext>
            </a:extLst>
          </p:cNvPr>
          <p:cNvSpPr>
            <a:spLocks noGrp="1"/>
          </p:cNvSpPr>
          <p:nvPr>
            <p:ph type="sldNum" sz="quarter" idx="12"/>
          </p:nvPr>
        </p:nvSpPr>
        <p:spPr/>
        <p:txBody>
          <a:bodyPr/>
          <a:lstStyle/>
          <a:p>
            <a:fld id="{03805D93-7D4B-4CBC-BABC-3A8AC08CB7F4}" type="slidenum">
              <a:rPr lang="en-US" smtClean="0"/>
              <a:pPr/>
              <a:t>‹#›</a:t>
            </a:fld>
            <a:endParaRPr lang="en-US" dirty="0"/>
          </a:p>
        </p:txBody>
      </p:sp>
      <p:sp>
        <p:nvSpPr>
          <p:cNvPr id="4" name="Footer Placeholder 3" hidden="1">
            <a:extLst>
              <a:ext uri="{FF2B5EF4-FFF2-40B4-BE49-F238E27FC236}">
                <a16:creationId xmlns:a16="http://schemas.microsoft.com/office/drawing/2014/main" id="{20A558EA-9255-4DE1-B9D1-B0557684C783}"/>
              </a:ext>
            </a:extLst>
          </p:cNvPr>
          <p:cNvSpPr>
            <a:spLocks noGrp="1"/>
          </p:cNvSpPr>
          <p:nvPr>
            <p:ph type="ftr" sz="quarter" idx="11"/>
          </p:nvPr>
        </p:nvSpPr>
        <p:spPr bwMode="gray"/>
        <p:txBody>
          <a:bodyPr/>
          <a:lstStyle/>
          <a:p>
            <a:r>
              <a:rPr lang="en-US" dirty="0"/>
              <a:t>Confidential property of Optum. Do not distribute or reproduce without express permission from Optum.</a:t>
            </a:r>
          </a:p>
        </p:txBody>
      </p:sp>
      <p:sp>
        <p:nvSpPr>
          <p:cNvPr id="8" name="Subtitle placeholder">
            <a:extLst>
              <a:ext uri="{FF2B5EF4-FFF2-40B4-BE49-F238E27FC236}">
                <a16:creationId xmlns:a16="http://schemas.microsoft.com/office/drawing/2014/main" id="{760BD2C6-F5E4-43C7-9A69-D1113FFABFA9}"/>
              </a:ext>
            </a:extLst>
          </p:cNvPr>
          <p:cNvSpPr>
            <a:spLocks noGrp="1"/>
          </p:cNvSpPr>
          <p:nvPr>
            <p:ph type="body" sz="quarter" idx="13" hasCustomPrompt="1"/>
          </p:nvPr>
        </p:nvSpPr>
        <p:spPr bwMode="gray">
          <a:xfrm>
            <a:off x="457198" y="958653"/>
            <a:ext cx="9601200" cy="269304"/>
          </a:xfrm>
        </p:spPr>
        <p:txBody>
          <a:bodyPr wrap="square">
            <a:spAutoFit/>
          </a:bodyPr>
          <a:lstStyle>
            <a:lvl1pPr>
              <a:lnSpc>
                <a:spcPct val="100000"/>
              </a:lnSpc>
              <a:spcBef>
                <a:spcPts val="0"/>
              </a:spcBef>
              <a:defRPr sz="1750" b="1">
                <a:solidFill>
                  <a:schemeClr val="accent6"/>
                </a:solidFill>
              </a:defRPr>
            </a:lvl1pPr>
          </a:lstStyle>
          <a:p>
            <a:pPr lvl="0"/>
            <a:r>
              <a:rPr lang="en-US" dirty="0"/>
              <a:t>Slide subtitle; Arial 17.5pt bold, sentence case (1 line)</a:t>
            </a:r>
          </a:p>
        </p:txBody>
      </p:sp>
      <p:sp>
        <p:nvSpPr>
          <p:cNvPr id="2" name="Title 1">
            <a:extLst>
              <a:ext uri="{FF2B5EF4-FFF2-40B4-BE49-F238E27FC236}">
                <a16:creationId xmlns:a16="http://schemas.microsoft.com/office/drawing/2014/main" id="{70871777-1CC4-46CB-8EB7-B1DE3217D445}"/>
              </a:ext>
            </a:extLst>
          </p:cNvPr>
          <p:cNvSpPr>
            <a:spLocks noGrp="1"/>
          </p:cNvSpPr>
          <p:nvPr>
            <p:ph type="title" hasCustomPrompt="1"/>
          </p:nvPr>
        </p:nvSpPr>
        <p:spPr bwMode="gray"/>
        <p:txBody>
          <a:bodyPr/>
          <a:lstStyle>
            <a:lvl1pPr>
              <a:defRPr/>
            </a:lvl1pPr>
          </a:lstStyle>
          <a:p>
            <a:r>
              <a:rPr lang="en-US" dirty="0"/>
              <a:t>Slide title; Arial 22pt bold, sentence case (1 line)</a:t>
            </a:r>
          </a:p>
        </p:txBody>
      </p:sp>
    </p:spTree>
    <p:extLst>
      <p:ext uri="{BB962C8B-B14F-4D97-AF65-F5344CB8AC3E}">
        <p14:creationId xmlns:p14="http://schemas.microsoft.com/office/powerpoint/2010/main" val="1935996166"/>
      </p:ext>
    </p:extLst>
  </p:cSld>
  <p:clrMapOvr>
    <a:masterClrMapping/>
  </p:clrMapOvr>
  <p:extLst>
    <p:ext uri="{DCECCB84-F9BA-43D5-87BE-67443E8EF086}">
      <p15:sldGuideLst xmlns:p15="http://schemas.microsoft.com/office/powerpoint/2012/main">
        <p15:guide id="1" orient="horz" pos="3776">
          <p15:clr>
            <a:srgbClr val="FBAE40"/>
          </p15:clr>
        </p15:guide>
        <p15:guide id="2" orient="horz" pos="603">
          <p15:clr>
            <a:srgbClr val="FBAE40"/>
          </p15:clr>
        </p15:guide>
        <p15:guide id="3" orient="horz" pos="1014">
          <p15:clr>
            <a:srgbClr val="FBAE40"/>
          </p15:clr>
        </p15:guide>
        <p15:guide id="4" orient="horz" pos="344">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Title Only, Two Lines">
    <p:spTree>
      <p:nvGrpSpPr>
        <p:cNvPr id="1" name=""/>
        <p:cNvGrpSpPr/>
        <p:nvPr/>
      </p:nvGrpSpPr>
      <p:grpSpPr>
        <a:xfrm>
          <a:off x="0" y="0"/>
          <a:ext cx="0" cy="0"/>
          <a:chOff x="0" y="0"/>
          <a:chExt cx="0" cy="0"/>
        </a:xfrm>
      </p:grpSpPr>
      <p:sp>
        <p:nvSpPr>
          <p:cNvPr id="6" name="Date Placeholder 5" hidden="1">
            <a:extLst>
              <a:ext uri="{FF2B5EF4-FFF2-40B4-BE49-F238E27FC236}">
                <a16:creationId xmlns:a16="http://schemas.microsoft.com/office/drawing/2014/main" id="{371431DB-E6A6-49C5-8087-27C6A3B2A54B}"/>
              </a:ext>
            </a:extLst>
          </p:cNvPr>
          <p:cNvSpPr>
            <a:spLocks noGrp="1"/>
          </p:cNvSpPr>
          <p:nvPr>
            <p:ph type="dt" sz="half" idx="10"/>
          </p:nvPr>
        </p:nvSpPr>
        <p:spPr/>
        <p:txBody>
          <a:bodyPr/>
          <a:lstStyle/>
          <a:p>
            <a:fld id="{C9C2E934-DCF6-42A5-85FE-8C1CB869FF21}" type="datetime1">
              <a:rPr lang="en-US" smtClean="0"/>
              <a:t>6/15/2022</a:t>
            </a:fld>
            <a:endParaRPr lang="en-US" dirty="0"/>
          </a:p>
        </p:txBody>
      </p:sp>
      <p:sp>
        <p:nvSpPr>
          <p:cNvPr id="8" name="Slide Number Placeholder 7" hidden="1">
            <a:extLst>
              <a:ext uri="{FF2B5EF4-FFF2-40B4-BE49-F238E27FC236}">
                <a16:creationId xmlns:a16="http://schemas.microsoft.com/office/drawing/2014/main" id="{8B45D769-A041-452F-B2B9-DCBF82634579}"/>
              </a:ext>
            </a:extLst>
          </p:cNvPr>
          <p:cNvSpPr>
            <a:spLocks noGrp="1"/>
          </p:cNvSpPr>
          <p:nvPr>
            <p:ph type="sldNum" sz="quarter" idx="12"/>
          </p:nvPr>
        </p:nvSpPr>
        <p:spPr/>
        <p:txBody>
          <a:bodyPr/>
          <a:lstStyle/>
          <a:p>
            <a:fld id="{03805D93-7D4B-4CBC-BABC-3A8AC08CB7F4}" type="slidenum">
              <a:rPr lang="en-US" smtClean="0"/>
              <a:pPr/>
              <a:t>‹#›</a:t>
            </a:fld>
            <a:endParaRPr lang="en-US" dirty="0"/>
          </a:p>
        </p:txBody>
      </p:sp>
      <p:sp>
        <p:nvSpPr>
          <p:cNvPr id="7" name="Footer Placeholder 6" hidden="1">
            <a:extLst>
              <a:ext uri="{FF2B5EF4-FFF2-40B4-BE49-F238E27FC236}">
                <a16:creationId xmlns:a16="http://schemas.microsoft.com/office/drawing/2014/main" id="{2F19E74A-0080-4967-9833-9ACB7226DDE7}"/>
              </a:ext>
            </a:extLst>
          </p:cNvPr>
          <p:cNvSpPr>
            <a:spLocks noGrp="1"/>
          </p:cNvSpPr>
          <p:nvPr>
            <p:ph type="ftr" sz="quarter" idx="11"/>
          </p:nvPr>
        </p:nvSpPr>
        <p:spPr/>
        <p:txBody>
          <a:bodyPr/>
          <a:lstStyle/>
          <a:p>
            <a:r>
              <a:rPr lang="en-US" dirty="0"/>
              <a:t>Confidential property of Optum. Do not distribute or reproduce without express permission from Optum.</a:t>
            </a:r>
          </a:p>
        </p:txBody>
      </p:sp>
      <p:sp>
        <p:nvSpPr>
          <p:cNvPr id="2" name="Title 1">
            <a:extLst>
              <a:ext uri="{FF2B5EF4-FFF2-40B4-BE49-F238E27FC236}">
                <a16:creationId xmlns:a16="http://schemas.microsoft.com/office/drawing/2014/main" id="{CB1C8E8B-99F0-45A8-BCAB-DBB719616F12}"/>
              </a:ext>
            </a:extLst>
          </p:cNvPr>
          <p:cNvSpPr>
            <a:spLocks noGrp="1"/>
          </p:cNvSpPr>
          <p:nvPr>
            <p:ph type="title" hasCustomPrompt="1"/>
          </p:nvPr>
        </p:nvSpPr>
        <p:spPr bwMode="gray">
          <a:xfrm>
            <a:off x="457199" y="555639"/>
            <a:ext cx="9601200" cy="609398"/>
          </a:xfrm>
        </p:spPr>
        <p:txBody>
          <a:bodyPr/>
          <a:lstStyle>
            <a:lvl1pPr>
              <a:defRPr/>
            </a:lvl1pPr>
          </a:lstStyle>
          <a:p>
            <a:r>
              <a:rPr lang="en-US" dirty="0"/>
              <a:t>Slide title; Arial 22pt bold, sentence case. This layout accommodates a slide title that extends downward to a second line (max. 2 lines).</a:t>
            </a:r>
          </a:p>
        </p:txBody>
      </p:sp>
    </p:spTree>
    <p:extLst>
      <p:ext uri="{BB962C8B-B14F-4D97-AF65-F5344CB8AC3E}">
        <p14:creationId xmlns:p14="http://schemas.microsoft.com/office/powerpoint/2010/main" val="3700904588"/>
      </p:ext>
    </p:extLst>
  </p:cSld>
  <p:clrMapOvr>
    <a:masterClrMapping/>
  </p:clrMapOvr>
  <p:extLst>
    <p:ext uri="{DCECCB84-F9BA-43D5-87BE-67443E8EF086}">
      <p15:sldGuideLst xmlns:p15="http://schemas.microsoft.com/office/powerpoint/2012/main">
        <p15:guide id="1" orient="horz" pos="3776">
          <p15:clr>
            <a:srgbClr val="FBAE40"/>
          </p15:clr>
        </p15:guide>
        <p15:guide id="3" orient="horz" pos="1016">
          <p15:clr>
            <a:srgbClr val="FBAE40"/>
          </p15:clr>
        </p15:guide>
        <p15:guide id="4" orient="horz" pos="344">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Freeform: Shape 9" descr="Tag=AccentColor&#10;Flavor=Light&#10;Target=Fill">
            <a:extLst>
              <a:ext uri="{FF2B5EF4-FFF2-40B4-BE49-F238E27FC236}">
                <a16:creationId xmlns:a16="http://schemas.microsoft.com/office/drawing/2014/main" id="{527D753D-3426-457C-9082-B92894509EC0}"/>
              </a:ext>
            </a:extLst>
          </p:cNvPr>
          <p:cNvSpPr/>
          <p:nvPr/>
        </p:nvSpPr>
        <p:spPr>
          <a:xfrm flipH="1">
            <a:off x="1" y="315111"/>
            <a:ext cx="3021543" cy="1435442"/>
          </a:xfrm>
          <a:custGeom>
            <a:avLst/>
            <a:gdLst>
              <a:gd name="connsiteX0" fmla="*/ 3021543 w 3021543"/>
              <a:gd name="connsiteY0" fmla="*/ 0 h 1435442"/>
              <a:gd name="connsiteX1" fmla="*/ 2963800 w 3021543"/>
              <a:gd name="connsiteY1" fmla="*/ 7242 h 1435442"/>
              <a:gd name="connsiteX2" fmla="*/ 2793803 w 3021543"/>
              <a:gd name="connsiteY2" fmla="*/ 24082 h 1435442"/>
              <a:gd name="connsiteX3" fmla="*/ 2414348 w 3021543"/>
              <a:gd name="connsiteY3" fmla="*/ 29696 h 1435442"/>
              <a:gd name="connsiteX4" fmla="*/ 2091558 w 3021543"/>
              <a:gd name="connsiteY4" fmla="*/ 27450 h 1435442"/>
              <a:gd name="connsiteX5" fmla="*/ 1645319 w 3021543"/>
              <a:gd name="connsiteY5" fmla="*/ 28573 h 1435442"/>
              <a:gd name="connsiteX6" fmla="*/ 1243602 w 3021543"/>
              <a:gd name="connsiteY6" fmla="*/ 60008 h 1435442"/>
              <a:gd name="connsiteX7" fmla="*/ 753851 w 3021543"/>
              <a:gd name="connsiteY7" fmla="*/ 57763 h 1435442"/>
              <a:gd name="connsiteX8" fmla="*/ 465465 w 3021543"/>
              <a:gd name="connsiteY8" fmla="*/ 116142 h 1435442"/>
              <a:gd name="connsiteX9" fmla="*/ 546416 w 3021543"/>
              <a:gd name="connsiteY9" fmla="*/ 136351 h 1435442"/>
              <a:gd name="connsiteX10" fmla="*/ 689091 w 3021543"/>
              <a:gd name="connsiteY10" fmla="*/ 180136 h 1435442"/>
              <a:gd name="connsiteX11" fmla="*/ 704269 w 3021543"/>
              <a:gd name="connsiteY11" fmla="*/ 208203 h 1435442"/>
              <a:gd name="connsiteX12" fmla="*/ 683020 w 3021543"/>
              <a:gd name="connsiteY12" fmla="*/ 221675 h 1435442"/>
              <a:gd name="connsiteX13" fmla="*/ 621295 w 3021543"/>
              <a:gd name="connsiteY13" fmla="*/ 247496 h 1435442"/>
              <a:gd name="connsiteX14" fmla="*/ 848968 w 3021543"/>
              <a:gd name="connsiteY14" fmla="*/ 285668 h 1435442"/>
              <a:gd name="connsiteX15" fmla="*/ 768018 w 3021543"/>
              <a:gd name="connsiteY15" fmla="*/ 309244 h 1435442"/>
              <a:gd name="connsiteX16" fmla="*/ 684032 w 3021543"/>
              <a:gd name="connsiteY16" fmla="*/ 326085 h 1435442"/>
              <a:gd name="connsiteX17" fmla="*/ 592962 w 3021543"/>
              <a:gd name="connsiteY17" fmla="*/ 338434 h 1435442"/>
              <a:gd name="connsiteX18" fmla="*/ 509988 w 3021543"/>
              <a:gd name="connsiteY18" fmla="*/ 363133 h 1435442"/>
              <a:gd name="connsiteX19" fmla="*/ 726531 w 3021543"/>
              <a:gd name="connsiteY19" fmla="*/ 373237 h 1435442"/>
              <a:gd name="connsiteX20" fmla="*/ 614212 w 3021543"/>
              <a:gd name="connsiteY20" fmla="*/ 395691 h 1435442"/>
              <a:gd name="connsiteX21" fmla="*/ 522131 w 3021543"/>
              <a:gd name="connsiteY21" fmla="*/ 424881 h 1435442"/>
              <a:gd name="connsiteX22" fmla="*/ 457370 w 3021543"/>
              <a:gd name="connsiteY22" fmla="*/ 438353 h 1435442"/>
              <a:gd name="connsiteX23" fmla="*/ 388562 w 3021543"/>
              <a:gd name="connsiteY23" fmla="*/ 441721 h 1435442"/>
              <a:gd name="connsiteX24" fmla="*/ 372372 w 3021543"/>
              <a:gd name="connsiteY24" fmla="*/ 463052 h 1435442"/>
              <a:gd name="connsiteX25" fmla="*/ 393622 w 3021543"/>
              <a:gd name="connsiteY25" fmla="*/ 485506 h 1435442"/>
              <a:gd name="connsiteX26" fmla="*/ 426002 w 3021543"/>
              <a:gd name="connsiteY26" fmla="*/ 487751 h 1435442"/>
              <a:gd name="connsiteX27" fmla="*/ 619271 w 3021543"/>
              <a:gd name="connsiteY27" fmla="*/ 493365 h 1435442"/>
              <a:gd name="connsiteX28" fmla="*/ 0 w 3021543"/>
              <a:gd name="connsiteY28" fmla="*/ 542762 h 1435442"/>
              <a:gd name="connsiteX29" fmla="*/ 83986 w 3021543"/>
              <a:gd name="connsiteY29" fmla="*/ 573075 h 1435442"/>
              <a:gd name="connsiteX30" fmla="*/ 112319 w 3021543"/>
              <a:gd name="connsiteY30" fmla="*/ 656154 h 1435442"/>
              <a:gd name="connsiteX31" fmla="*/ 215531 w 3021543"/>
              <a:gd name="connsiteY31" fmla="*/ 703306 h 1435442"/>
              <a:gd name="connsiteX32" fmla="*/ 282315 w 3021543"/>
              <a:gd name="connsiteY32" fmla="*/ 720147 h 1435442"/>
              <a:gd name="connsiteX33" fmla="*/ 435109 w 3021543"/>
              <a:gd name="connsiteY33" fmla="*/ 744846 h 1435442"/>
              <a:gd name="connsiteX34" fmla="*/ 457370 w 3021543"/>
              <a:gd name="connsiteY34" fmla="*/ 785263 h 1435442"/>
              <a:gd name="connsiteX35" fmla="*/ 476596 w 3021543"/>
              <a:gd name="connsiteY35" fmla="*/ 830170 h 1435442"/>
              <a:gd name="connsiteX36" fmla="*/ 517071 w 3021543"/>
              <a:gd name="connsiteY36" fmla="*/ 859360 h 1435442"/>
              <a:gd name="connsiteX37" fmla="*/ 202377 w 3021543"/>
              <a:gd name="connsiteY37" fmla="*/ 854869 h 1435442"/>
              <a:gd name="connsiteX38" fmla="*/ 557546 w 3021543"/>
              <a:gd name="connsiteY38" fmla="*/ 949175 h 1435442"/>
              <a:gd name="connsiteX39" fmla="*/ 526178 w 3021543"/>
              <a:gd name="connsiteY39" fmla="*/ 986223 h 1435442"/>
              <a:gd name="connsiteX40" fmla="*/ 720459 w 3021543"/>
              <a:gd name="connsiteY40" fmla="*/ 1036744 h 1435442"/>
              <a:gd name="connsiteX41" fmla="*/ 616236 w 3021543"/>
              <a:gd name="connsiteY41" fmla="*/ 1042357 h 1435442"/>
              <a:gd name="connsiteX42" fmla="*/ 1222353 w 3021543"/>
              <a:gd name="connsiteY42" fmla="*/ 1253422 h 1435442"/>
              <a:gd name="connsiteX43" fmla="*/ 2087511 w 3021543"/>
              <a:gd name="connsiteY43" fmla="*/ 1406107 h 1435442"/>
              <a:gd name="connsiteX44" fmla="*/ 2425479 w 3021543"/>
              <a:gd name="connsiteY44" fmla="*/ 1435297 h 1435442"/>
              <a:gd name="connsiteX45" fmla="*/ 2809994 w 3021543"/>
              <a:gd name="connsiteY45" fmla="*/ 1426315 h 1435442"/>
              <a:gd name="connsiteX46" fmla="*/ 2953618 w 3021543"/>
              <a:gd name="connsiteY46" fmla="*/ 1417071 h 1435442"/>
              <a:gd name="connsiteX47" fmla="*/ 3021543 w 3021543"/>
              <a:gd name="connsiteY47" fmla="*/ 1407897 h 1435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021543" h="1435442">
                <a:moveTo>
                  <a:pt x="3021543" y="0"/>
                </a:moveTo>
                <a:lnTo>
                  <a:pt x="2963800" y="7242"/>
                </a:lnTo>
                <a:cubicBezTo>
                  <a:pt x="2907134" y="13978"/>
                  <a:pt x="2850469" y="22960"/>
                  <a:pt x="2793803" y="24082"/>
                </a:cubicBezTo>
                <a:cubicBezTo>
                  <a:pt x="2667318" y="27450"/>
                  <a:pt x="2539821" y="19592"/>
                  <a:pt x="2414348" y="29696"/>
                </a:cubicBezTo>
                <a:cubicBezTo>
                  <a:pt x="2307089" y="38677"/>
                  <a:pt x="2198818" y="28573"/>
                  <a:pt x="2091558" y="27450"/>
                </a:cubicBezTo>
                <a:cubicBezTo>
                  <a:pt x="1942812" y="26328"/>
                  <a:pt x="1793053" y="18469"/>
                  <a:pt x="1645319" y="28573"/>
                </a:cubicBezTo>
                <a:cubicBezTo>
                  <a:pt x="1510738" y="36432"/>
                  <a:pt x="1376158" y="38677"/>
                  <a:pt x="1243602" y="60008"/>
                </a:cubicBezTo>
                <a:cubicBezTo>
                  <a:pt x="1079677" y="71235"/>
                  <a:pt x="916765" y="64499"/>
                  <a:pt x="753851" y="57763"/>
                </a:cubicBezTo>
                <a:cubicBezTo>
                  <a:pt x="653675" y="53272"/>
                  <a:pt x="554511" y="38677"/>
                  <a:pt x="465465" y="116142"/>
                </a:cubicBezTo>
                <a:cubicBezTo>
                  <a:pt x="489751" y="134105"/>
                  <a:pt x="519095" y="130737"/>
                  <a:pt x="546416" y="136351"/>
                </a:cubicBezTo>
                <a:cubicBezTo>
                  <a:pt x="594986" y="147578"/>
                  <a:pt x="643557" y="158804"/>
                  <a:pt x="689091" y="180136"/>
                </a:cubicBezTo>
                <a:cubicBezTo>
                  <a:pt x="699210" y="184626"/>
                  <a:pt x="708317" y="193608"/>
                  <a:pt x="704269" y="208203"/>
                </a:cubicBezTo>
                <a:cubicBezTo>
                  <a:pt x="701234" y="219430"/>
                  <a:pt x="691115" y="219430"/>
                  <a:pt x="683020" y="221675"/>
                </a:cubicBezTo>
                <a:cubicBezTo>
                  <a:pt x="664806" y="228411"/>
                  <a:pt x="642545" y="223920"/>
                  <a:pt x="621295" y="247496"/>
                </a:cubicBezTo>
                <a:cubicBezTo>
                  <a:pt x="702245" y="259846"/>
                  <a:pt x="780160" y="236270"/>
                  <a:pt x="848968" y="285668"/>
                </a:cubicBezTo>
                <a:cubicBezTo>
                  <a:pt x="823671" y="310367"/>
                  <a:pt x="795339" y="304753"/>
                  <a:pt x="768018" y="309244"/>
                </a:cubicBezTo>
                <a:cubicBezTo>
                  <a:pt x="739685" y="313735"/>
                  <a:pt x="712365" y="321594"/>
                  <a:pt x="684032" y="326085"/>
                </a:cubicBezTo>
                <a:cubicBezTo>
                  <a:pt x="653675" y="331698"/>
                  <a:pt x="623319" y="332821"/>
                  <a:pt x="592962" y="338434"/>
                </a:cubicBezTo>
                <a:cubicBezTo>
                  <a:pt x="567666" y="342925"/>
                  <a:pt x="540345" y="335066"/>
                  <a:pt x="509988" y="363133"/>
                </a:cubicBezTo>
                <a:cubicBezTo>
                  <a:pt x="584867" y="383342"/>
                  <a:pt x="652663" y="353029"/>
                  <a:pt x="726531" y="373237"/>
                </a:cubicBezTo>
                <a:cubicBezTo>
                  <a:pt x="683020" y="391200"/>
                  <a:pt x="647604" y="385587"/>
                  <a:pt x="614212" y="395691"/>
                </a:cubicBezTo>
                <a:cubicBezTo>
                  <a:pt x="583855" y="405795"/>
                  <a:pt x="547428" y="394568"/>
                  <a:pt x="522131" y="424881"/>
                </a:cubicBezTo>
                <a:cubicBezTo>
                  <a:pt x="502905" y="448457"/>
                  <a:pt x="482668" y="451825"/>
                  <a:pt x="457370" y="438353"/>
                </a:cubicBezTo>
                <a:cubicBezTo>
                  <a:pt x="435109" y="426003"/>
                  <a:pt x="410824" y="429371"/>
                  <a:pt x="388562" y="441721"/>
                </a:cubicBezTo>
                <a:cubicBezTo>
                  <a:pt x="380468" y="446212"/>
                  <a:pt x="372372" y="451825"/>
                  <a:pt x="372372" y="463052"/>
                </a:cubicBezTo>
                <a:cubicBezTo>
                  <a:pt x="372372" y="478770"/>
                  <a:pt x="382491" y="483260"/>
                  <a:pt x="393622" y="485506"/>
                </a:cubicBezTo>
                <a:cubicBezTo>
                  <a:pt x="403741" y="487751"/>
                  <a:pt x="415883" y="489997"/>
                  <a:pt x="426002" y="487751"/>
                </a:cubicBezTo>
                <a:cubicBezTo>
                  <a:pt x="490762" y="475402"/>
                  <a:pt x="554511" y="495610"/>
                  <a:pt x="619271" y="493365"/>
                </a:cubicBezTo>
                <a:cubicBezTo>
                  <a:pt x="415883" y="541640"/>
                  <a:pt x="210471" y="525922"/>
                  <a:pt x="0" y="542762"/>
                </a:cubicBezTo>
                <a:cubicBezTo>
                  <a:pt x="27321" y="576443"/>
                  <a:pt x="62737" y="548376"/>
                  <a:pt x="83986" y="573075"/>
                </a:cubicBezTo>
                <a:cubicBezTo>
                  <a:pt x="63748" y="624719"/>
                  <a:pt x="71844" y="652785"/>
                  <a:pt x="112319" y="656154"/>
                </a:cubicBezTo>
                <a:cubicBezTo>
                  <a:pt x="151782" y="659522"/>
                  <a:pt x="194281" y="641559"/>
                  <a:pt x="215531" y="703306"/>
                </a:cubicBezTo>
                <a:cubicBezTo>
                  <a:pt x="221602" y="722392"/>
                  <a:pt x="259042" y="716779"/>
                  <a:pt x="282315" y="720147"/>
                </a:cubicBezTo>
                <a:cubicBezTo>
                  <a:pt x="332909" y="728005"/>
                  <a:pt x="386539" y="720147"/>
                  <a:pt x="435109" y="744846"/>
                </a:cubicBezTo>
                <a:cubicBezTo>
                  <a:pt x="454335" y="753827"/>
                  <a:pt x="467489" y="760563"/>
                  <a:pt x="457370" y="785263"/>
                </a:cubicBezTo>
                <a:cubicBezTo>
                  <a:pt x="447252" y="811084"/>
                  <a:pt x="460406" y="820066"/>
                  <a:pt x="476596" y="830170"/>
                </a:cubicBezTo>
                <a:cubicBezTo>
                  <a:pt x="488739" y="838028"/>
                  <a:pt x="506953" y="835783"/>
                  <a:pt x="517071" y="859360"/>
                </a:cubicBezTo>
                <a:cubicBezTo>
                  <a:pt x="410824" y="855992"/>
                  <a:pt x="307612" y="836906"/>
                  <a:pt x="202377" y="854869"/>
                </a:cubicBezTo>
                <a:cubicBezTo>
                  <a:pt x="317731" y="899776"/>
                  <a:pt x="444216" y="897531"/>
                  <a:pt x="557546" y="949175"/>
                </a:cubicBezTo>
                <a:cubicBezTo>
                  <a:pt x="553499" y="967137"/>
                  <a:pt x="527190" y="959278"/>
                  <a:pt x="526178" y="986223"/>
                </a:cubicBezTo>
                <a:cubicBezTo>
                  <a:pt x="585879" y="1014290"/>
                  <a:pt x="657723" y="995204"/>
                  <a:pt x="720459" y="1036744"/>
                </a:cubicBezTo>
                <a:cubicBezTo>
                  <a:pt x="684032" y="1055829"/>
                  <a:pt x="650640" y="1024394"/>
                  <a:pt x="616236" y="1042357"/>
                </a:cubicBezTo>
                <a:cubicBezTo>
                  <a:pt x="627367" y="1069302"/>
                  <a:pt x="1131283" y="1235459"/>
                  <a:pt x="1222353" y="1253422"/>
                </a:cubicBezTo>
                <a:cubicBezTo>
                  <a:pt x="1407527" y="1290470"/>
                  <a:pt x="1940788" y="1384776"/>
                  <a:pt x="2087511" y="1406107"/>
                </a:cubicBezTo>
                <a:cubicBezTo>
                  <a:pt x="2200841" y="1421824"/>
                  <a:pt x="2313160" y="1434174"/>
                  <a:pt x="2425479" y="1435297"/>
                </a:cubicBezTo>
                <a:cubicBezTo>
                  <a:pt x="2553988" y="1436419"/>
                  <a:pt x="2681485" y="1430806"/>
                  <a:pt x="2809994" y="1426315"/>
                </a:cubicBezTo>
                <a:cubicBezTo>
                  <a:pt x="2858058" y="1424631"/>
                  <a:pt x="2905933" y="1421684"/>
                  <a:pt x="2953618" y="1417071"/>
                </a:cubicBezTo>
                <a:lnTo>
                  <a:pt x="3021543" y="1407897"/>
                </a:lnTo>
                <a:close/>
              </a:path>
            </a:pathLst>
          </a:custGeom>
          <a:solidFill>
            <a:schemeClr val="accent1">
              <a:alpha val="20000"/>
            </a:schemeClr>
          </a:solidFill>
          <a:ln w="32707" cap="flat">
            <a:noFill/>
            <a:prstDash val="solid"/>
            <a:miter/>
          </a:ln>
        </p:spPr>
        <p:txBody>
          <a:bodyPr wrap="square" rtlCol="0" anchor="ctr">
            <a:noAutofit/>
          </a:bodyPr>
          <a:lstStyle/>
          <a:p>
            <a:endParaRPr lang="en-US"/>
          </a:p>
        </p:txBody>
      </p:sp>
      <p:sp>
        <p:nvSpPr>
          <p:cNvPr id="2" name="Title 1">
            <a:extLst>
              <a:ext uri="{FF2B5EF4-FFF2-40B4-BE49-F238E27FC236}">
                <a16:creationId xmlns:a16="http://schemas.microsoft.com/office/drawing/2014/main" id="{164D2B94-0682-4185-BCE3-89AF214A4FA8}"/>
              </a:ext>
            </a:extLst>
          </p:cNvPr>
          <p:cNvSpPr>
            <a:spLocks noGrp="1"/>
          </p:cNvSpPr>
          <p:nvPr>
            <p:ph type="title"/>
          </p:nvPr>
        </p:nvSpPr>
        <p:spPr>
          <a:xfrm>
            <a:off x="839788" y="365125"/>
            <a:ext cx="10515600" cy="1325563"/>
          </a:xfrm>
        </p:spPr>
        <p:txBody>
          <a:bodyPr>
            <a:normAutofit/>
          </a:bodyPr>
          <a:lstStyle>
            <a:lvl1pPr>
              <a:defRPr sz="40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8D65C47E-B85E-4B3E-A669-DEEC7F5DF2FB}"/>
              </a:ext>
            </a:extLst>
          </p:cNvPr>
          <p:cNvSpPr>
            <a:spLocks noGrp="1"/>
          </p:cNvSpPr>
          <p:nvPr>
            <p:ph type="body" idx="1"/>
          </p:nvPr>
        </p:nvSpPr>
        <p:spPr>
          <a:xfrm>
            <a:off x="839788" y="2011680"/>
            <a:ext cx="4937760" cy="950976"/>
          </a:xfrm>
        </p:spPr>
        <p:txBody>
          <a:bodyPr anchor="b">
            <a:norm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324517F-FE8C-49AD-9A52-0F4301052699}"/>
              </a:ext>
            </a:extLst>
          </p:cNvPr>
          <p:cNvSpPr>
            <a:spLocks noGrp="1"/>
          </p:cNvSpPr>
          <p:nvPr>
            <p:ph sz="half" idx="2"/>
          </p:nvPr>
        </p:nvSpPr>
        <p:spPr>
          <a:xfrm>
            <a:off x="839788" y="3127248"/>
            <a:ext cx="4937760" cy="30632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C80C73EC-7117-4DC2-9075-14102F2E282B}"/>
              </a:ext>
            </a:extLst>
          </p:cNvPr>
          <p:cNvSpPr>
            <a:spLocks noGrp="1"/>
          </p:cNvSpPr>
          <p:nvPr>
            <p:ph type="body" sz="quarter" idx="3"/>
          </p:nvPr>
        </p:nvSpPr>
        <p:spPr>
          <a:xfrm>
            <a:off x="6419088" y="2011680"/>
            <a:ext cx="4937760" cy="950976"/>
          </a:xfrm>
        </p:spPr>
        <p:txBody>
          <a:bodyPr anchor="b">
            <a:norm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DD9A323-865B-4177-8F98-9BA304E022E0}"/>
              </a:ext>
            </a:extLst>
          </p:cNvPr>
          <p:cNvSpPr>
            <a:spLocks noGrp="1"/>
          </p:cNvSpPr>
          <p:nvPr>
            <p:ph sz="quarter" idx="4"/>
          </p:nvPr>
        </p:nvSpPr>
        <p:spPr>
          <a:xfrm>
            <a:off x="6419088" y="3127248"/>
            <a:ext cx="4937760" cy="30632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2AA4E5D6-7075-4584-BD43-D966F0B58E6D}"/>
              </a:ext>
            </a:extLst>
          </p:cNvPr>
          <p:cNvSpPr>
            <a:spLocks noGrp="1"/>
          </p:cNvSpPr>
          <p:nvPr>
            <p:ph type="dt" sz="half" idx="10"/>
          </p:nvPr>
        </p:nvSpPr>
        <p:spPr/>
        <p:txBody>
          <a:bodyPr/>
          <a:lstStyle/>
          <a:p>
            <a:fld id="{3C04E684-10F4-4CC3-A0B9-F03AA7BE37CF}" type="datetimeFigureOut">
              <a:rPr lang="en-US" smtClean="0"/>
              <a:t>6/15/2022</a:t>
            </a:fld>
            <a:endParaRPr lang="en-US"/>
          </a:p>
        </p:txBody>
      </p:sp>
      <p:sp>
        <p:nvSpPr>
          <p:cNvPr id="8" name="Footer Placeholder 7">
            <a:extLst>
              <a:ext uri="{FF2B5EF4-FFF2-40B4-BE49-F238E27FC236}">
                <a16:creationId xmlns:a16="http://schemas.microsoft.com/office/drawing/2014/main" id="{8C38B83D-8A05-4F3C-A409-1602C963075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AD250E7-8A73-449C-A140-A2A2582D7F33}"/>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329331435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Date Placeholder 3" hidden="1">
            <a:extLst>
              <a:ext uri="{FF2B5EF4-FFF2-40B4-BE49-F238E27FC236}">
                <a16:creationId xmlns:a16="http://schemas.microsoft.com/office/drawing/2014/main" id="{E8F05950-6299-4B4F-B254-8E9E230299D9}"/>
              </a:ext>
            </a:extLst>
          </p:cNvPr>
          <p:cNvSpPr>
            <a:spLocks noGrp="1"/>
          </p:cNvSpPr>
          <p:nvPr>
            <p:ph type="dt" sz="half" idx="10"/>
          </p:nvPr>
        </p:nvSpPr>
        <p:spPr bwMode="gray"/>
        <p:txBody>
          <a:bodyPr/>
          <a:lstStyle/>
          <a:p>
            <a:fld id="{91B49150-1D91-41AC-9706-7B003B9B505B}" type="datetime1">
              <a:rPr lang="en-US" smtClean="0"/>
              <a:t>6/15/2022</a:t>
            </a:fld>
            <a:endParaRPr lang="en-US" dirty="0"/>
          </a:p>
        </p:txBody>
      </p:sp>
      <p:sp>
        <p:nvSpPr>
          <p:cNvPr id="6" name="Slide Number Placeholder 5" hidden="1">
            <a:extLst>
              <a:ext uri="{FF2B5EF4-FFF2-40B4-BE49-F238E27FC236}">
                <a16:creationId xmlns:a16="http://schemas.microsoft.com/office/drawing/2014/main" id="{E92844E1-DCBE-4FE7-B46C-155141DCD59B}"/>
              </a:ext>
            </a:extLst>
          </p:cNvPr>
          <p:cNvSpPr>
            <a:spLocks noGrp="1"/>
          </p:cNvSpPr>
          <p:nvPr>
            <p:ph type="sldNum" sz="quarter" idx="12"/>
          </p:nvPr>
        </p:nvSpPr>
        <p:spPr bwMode="gray"/>
        <p:txBody>
          <a:bodyPr/>
          <a:lstStyle/>
          <a:p>
            <a:fld id="{03805D93-7D4B-4CBC-BABC-3A8AC08CB7F4}" type="slidenum">
              <a:rPr lang="en-US" smtClean="0"/>
              <a:t>‹#›</a:t>
            </a:fld>
            <a:endParaRPr lang="en-US" dirty="0"/>
          </a:p>
        </p:txBody>
      </p:sp>
      <p:sp>
        <p:nvSpPr>
          <p:cNvPr id="5" name="Footer Placeholder 4" hidden="1">
            <a:extLst>
              <a:ext uri="{FF2B5EF4-FFF2-40B4-BE49-F238E27FC236}">
                <a16:creationId xmlns:a16="http://schemas.microsoft.com/office/drawing/2014/main" id="{C6F9B0AB-0E2D-494E-B617-49AC025A7447}"/>
              </a:ext>
            </a:extLst>
          </p:cNvPr>
          <p:cNvSpPr>
            <a:spLocks noGrp="1"/>
          </p:cNvSpPr>
          <p:nvPr>
            <p:ph type="ftr" sz="quarter" idx="11"/>
          </p:nvPr>
        </p:nvSpPr>
        <p:spPr bwMode="gray"/>
        <p:txBody>
          <a:bodyPr/>
          <a:lstStyle/>
          <a:p>
            <a:r>
              <a:rPr lang="en-US" dirty="0"/>
              <a:t>Confidential property of Optum. Do not distribute or reproduce without express permission from Optum.</a:t>
            </a:r>
          </a:p>
        </p:txBody>
      </p:sp>
      <p:sp>
        <p:nvSpPr>
          <p:cNvPr id="3" name="Content Placeholder 2">
            <a:extLst>
              <a:ext uri="{FF2B5EF4-FFF2-40B4-BE49-F238E27FC236}">
                <a16:creationId xmlns:a16="http://schemas.microsoft.com/office/drawing/2014/main" id="{97828B26-FB6F-4B30-8973-00FC53DA3EAD}"/>
              </a:ext>
            </a:extLst>
          </p:cNvPr>
          <p:cNvSpPr>
            <a:spLocks noGrp="1"/>
          </p:cNvSpPr>
          <p:nvPr>
            <p:ph idx="1" hasCustomPrompt="1"/>
          </p:nvPr>
        </p:nvSpPr>
        <p:spPr bwMode="gray">
          <a:xfrm>
            <a:off x="1524000" y="1557210"/>
            <a:ext cx="9144000" cy="3930085"/>
          </a:xfrm>
        </p:spPr>
        <p:txBody>
          <a:body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a:extLst>
              <a:ext uri="{FF2B5EF4-FFF2-40B4-BE49-F238E27FC236}">
                <a16:creationId xmlns:a16="http://schemas.microsoft.com/office/drawing/2014/main" id="{E13F07F8-7529-498B-8D34-E0851EDB82CA}"/>
              </a:ext>
            </a:extLst>
          </p:cNvPr>
          <p:cNvSpPr>
            <a:spLocks noGrp="1"/>
          </p:cNvSpPr>
          <p:nvPr>
            <p:ph type="title" hasCustomPrompt="1"/>
          </p:nvPr>
        </p:nvSpPr>
        <p:spPr bwMode="gray"/>
        <p:txBody>
          <a:bodyPr/>
          <a:lstStyle>
            <a:lvl1pPr>
              <a:defRPr/>
            </a:lvl1pPr>
          </a:lstStyle>
          <a:p>
            <a:r>
              <a:rPr lang="en-US" dirty="0"/>
              <a:t>Slide title; Arial 22pt bold, sentence case (1 line)</a:t>
            </a:r>
          </a:p>
        </p:txBody>
      </p:sp>
    </p:spTree>
    <p:extLst>
      <p:ext uri="{BB962C8B-B14F-4D97-AF65-F5344CB8AC3E}">
        <p14:creationId xmlns:p14="http://schemas.microsoft.com/office/powerpoint/2010/main" val="2787189208"/>
      </p:ext>
    </p:extLst>
  </p:cSld>
  <p:clrMapOvr>
    <a:masterClrMapping/>
  </p:clrMapOvr>
  <p:extLst>
    <p:ext uri="{DCECCB84-F9BA-43D5-87BE-67443E8EF086}">
      <p15:sldGuideLst xmlns:p15="http://schemas.microsoft.com/office/powerpoint/2012/main">
        <p15:guide id="1" orient="horz" pos="3776">
          <p15:clr>
            <a:srgbClr val="FBAE40"/>
          </p15:clr>
        </p15:guide>
        <p15:guide id="2" orient="horz" pos="792">
          <p15:clr>
            <a:srgbClr val="FBAE40"/>
          </p15:clr>
        </p15:guide>
        <p15:guide id="3" orient="horz" pos="344">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bg bwMode="gray">
      <p:bgRef idx="1001">
        <a:schemeClr val="bg1"/>
      </p:bgRef>
    </p:bg>
    <p:spTree>
      <p:nvGrpSpPr>
        <p:cNvPr id="1" name=""/>
        <p:cNvGrpSpPr/>
        <p:nvPr/>
      </p:nvGrpSpPr>
      <p:grpSpPr>
        <a:xfrm>
          <a:off x="0" y="0"/>
          <a:ext cx="0" cy="0"/>
          <a:chOff x="0" y="0"/>
          <a:chExt cx="0" cy="0"/>
        </a:xfrm>
      </p:grpSpPr>
      <p:sp>
        <p:nvSpPr>
          <p:cNvPr id="2" name="Date Placeholder 1" hidden="1">
            <a:extLst>
              <a:ext uri="{FF2B5EF4-FFF2-40B4-BE49-F238E27FC236}">
                <a16:creationId xmlns:a16="http://schemas.microsoft.com/office/drawing/2014/main" id="{2A88930E-BBA5-4E1B-A5EF-DED17AD07096}"/>
              </a:ext>
            </a:extLst>
          </p:cNvPr>
          <p:cNvSpPr>
            <a:spLocks noGrp="1"/>
          </p:cNvSpPr>
          <p:nvPr>
            <p:ph type="dt" sz="half" idx="10"/>
          </p:nvPr>
        </p:nvSpPr>
        <p:spPr/>
        <p:txBody>
          <a:bodyPr/>
          <a:lstStyle/>
          <a:p>
            <a:fld id="{0979BA85-8310-4250-AB3A-A97C30E154CC}" type="datetime1">
              <a:rPr lang="en-US" smtClean="0"/>
              <a:t>6/15/2022</a:t>
            </a:fld>
            <a:endParaRPr lang="en-US" dirty="0"/>
          </a:p>
        </p:txBody>
      </p:sp>
      <p:sp>
        <p:nvSpPr>
          <p:cNvPr id="4" name="Slide Number Placeholder 3" hidden="1">
            <a:extLst>
              <a:ext uri="{FF2B5EF4-FFF2-40B4-BE49-F238E27FC236}">
                <a16:creationId xmlns:a16="http://schemas.microsoft.com/office/drawing/2014/main" id="{7F8E785F-27DE-459F-AC73-FAA76F4C475F}"/>
              </a:ext>
            </a:extLst>
          </p:cNvPr>
          <p:cNvSpPr>
            <a:spLocks noGrp="1"/>
          </p:cNvSpPr>
          <p:nvPr>
            <p:ph type="sldNum" sz="quarter" idx="12"/>
          </p:nvPr>
        </p:nvSpPr>
        <p:spPr/>
        <p:txBody>
          <a:bodyPr/>
          <a:lstStyle/>
          <a:p>
            <a:fld id="{03805D93-7D4B-4CBC-BABC-3A8AC08CB7F4}" type="slidenum">
              <a:rPr lang="en-US" smtClean="0"/>
              <a:t>‹#›</a:t>
            </a:fld>
            <a:endParaRPr lang="en-US" dirty="0"/>
          </a:p>
        </p:txBody>
      </p:sp>
      <p:sp>
        <p:nvSpPr>
          <p:cNvPr id="3" name="Footer Placeholder 2" hidden="1">
            <a:extLst>
              <a:ext uri="{FF2B5EF4-FFF2-40B4-BE49-F238E27FC236}">
                <a16:creationId xmlns:a16="http://schemas.microsoft.com/office/drawing/2014/main" id="{D820AF22-0BC8-4D54-AFFC-11C9299ACFC0}"/>
              </a:ext>
            </a:extLst>
          </p:cNvPr>
          <p:cNvSpPr>
            <a:spLocks noGrp="1"/>
          </p:cNvSpPr>
          <p:nvPr>
            <p:ph type="ftr" sz="quarter" idx="11"/>
          </p:nvPr>
        </p:nvSpPr>
        <p:spPr bwMode="gray"/>
        <p:txBody>
          <a:bodyPr/>
          <a:lstStyle/>
          <a:p>
            <a:r>
              <a:rPr lang="en-US" dirty="0"/>
              <a:t>Confidential property of Optum. Do not distribute or reproduce without express permission from Optum.</a:t>
            </a:r>
          </a:p>
        </p:txBody>
      </p:sp>
    </p:spTree>
    <p:extLst>
      <p:ext uri="{BB962C8B-B14F-4D97-AF65-F5344CB8AC3E}">
        <p14:creationId xmlns:p14="http://schemas.microsoft.com/office/powerpoint/2010/main" val="518875023"/>
      </p:ext>
    </p:extLst>
  </p:cSld>
  <p:clrMapOvr>
    <a:masterClrMapping/>
  </p:clrMapOvr>
  <p:extLst>
    <p:ext uri="{DCECCB84-F9BA-43D5-87BE-67443E8EF086}">
      <p15:sldGuideLst xmlns:p15="http://schemas.microsoft.com/office/powerpoint/2012/main">
        <p15:guide id="1" orient="horz" pos="3776">
          <p15:clr>
            <a:srgbClr val="FBAE40"/>
          </p15:clr>
        </p15:guide>
        <p15:guide id="4" orient="horz" pos="344">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    ___    ">
    <p:bg bwMode="gray">
      <p:bgPr>
        <a:solidFill>
          <a:srgbClr val="7030A0"/>
        </a:solidFill>
        <a:effectLst/>
      </p:bgPr>
    </p:bg>
    <p:spTree>
      <p:nvGrpSpPr>
        <p:cNvPr id="1" name=""/>
        <p:cNvGrpSpPr/>
        <p:nvPr/>
      </p:nvGrpSpPr>
      <p:grpSpPr>
        <a:xfrm>
          <a:off x="0" y="0"/>
          <a:ext cx="0" cy="0"/>
          <a:chOff x="0" y="0"/>
          <a:chExt cx="0" cy="0"/>
        </a:xfrm>
      </p:grpSpPr>
      <p:sp>
        <p:nvSpPr>
          <p:cNvPr id="12" name="TextBox 1">
            <a:extLst>
              <a:ext uri="{FF2B5EF4-FFF2-40B4-BE49-F238E27FC236}">
                <a16:creationId xmlns:a16="http://schemas.microsoft.com/office/drawing/2014/main" id="{32CFB013-0FEF-48E9-80F2-E18D541C5EDC}"/>
              </a:ext>
            </a:extLst>
          </p:cNvPr>
          <p:cNvSpPr txBox="1"/>
          <p:nvPr userDrawn="1"/>
        </p:nvSpPr>
        <p:spPr bwMode="gray">
          <a:xfrm>
            <a:off x="742998" y="1351508"/>
            <a:ext cx="9891327" cy="4154984"/>
          </a:xfrm>
          <a:prstGeom prst="rect">
            <a:avLst/>
          </a:prstGeom>
          <a:noFill/>
        </p:spPr>
        <p:txBody>
          <a:bodyPr wrap="square" lIns="0" tIns="0" rIns="0" bIns="0" rtlCol="0">
            <a:spAutoFit/>
          </a:bodyPr>
          <a:lstStyle/>
          <a:p>
            <a:pPr>
              <a:lnSpc>
                <a:spcPct val="90000"/>
              </a:lnSpc>
              <a:spcBef>
                <a:spcPts val="0"/>
              </a:spcBef>
            </a:pPr>
            <a:r>
              <a:rPr lang="en-US" sz="15000" b="1" dirty="0">
                <a:solidFill>
                  <a:schemeClr val="bg1"/>
                </a:solidFill>
              </a:rPr>
              <a:t>Quotes/</a:t>
            </a:r>
            <a:br>
              <a:rPr lang="en-US" sz="15000" b="1" dirty="0">
                <a:solidFill>
                  <a:schemeClr val="bg1"/>
                </a:solidFill>
              </a:rPr>
            </a:br>
            <a:r>
              <a:rPr lang="en-US" sz="15000" b="1" dirty="0">
                <a:solidFill>
                  <a:schemeClr val="bg1"/>
                </a:solidFill>
              </a:rPr>
              <a:t>facts</a:t>
            </a:r>
          </a:p>
        </p:txBody>
      </p:sp>
      <p:cxnSp>
        <p:nvCxnSpPr>
          <p:cNvPr id="4" name="Orange arrow">
            <a:extLst>
              <a:ext uri="{FF2B5EF4-FFF2-40B4-BE49-F238E27FC236}">
                <a16:creationId xmlns:a16="http://schemas.microsoft.com/office/drawing/2014/main" id="{072CDE07-2C86-4CA9-AA97-FE831103A7B5}"/>
              </a:ext>
              <a:ext uri="{C183D7F6-B498-43B3-948B-1728B52AA6E4}">
                <adec:decorative xmlns:adec="http://schemas.microsoft.com/office/drawing/2017/decorative" val="1"/>
              </a:ext>
            </a:extLst>
          </p:cNvPr>
          <p:cNvCxnSpPr>
            <a:cxnSpLocks/>
          </p:cNvCxnSpPr>
          <p:nvPr userDrawn="1"/>
        </p:nvCxnSpPr>
        <p:spPr bwMode="gray">
          <a:xfrm>
            <a:off x="9497148" y="3429000"/>
            <a:ext cx="1951854" cy="0"/>
          </a:xfrm>
          <a:prstGeom prst="line">
            <a:avLst/>
          </a:prstGeom>
          <a:ln w="317500" cap="rnd">
            <a:solidFill>
              <a:schemeClr val="bg1"/>
            </a:solidFill>
            <a:round/>
            <a:tailEnd type="arrow" w="lg" len="sm"/>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6422490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3" name="Date Placeholder 2" hidden="1">
            <a:extLst>
              <a:ext uri="{FF2B5EF4-FFF2-40B4-BE49-F238E27FC236}">
                <a16:creationId xmlns:a16="http://schemas.microsoft.com/office/drawing/2014/main" id="{A03ECA26-E932-4438-A611-CD2E9AA59D7D}"/>
              </a:ext>
            </a:extLst>
          </p:cNvPr>
          <p:cNvSpPr>
            <a:spLocks noGrp="1"/>
          </p:cNvSpPr>
          <p:nvPr>
            <p:ph type="dt" sz="half" idx="10"/>
          </p:nvPr>
        </p:nvSpPr>
        <p:spPr/>
        <p:txBody>
          <a:bodyPr/>
          <a:lstStyle/>
          <a:p>
            <a:fld id="{13B8E4E7-F449-402F-9339-239906911B51}" type="datetime1">
              <a:rPr lang="en-US" smtClean="0"/>
              <a:t>6/15/2022</a:t>
            </a:fld>
            <a:endParaRPr lang="en-US" dirty="0"/>
          </a:p>
        </p:txBody>
      </p:sp>
      <p:sp>
        <p:nvSpPr>
          <p:cNvPr id="5" name="Slide Number Placeholder 4" hidden="1">
            <a:extLst>
              <a:ext uri="{FF2B5EF4-FFF2-40B4-BE49-F238E27FC236}">
                <a16:creationId xmlns:a16="http://schemas.microsoft.com/office/drawing/2014/main" id="{3AF1A2B5-5197-4E57-9D4D-CCCEAD7BAFB2}"/>
              </a:ext>
            </a:extLst>
          </p:cNvPr>
          <p:cNvSpPr>
            <a:spLocks noGrp="1"/>
          </p:cNvSpPr>
          <p:nvPr>
            <p:ph type="sldNum" sz="quarter" idx="12"/>
          </p:nvPr>
        </p:nvSpPr>
        <p:spPr/>
        <p:txBody>
          <a:bodyPr/>
          <a:lstStyle/>
          <a:p>
            <a:fld id="{03805D93-7D4B-4CBC-BABC-3A8AC08CB7F4}" type="slidenum">
              <a:rPr lang="en-US" smtClean="0"/>
              <a:pPr/>
              <a:t>‹#›</a:t>
            </a:fld>
            <a:endParaRPr lang="en-US" dirty="0"/>
          </a:p>
        </p:txBody>
      </p:sp>
      <p:sp>
        <p:nvSpPr>
          <p:cNvPr id="4" name="Footer Placeholder 3" hidden="1">
            <a:extLst>
              <a:ext uri="{FF2B5EF4-FFF2-40B4-BE49-F238E27FC236}">
                <a16:creationId xmlns:a16="http://schemas.microsoft.com/office/drawing/2014/main" id="{F671BF93-B235-43C1-B6B1-F5BF550234D5}"/>
              </a:ext>
            </a:extLst>
          </p:cNvPr>
          <p:cNvSpPr>
            <a:spLocks noGrp="1"/>
          </p:cNvSpPr>
          <p:nvPr>
            <p:ph type="ftr" sz="quarter" idx="11"/>
          </p:nvPr>
        </p:nvSpPr>
        <p:spPr bwMode="gray"/>
        <p:txBody>
          <a:bodyPr/>
          <a:lstStyle/>
          <a:p>
            <a:r>
              <a:rPr lang="en-US" dirty="0"/>
              <a:t>Confidential property of Optum. Do not distribute or reproduce without express permission from Optum.</a:t>
            </a:r>
          </a:p>
        </p:txBody>
      </p:sp>
      <p:sp>
        <p:nvSpPr>
          <p:cNvPr id="7" name="Sky blue background">
            <a:extLst>
              <a:ext uri="{FF2B5EF4-FFF2-40B4-BE49-F238E27FC236}">
                <a16:creationId xmlns:a16="http://schemas.microsoft.com/office/drawing/2014/main" id="{EE1EB717-079D-4382-BC6B-05400E354E1D}"/>
              </a:ext>
              <a:ext uri="{C183D7F6-B498-43B3-948B-1728B52AA6E4}">
                <adec:decorative xmlns:adec="http://schemas.microsoft.com/office/drawing/2017/decorative" val="1"/>
              </a:ext>
            </a:extLst>
          </p:cNvPr>
          <p:cNvSpPr/>
          <p:nvPr userDrawn="1"/>
        </p:nvSpPr>
        <p:spPr bwMode="gray">
          <a:xfrm>
            <a:off x="184404" y="182880"/>
            <a:ext cx="11823192" cy="5936084"/>
          </a:xfrm>
          <a:prstGeom prst="roundRect">
            <a:avLst>
              <a:gd name="adj" fmla="val 1011"/>
            </a:avLst>
          </a:prstGeom>
          <a:solidFill>
            <a:schemeClr val="bg2"/>
          </a:solidFill>
          <a:ln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eaLnBrk="1" fontAlgn="auto" hangingPunct="1">
              <a:lnSpc>
                <a:spcPct val="100000"/>
              </a:lnSpc>
              <a:spcBef>
                <a:spcPts val="0"/>
              </a:spcBef>
              <a:spcAft>
                <a:spcPts val="0"/>
              </a:spcAft>
            </a:pPr>
            <a:endParaRPr lang="en-US" sz="1400" b="0" i="0" u="none" baseline="0" dirty="0">
              <a:solidFill>
                <a:srgbClr val="FFFFFF"/>
              </a:solidFill>
            </a:endParaRPr>
          </a:p>
        </p:txBody>
      </p:sp>
      <p:pic>
        <p:nvPicPr>
          <p:cNvPr id="11" name="Quotemark">
            <a:extLst>
              <a:ext uri="{FF2B5EF4-FFF2-40B4-BE49-F238E27FC236}">
                <a16:creationId xmlns:a16="http://schemas.microsoft.com/office/drawing/2014/main" id="{034DE437-E18F-4BCB-BE69-5295B9D49647}"/>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bwMode="gray">
          <a:xfrm>
            <a:off x="5859458" y="1131593"/>
            <a:ext cx="473085" cy="473085"/>
          </a:xfrm>
          <a:prstGeom prst="rect">
            <a:avLst/>
          </a:prstGeom>
        </p:spPr>
      </p:pic>
      <p:sp>
        <p:nvSpPr>
          <p:cNvPr id="6" name="Text Placeholder 5">
            <a:extLst>
              <a:ext uri="{FF2B5EF4-FFF2-40B4-BE49-F238E27FC236}">
                <a16:creationId xmlns:a16="http://schemas.microsoft.com/office/drawing/2014/main" id="{268D9530-7244-4EEA-9E87-B99110498E7E}"/>
              </a:ext>
            </a:extLst>
          </p:cNvPr>
          <p:cNvSpPr>
            <a:spLocks noGrp="1"/>
          </p:cNvSpPr>
          <p:nvPr>
            <p:ph type="body" sz="quarter" idx="13" hasCustomPrompt="1"/>
          </p:nvPr>
        </p:nvSpPr>
        <p:spPr bwMode="gray">
          <a:xfrm>
            <a:off x="1976438" y="1841285"/>
            <a:ext cx="8235950" cy="2798977"/>
          </a:xfrm>
        </p:spPr>
        <p:txBody>
          <a:bodyPr>
            <a:normAutofit/>
          </a:bodyPr>
          <a:lstStyle>
            <a:lvl1pPr algn="ctr">
              <a:spcBef>
                <a:spcPts val="1200"/>
              </a:spcBef>
              <a:defRPr sz="2600">
                <a:solidFill>
                  <a:schemeClr val="accent6"/>
                </a:solidFill>
              </a:defRPr>
            </a:lvl1pPr>
            <a:lvl2pPr>
              <a:defRPr sz="2600">
                <a:solidFill>
                  <a:schemeClr val="accent5"/>
                </a:solidFill>
              </a:defRPr>
            </a:lvl2pPr>
            <a:lvl3pPr>
              <a:defRPr sz="2600">
                <a:solidFill>
                  <a:schemeClr val="accent5"/>
                </a:solidFill>
              </a:defRPr>
            </a:lvl3pPr>
            <a:lvl4pPr>
              <a:defRPr sz="2600">
                <a:solidFill>
                  <a:schemeClr val="accent5"/>
                </a:solidFill>
              </a:defRPr>
            </a:lvl4pPr>
            <a:lvl5pPr>
              <a:defRPr sz="2600">
                <a:solidFill>
                  <a:schemeClr val="accent5"/>
                </a:solidFill>
              </a:defRPr>
            </a:lvl5pPr>
          </a:lstStyle>
          <a:p>
            <a:pPr lvl="0"/>
            <a:r>
              <a:rPr lang="en-US" dirty="0"/>
              <a:t>“Use this textbox to include quotes without an attribution photo. Arial 26pt, sentence case. Do not modify size or placement of textbox.”</a:t>
            </a:r>
          </a:p>
        </p:txBody>
      </p:sp>
      <p:sp>
        <p:nvSpPr>
          <p:cNvPr id="10" name="Text Placeholder 9">
            <a:extLst>
              <a:ext uri="{FF2B5EF4-FFF2-40B4-BE49-F238E27FC236}">
                <a16:creationId xmlns:a16="http://schemas.microsoft.com/office/drawing/2014/main" id="{534C88A3-66AA-4865-9DC5-9F2DF606433E}"/>
              </a:ext>
            </a:extLst>
          </p:cNvPr>
          <p:cNvSpPr>
            <a:spLocks noGrp="1"/>
          </p:cNvSpPr>
          <p:nvPr>
            <p:ph type="body" sz="quarter" idx="14" hasCustomPrompt="1"/>
          </p:nvPr>
        </p:nvSpPr>
        <p:spPr bwMode="gray">
          <a:xfrm>
            <a:off x="3695700" y="5370594"/>
            <a:ext cx="4800600" cy="215444"/>
          </a:xfrm>
        </p:spPr>
        <p:txBody>
          <a:bodyPr wrap="square" anchor="b">
            <a:spAutoFit/>
          </a:bodyPr>
          <a:lstStyle>
            <a:lvl1pPr algn="ctr">
              <a:defRPr sz="1400" b="1">
                <a:solidFill>
                  <a:schemeClr val="accent6"/>
                </a:solidFill>
              </a:defRPr>
            </a:lvl1pPr>
            <a:lvl2pPr algn="ctr">
              <a:defRPr sz="1400" b="1">
                <a:solidFill>
                  <a:schemeClr val="accent5"/>
                </a:solidFill>
              </a:defRPr>
            </a:lvl2pPr>
            <a:lvl3pPr algn="ctr">
              <a:defRPr sz="1400" b="1">
                <a:solidFill>
                  <a:schemeClr val="accent5"/>
                </a:solidFill>
              </a:defRPr>
            </a:lvl3pPr>
            <a:lvl4pPr algn="ctr">
              <a:defRPr sz="1400" b="1">
                <a:solidFill>
                  <a:schemeClr val="accent5"/>
                </a:solidFill>
              </a:defRPr>
            </a:lvl4pPr>
            <a:lvl5pPr algn="ctr">
              <a:defRPr sz="1400" b="1">
                <a:solidFill>
                  <a:schemeClr val="accent5"/>
                </a:solidFill>
              </a:defRPr>
            </a:lvl5pPr>
          </a:lstStyle>
          <a:p>
            <a:pPr lvl="0"/>
            <a:r>
              <a:rPr lang="en-US" dirty="0"/>
              <a:t>Attribution name, Arial 14pt</a:t>
            </a:r>
          </a:p>
        </p:txBody>
      </p:sp>
      <p:sp>
        <p:nvSpPr>
          <p:cNvPr id="15" name="Text Placeholder 9">
            <a:extLst>
              <a:ext uri="{FF2B5EF4-FFF2-40B4-BE49-F238E27FC236}">
                <a16:creationId xmlns:a16="http://schemas.microsoft.com/office/drawing/2014/main" id="{539E5E69-25FD-4D9F-BEEC-39E50CAC01B9}"/>
              </a:ext>
            </a:extLst>
          </p:cNvPr>
          <p:cNvSpPr>
            <a:spLocks noGrp="1"/>
          </p:cNvSpPr>
          <p:nvPr>
            <p:ph type="body" sz="quarter" idx="15" hasCustomPrompt="1"/>
          </p:nvPr>
        </p:nvSpPr>
        <p:spPr bwMode="gray">
          <a:xfrm>
            <a:off x="3695700" y="5612482"/>
            <a:ext cx="4800600" cy="184666"/>
          </a:xfrm>
        </p:spPr>
        <p:txBody>
          <a:bodyPr wrap="square" anchor="t">
            <a:spAutoFit/>
          </a:bodyPr>
          <a:lstStyle>
            <a:lvl1pPr algn="ctr">
              <a:defRPr sz="1200" b="0">
                <a:solidFill>
                  <a:schemeClr val="accent6"/>
                </a:solidFill>
              </a:defRPr>
            </a:lvl1pPr>
            <a:lvl2pPr algn="ctr">
              <a:defRPr sz="1400" b="1">
                <a:solidFill>
                  <a:schemeClr val="accent5"/>
                </a:solidFill>
              </a:defRPr>
            </a:lvl2pPr>
            <a:lvl3pPr algn="ctr">
              <a:defRPr sz="1400" b="1">
                <a:solidFill>
                  <a:schemeClr val="accent5"/>
                </a:solidFill>
              </a:defRPr>
            </a:lvl3pPr>
            <a:lvl4pPr algn="ctr">
              <a:defRPr sz="1400" b="1">
                <a:solidFill>
                  <a:schemeClr val="accent5"/>
                </a:solidFill>
              </a:defRPr>
            </a:lvl4pPr>
            <a:lvl5pPr algn="ctr">
              <a:defRPr sz="1400" b="1">
                <a:solidFill>
                  <a:schemeClr val="accent5"/>
                </a:solidFill>
              </a:defRPr>
            </a:lvl5pPr>
          </a:lstStyle>
          <a:p>
            <a:pPr lvl="0"/>
            <a:r>
              <a:rPr lang="en-US" dirty="0"/>
              <a:t>Attribution title, Arial 12pt</a:t>
            </a:r>
          </a:p>
        </p:txBody>
      </p:sp>
    </p:spTree>
    <p:extLst>
      <p:ext uri="{BB962C8B-B14F-4D97-AF65-F5344CB8AC3E}">
        <p14:creationId xmlns:p14="http://schemas.microsoft.com/office/powerpoint/2010/main" val="2362419061"/>
      </p:ext>
    </p:extLst>
  </p:cSld>
  <p:clrMapOvr>
    <a:masterClrMapping/>
  </p:clrMapOvr>
  <p:extLst>
    <p:ext uri="{DCECCB84-F9BA-43D5-87BE-67443E8EF086}">
      <p15:sldGuideLst xmlns:p15="http://schemas.microsoft.com/office/powerpoint/2012/main">
        <p15:guide id="1" orient="horz" pos="1160">
          <p15:clr>
            <a:srgbClr val="FBAE40"/>
          </p15:clr>
        </p15:guide>
        <p15:guide id="2" pos="1245">
          <p15:clr>
            <a:srgbClr val="FBAE40"/>
          </p15:clr>
        </p15:guide>
        <p15:guide id="3" pos="6433">
          <p15:clr>
            <a:srgbClr val="FBAE40"/>
          </p15:clr>
        </p15:guide>
        <p15:guide id="4" orient="horz" pos="2923">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Quote with Photo">
    <p:spTree>
      <p:nvGrpSpPr>
        <p:cNvPr id="1" name=""/>
        <p:cNvGrpSpPr/>
        <p:nvPr/>
      </p:nvGrpSpPr>
      <p:grpSpPr>
        <a:xfrm>
          <a:off x="0" y="0"/>
          <a:ext cx="0" cy="0"/>
          <a:chOff x="0" y="0"/>
          <a:chExt cx="0" cy="0"/>
        </a:xfrm>
      </p:grpSpPr>
      <p:sp>
        <p:nvSpPr>
          <p:cNvPr id="3" name="Date Placeholder 2" hidden="1">
            <a:extLst>
              <a:ext uri="{FF2B5EF4-FFF2-40B4-BE49-F238E27FC236}">
                <a16:creationId xmlns:a16="http://schemas.microsoft.com/office/drawing/2014/main" id="{A03ECA26-E932-4438-A611-CD2E9AA59D7D}"/>
              </a:ext>
            </a:extLst>
          </p:cNvPr>
          <p:cNvSpPr>
            <a:spLocks noGrp="1"/>
          </p:cNvSpPr>
          <p:nvPr>
            <p:ph type="dt" sz="half" idx="10"/>
          </p:nvPr>
        </p:nvSpPr>
        <p:spPr/>
        <p:txBody>
          <a:bodyPr/>
          <a:lstStyle/>
          <a:p>
            <a:fld id="{13B8E4E7-F449-402F-9339-239906911B51}" type="datetime1">
              <a:rPr lang="en-US" smtClean="0"/>
              <a:t>6/15/2022</a:t>
            </a:fld>
            <a:endParaRPr lang="en-US" dirty="0"/>
          </a:p>
        </p:txBody>
      </p:sp>
      <p:sp>
        <p:nvSpPr>
          <p:cNvPr id="5" name="Slide Number Placeholder 4" hidden="1">
            <a:extLst>
              <a:ext uri="{FF2B5EF4-FFF2-40B4-BE49-F238E27FC236}">
                <a16:creationId xmlns:a16="http://schemas.microsoft.com/office/drawing/2014/main" id="{3AF1A2B5-5197-4E57-9D4D-CCCEAD7BAFB2}"/>
              </a:ext>
            </a:extLst>
          </p:cNvPr>
          <p:cNvSpPr>
            <a:spLocks noGrp="1"/>
          </p:cNvSpPr>
          <p:nvPr>
            <p:ph type="sldNum" sz="quarter" idx="12"/>
          </p:nvPr>
        </p:nvSpPr>
        <p:spPr/>
        <p:txBody>
          <a:bodyPr/>
          <a:lstStyle/>
          <a:p>
            <a:fld id="{03805D93-7D4B-4CBC-BABC-3A8AC08CB7F4}" type="slidenum">
              <a:rPr lang="en-US" smtClean="0"/>
              <a:pPr/>
              <a:t>‹#›</a:t>
            </a:fld>
            <a:endParaRPr lang="en-US" dirty="0"/>
          </a:p>
        </p:txBody>
      </p:sp>
      <p:sp>
        <p:nvSpPr>
          <p:cNvPr id="4" name="Footer Placeholder 3" hidden="1">
            <a:extLst>
              <a:ext uri="{FF2B5EF4-FFF2-40B4-BE49-F238E27FC236}">
                <a16:creationId xmlns:a16="http://schemas.microsoft.com/office/drawing/2014/main" id="{F671BF93-B235-43C1-B6B1-F5BF550234D5}"/>
              </a:ext>
            </a:extLst>
          </p:cNvPr>
          <p:cNvSpPr>
            <a:spLocks noGrp="1"/>
          </p:cNvSpPr>
          <p:nvPr>
            <p:ph type="ftr" sz="quarter" idx="11"/>
          </p:nvPr>
        </p:nvSpPr>
        <p:spPr bwMode="gray"/>
        <p:txBody>
          <a:bodyPr/>
          <a:lstStyle/>
          <a:p>
            <a:r>
              <a:rPr lang="en-US" dirty="0"/>
              <a:t>Confidential property of Optum. Do not distribute or reproduce without express permission from Optum.</a:t>
            </a:r>
          </a:p>
        </p:txBody>
      </p:sp>
      <p:sp>
        <p:nvSpPr>
          <p:cNvPr id="7" name="Sky blue background">
            <a:extLst>
              <a:ext uri="{FF2B5EF4-FFF2-40B4-BE49-F238E27FC236}">
                <a16:creationId xmlns:a16="http://schemas.microsoft.com/office/drawing/2014/main" id="{EE1EB717-079D-4382-BC6B-05400E354E1D}"/>
              </a:ext>
              <a:ext uri="{C183D7F6-B498-43B3-948B-1728B52AA6E4}">
                <adec:decorative xmlns:adec="http://schemas.microsoft.com/office/drawing/2017/decorative" val="1"/>
              </a:ext>
            </a:extLst>
          </p:cNvPr>
          <p:cNvSpPr/>
          <p:nvPr userDrawn="1"/>
        </p:nvSpPr>
        <p:spPr bwMode="gray">
          <a:xfrm>
            <a:off x="184404" y="182880"/>
            <a:ext cx="11823192" cy="5936084"/>
          </a:xfrm>
          <a:prstGeom prst="roundRect">
            <a:avLst>
              <a:gd name="adj" fmla="val 1011"/>
            </a:avLst>
          </a:prstGeom>
          <a:solidFill>
            <a:schemeClr val="bg2"/>
          </a:solidFill>
          <a:ln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eaLnBrk="1" fontAlgn="auto" hangingPunct="1">
              <a:lnSpc>
                <a:spcPct val="100000"/>
              </a:lnSpc>
              <a:spcBef>
                <a:spcPts val="0"/>
              </a:spcBef>
              <a:spcAft>
                <a:spcPts val="0"/>
              </a:spcAft>
            </a:pPr>
            <a:endParaRPr lang="en-US" sz="1400" b="0" i="0" u="none" baseline="0" dirty="0">
              <a:solidFill>
                <a:srgbClr val="FFFFFF"/>
              </a:solidFill>
            </a:endParaRPr>
          </a:p>
        </p:txBody>
      </p:sp>
      <p:sp>
        <p:nvSpPr>
          <p:cNvPr id="6" name="Text Placeholder 5">
            <a:extLst>
              <a:ext uri="{FF2B5EF4-FFF2-40B4-BE49-F238E27FC236}">
                <a16:creationId xmlns:a16="http://schemas.microsoft.com/office/drawing/2014/main" id="{268D9530-7244-4EEA-9E87-B99110498E7E}"/>
              </a:ext>
            </a:extLst>
          </p:cNvPr>
          <p:cNvSpPr>
            <a:spLocks noGrp="1"/>
          </p:cNvSpPr>
          <p:nvPr>
            <p:ph type="body" sz="quarter" idx="13" hasCustomPrompt="1"/>
          </p:nvPr>
        </p:nvSpPr>
        <p:spPr bwMode="gray">
          <a:xfrm>
            <a:off x="1976438" y="1435101"/>
            <a:ext cx="8235950" cy="2451100"/>
          </a:xfrm>
        </p:spPr>
        <p:txBody>
          <a:bodyPr>
            <a:normAutofit/>
          </a:bodyPr>
          <a:lstStyle>
            <a:lvl1pPr algn="ctr">
              <a:spcBef>
                <a:spcPts val="1200"/>
              </a:spcBef>
              <a:defRPr sz="2600">
                <a:solidFill>
                  <a:schemeClr val="accent6"/>
                </a:solidFill>
              </a:defRPr>
            </a:lvl1pPr>
            <a:lvl2pPr>
              <a:defRPr sz="2600">
                <a:solidFill>
                  <a:schemeClr val="accent5"/>
                </a:solidFill>
              </a:defRPr>
            </a:lvl2pPr>
            <a:lvl3pPr>
              <a:defRPr sz="2600">
                <a:solidFill>
                  <a:schemeClr val="accent5"/>
                </a:solidFill>
              </a:defRPr>
            </a:lvl3pPr>
            <a:lvl4pPr>
              <a:defRPr sz="2600">
                <a:solidFill>
                  <a:schemeClr val="accent5"/>
                </a:solidFill>
              </a:defRPr>
            </a:lvl4pPr>
            <a:lvl5pPr>
              <a:defRPr sz="2600">
                <a:solidFill>
                  <a:schemeClr val="accent5"/>
                </a:solidFill>
              </a:defRPr>
            </a:lvl5pPr>
          </a:lstStyle>
          <a:p>
            <a:pPr lvl="0"/>
            <a:r>
              <a:rPr lang="en-US" dirty="0"/>
              <a:t>“Use this textbox to include quotes with an attribution photo. Arial 26pt, sentence case. Do not modify size or placement of textbox.”</a:t>
            </a:r>
          </a:p>
        </p:txBody>
      </p:sp>
      <p:sp>
        <p:nvSpPr>
          <p:cNvPr id="10" name="Text Placeholder 9">
            <a:extLst>
              <a:ext uri="{FF2B5EF4-FFF2-40B4-BE49-F238E27FC236}">
                <a16:creationId xmlns:a16="http://schemas.microsoft.com/office/drawing/2014/main" id="{534C88A3-66AA-4865-9DC5-9F2DF606433E}"/>
              </a:ext>
            </a:extLst>
          </p:cNvPr>
          <p:cNvSpPr>
            <a:spLocks noGrp="1"/>
          </p:cNvSpPr>
          <p:nvPr>
            <p:ph type="body" sz="quarter" idx="14" hasCustomPrompt="1"/>
          </p:nvPr>
        </p:nvSpPr>
        <p:spPr bwMode="gray">
          <a:xfrm>
            <a:off x="3695700" y="5370594"/>
            <a:ext cx="4800600" cy="215444"/>
          </a:xfrm>
        </p:spPr>
        <p:txBody>
          <a:bodyPr wrap="square" anchor="b">
            <a:spAutoFit/>
          </a:bodyPr>
          <a:lstStyle>
            <a:lvl1pPr algn="ctr">
              <a:defRPr sz="1400" b="1">
                <a:solidFill>
                  <a:schemeClr val="accent6"/>
                </a:solidFill>
              </a:defRPr>
            </a:lvl1pPr>
            <a:lvl2pPr algn="ctr">
              <a:defRPr sz="1400" b="1">
                <a:solidFill>
                  <a:schemeClr val="accent5"/>
                </a:solidFill>
              </a:defRPr>
            </a:lvl2pPr>
            <a:lvl3pPr algn="ctr">
              <a:defRPr sz="1400" b="1">
                <a:solidFill>
                  <a:schemeClr val="accent5"/>
                </a:solidFill>
              </a:defRPr>
            </a:lvl3pPr>
            <a:lvl4pPr algn="ctr">
              <a:defRPr sz="1400" b="1">
                <a:solidFill>
                  <a:schemeClr val="accent5"/>
                </a:solidFill>
              </a:defRPr>
            </a:lvl4pPr>
            <a:lvl5pPr algn="ctr">
              <a:defRPr sz="1400" b="1">
                <a:solidFill>
                  <a:schemeClr val="accent5"/>
                </a:solidFill>
              </a:defRPr>
            </a:lvl5pPr>
          </a:lstStyle>
          <a:p>
            <a:pPr lvl="0"/>
            <a:r>
              <a:rPr lang="en-US" dirty="0"/>
              <a:t>Attribution name, Arial 14pt</a:t>
            </a:r>
          </a:p>
        </p:txBody>
      </p:sp>
      <p:sp>
        <p:nvSpPr>
          <p:cNvPr id="15" name="Text Placeholder 9">
            <a:extLst>
              <a:ext uri="{FF2B5EF4-FFF2-40B4-BE49-F238E27FC236}">
                <a16:creationId xmlns:a16="http://schemas.microsoft.com/office/drawing/2014/main" id="{539E5E69-25FD-4D9F-BEEC-39E50CAC01B9}"/>
              </a:ext>
            </a:extLst>
          </p:cNvPr>
          <p:cNvSpPr>
            <a:spLocks noGrp="1"/>
          </p:cNvSpPr>
          <p:nvPr>
            <p:ph type="body" sz="quarter" idx="15" hasCustomPrompt="1"/>
          </p:nvPr>
        </p:nvSpPr>
        <p:spPr bwMode="gray">
          <a:xfrm>
            <a:off x="3695700" y="5612482"/>
            <a:ext cx="4800600" cy="184666"/>
          </a:xfrm>
        </p:spPr>
        <p:txBody>
          <a:bodyPr wrap="square" anchor="t">
            <a:spAutoFit/>
          </a:bodyPr>
          <a:lstStyle>
            <a:lvl1pPr algn="ctr">
              <a:defRPr sz="1200" b="0">
                <a:solidFill>
                  <a:schemeClr val="accent6"/>
                </a:solidFill>
              </a:defRPr>
            </a:lvl1pPr>
            <a:lvl2pPr algn="ctr">
              <a:defRPr sz="1400" b="1">
                <a:solidFill>
                  <a:schemeClr val="accent5"/>
                </a:solidFill>
              </a:defRPr>
            </a:lvl2pPr>
            <a:lvl3pPr algn="ctr">
              <a:defRPr sz="1400" b="1">
                <a:solidFill>
                  <a:schemeClr val="accent5"/>
                </a:solidFill>
              </a:defRPr>
            </a:lvl3pPr>
            <a:lvl4pPr algn="ctr">
              <a:defRPr sz="1400" b="1">
                <a:solidFill>
                  <a:schemeClr val="accent5"/>
                </a:solidFill>
              </a:defRPr>
            </a:lvl4pPr>
            <a:lvl5pPr algn="ctr">
              <a:defRPr sz="1400" b="1">
                <a:solidFill>
                  <a:schemeClr val="accent5"/>
                </a:solidFill>
              </a:defRPr>
            </a:lvl5pPr>
          </a:lstStyle>
          <a:p>
            <a:pPr lvl="0"/>
            <a:r>
              <a:rPr lang="en-US" dirty="0"/>
              <a:t>Attribution title, Arial 12pt</a:t>
            </a:r>
          </a:p>
        </p:txBody>
      </p:sp>
      <p:pic>
        <p:nvPicPr>
          <p:cNvPr id="12" name="Quotemark">
            <a:extLst>
              <a:ext uri="{FF2B5EF4-FFF2-40B4-BE49-F238E27FC236}">
                <a16:creationId xmlns:a16="http://schemas.microsoft.com/office/drawing/2014/main" id="{47B4F648-210C-4071-94A2-A05559F7D888}"/>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bwMode="gray">
          <a:xfrm>
            <a:off x="5859458" y="705903"/>
            <a:ext cx="473085" cy="473085"/>
          </a:xfrm>
          <a:prstGeom prst="rect">
            <a:avLst/>
          </a:prstGeom>
        </p:spPr>
      </p:pic>
      <p:sp>
        <p:nvSpPr>
          <p:cNvPr id="13" name="Picture Placeholder 7">
            <a:extLst>
              <a:ext uri="{FF2B5EF4-FFF2-40B4-BE49-F238E27FC236}">
                <a16:creationId xmlns:a16="http://schemas.microsoft.com/office/drawing/2014/main" id="{D951BDD7-02E7-4695-9F59-170E730D05B2}"/>
              </a:ext>
            </a:extLst>
          </p:cNvPr>
          <p:cNvSpPr>
            <a:spLocks noGrp="1" noChangeAspect="1"/>
          </p:cNvSpPr>
          <p:nvPr>
            <p:ph type="pic" sz="quarter" idx="16" hasCustomPrompt="1"/>
          </p:nvPr>
        </p:nvSpPr>
        <p:spPr bwMode="gray">
          <a:xfrm>
            <a:off x="5570220" y="4103249"/>
            <a:ext cx="1051560" cy="1051560"/>
          </a:xfrm>
          <a:prstGeom prst="ellipse">
            <a:avLst/>
          </a:prstGeom>
        </p:spPr>
        <p:txBody>
          <a:bodyPr>
            <a:normAutofit/>
          </a:bodyPr>
          <a:lstStyle>
            <a:lvl1pPr algn="ctr">
              <a:spcBef>
                <a:spcPts val="0"/>
              </a:spcBef>
              <a:defRPr sz="800">
                <a:solidFill>
                  <a:schemeClr val="accent6"/>
                </a:solidFill>
              </a:defRPr>
            </a:lvl1pPr>
          </a:lstStyle>
          <a:p>
            <a:r>
              <a:rPr lang="en-US" dirty="0"/>
              <a:t>Insert attribution photo</a:t>
            </a:r>
          </a:p>
        </p:txBody>
      </p:sp>
    </p:spTree>
    <p:extLst>
      <p:ext uri="{BB962C8B-B14F-4D97-AF65-F5344CB8AC3E}">
        <p14:creationId xmlns:p14="http://schemas.microsoft.com/office/powerpoint/2010/main" val="2940561790"/>
      </p:ext>
    </p:extLst>
  </p:cSld>
  <p:clrMapOvr>
    <a:masterClrMapping/>
  </p:clrMapOvr>
  <p:extLst>
    <p:ext uri="{DCECCB84-F9BA-43D5-87BE-67443E8EF086}">
      <p15:sldGuideLst xmlns:p15="http://schemas.microsoft.com/office/powerpoint/2012/main">
        <p15:guide id="1" pos="1248">
          <p15:clr>
            <a:srgbClr val="FFC000"/>
          </p15:clr>
        </p15:guide>
        <p15:guide id="2" pos="6432">
          <p15:clr>
            <a:srgbClr val="FFC000"/>
          </p15:clr>
        </p15:guide>
        <p15:guide id="3" orient="horz" pos="904">
          <p15:clr>
            <a:srgbClr val="FFC000"/>
          </p15:clr>
        </p15:guide>
        <p15:guide id="4" orient="horz" pos="2448">
          <p15:clr>
            <a:srgbClr val="FFC00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Quote 02">
    <p:spTree>
      <p:nvGrpSpPr>
        <p:cNvPr id="1" name=""/>
        <p:cNvGrpSpPr/>
        <p:nvPr/>
      </p:nvGrpSpPr>
      <p:grpSpPr>
        <a:xfrm>
          <a:off x="0" y="0"/>
          <a:ext cx="0" cy="0"/>
          <a:chOff x="0" y="0"/>
          <a:chExt cx="0" cy="0"/>
        </a:xfrm>
      </p:grpSpPr>
      <p:sp>
        <p:nvSpPr>
          <p:cNvPr id="3" name="Date Placeholder 2" hidden="1">
            <a:extLst>
              <a:ext uri="{FF2B5EF4-FFF2-40B4-BE49-F238E27FC236}">
                <a16:creationId xmlns:a16="http://schemas.microsoft.com/office/drawing/2014/main" id="{A03ECA26-E932-4438-A611-CD2E9AA59D7D}"/>
              </a:ext>
            </a:extLst>
          </p:cNvPr>
          <p:cNvSpPr>
            <a:spLocks noGrp="1"/>
          </p:cNvSpPr>
          <p:nvPr>
            <p:ph type="dt" sz="half" idx="10"/>
          </p:nvPr>
        </p:nvSpPr>
        <p:spPr/>
        <p:txBody>
          <a:bodyPr/>
          <a:lstStyle/>
          <a:p>
            <a:fld id="{13B8E4E7-F449-402F-9339-239906911B51}" type="datetime1">
              <a:rPr lang="en-US" smtClean="0"/>
              <a:t>6/15/2022</a:t>
            </a:fld>
            <a:endParaRPr lang="en-US" dirty="0"/>
          </a:p>
        </p:txBody>
      </p:sp>
      <p:sp>
        <p:nvSpPr>
          <p:cNvPr id="5" name="Slide Number Placeholder 4" hidden="1">
            <a:extLst>
              <a:ext uri="{FF2B5EF4-FFF2-40B4-BE49-F238E27FC236}">
                <a16:creationId xmlns:a16="http://schemas.microsoft.com/office/drawing/2014/main" id="{3AF1A2B5-5197-4E57-9D4D-CCCEAD7BAFB2}"/>
              </a:ext>
            </a:extLst>
          </p:cNvPr>
          <p:cNvSpPr>
            <a:spLocks noGrp="1"/>
          </p:cNvSpPr>
          <p:nvPr>
            <p:ph type="sldNum" sz="quarter" idx="12"/>
          </p:nvPr>
        </p:nvSpPr>
        <p:spPr/>
        <p:txBody>
          <a:bodyPr/>
          <a:lstStyle/>
          <a:p>
            <a:fld id="{03805D93-7D4B-4CBC-BABC-3A8AC08CB7F4}" type="slidenum">
              <a:rPr lang="en-US" smtClean="0"/>
              <a:pPr/>
              <a:t>‹#›</a:t>
            </a:fld>
            <a:endParaRPr lang="en-US" dirty="0"/>
          </a:p>
        </p:txBody>
      </p:sp>
      <p:sp>
        <p:nvSpPr>
          <p:cNvPr id="4" name="Footer Placeholder 3" hidden="1">
            <a:extLst>
              <a:ext uri="{FF2B5EF4-FFF2-40B4-BE49-F238E27FC236}">
                <a16:creationId xmlns:a16="http://schemas.microsoft.com/office/drawing/2014/main" id="{F671BF93-B235-43C1-B6B1-F5BF550234D5}"/>
              </a:ext>
            </a:extLst>
          </p:cNvPr>
          <p:cNvSpPr>
            <a:spLocks noGrp="1"/>
          </p:cNvSpPr>
          <p:nvPr>
            <p:ph type="ftr" sz="quarter" idx="11"/>
          </p:nvPr>
        </p:nvSpPr>
        <p:spPr bwMode="gray"/>
        <p:txBody>
          <a:bodyPr/>
          <a:lstStyle/>
          <a:p>
            <a:r>
              <a:rPr lang="en-US" dirty="0"/>
              <a:t>Confidential property of Optum. Do not distribute or reproduce without express permission from Optum.</a:t>
            </a:r>
          </a:p>
        </p:txBody>
      </p:sp>
      <p:sp>
        <p:nvSpPr>
          <p:cNvPr id="7" name="Sky blue background">
            <a:extLst>
              <a:ext uri="{FF2B5EF4-FFF2-40B4-BE49-F238E27FC236}">
                <a16:creationId xmlns:a16="http://schemas.microsoft.com/office/drawing/2014/main" id="{EE1EB717-079D-4382-BC6B-05400E354E1D}"/>
              </a:ext>
              <a:ext uri="{C183D7F6-B498-43B3-948B-1728B52AA6E4}">
                <adec:decorative xmlns:adec="http://schemas.microsoft.com/office/drawing/2017/decorative" val="1"/>
              </a:ext>
            </a:extLst>
          </p:cNvPr>
          <p:cNvSpPr/>
          <p:nvPr userDrawn="1"/>
        </p:nvSpPr>
        <p:spPr bwMode="gray">
          <a:xfrm>
            <a:off x="184404" y="182880"/>
            <a:ext cx="11823192" cy="5936084"/>
          </a:xfrm>
          <a:prstGeom prst="roundRect">
            <a:avLst>
              <a:gd name="adj" fmla="val 1011"/>
            </a:avLst>
          </a:prstGeom>
          <a:solidFill>
            <a:srgbClr val="FBF9F4"/>
          </a:solidFill>
          <a:ln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eaLnBrk="1" fontAlgn="auto" hangingPunct="1">
              <a:lnSpc>
                <a:spcPct val="100000"/>
              </a:lnSpc>
              <a:spcBef>
                <a:spcPts val="0"/>
              </a:spcBef>
              <a:spcAft>
                <a:spcPts val="0"/>
              </a:spcAft>
            </a:pPr>
            <a:endParaRPr lang="en-US" sz="1400" b="0" i="0" u="none" baseline="0" dirty="0">
              <a:solidFill>
                <a:srgbClr val="FFFFFF"/>
              </a:solidFill>
            </a:endParaRPr>
          </a:p>
        </p:txBody>
      </p:sp>
      <p:pic>
        <p:nvPicPr>
          <p:cNvPr id="11" name="Quotemark">
            <a:extLst>
              <a:ext uri="{FF2B5EF4-FFF2-40B4-BE49-F238E27FC236}">
                <a16:creationId xmlns:a16="http://schemas.microsoft.com/office/drawing/2014/main" id="{034DE437-E18F-4BCB-BE69-5295B9D49647}"/>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bwMode="gray">
          <a:xfrm>
            <a:off x="5859458" y="1131593"/>
            <a:ext cx="473085" cy="473085"/>
          </a:xfrm>
          <a:prstGeom prst="rect">
            <a:avLst/>
          </a:prstGeom>
        </p:spPr>
      </p:pic>
      <p:sp>
        <p:nvSpPr>
          <p:cNvPr id="6" name="Text Placeholder 5">
            <a:extLst>
              <a:ext uri="{FF2B5EF4-FFF2-40B4-BE49-F238E27FC236}">
                <a16:creationId xmlns:a16="http://schemas.microsoft.com/office/drawing/2014/main" id="{268D9530-7244-4EEA-9E87-B99110498E7E}"/>
              </a:ext>
            </a:extLst>
          </p:cNvPr>
          <p:cNvSpPr>
            <a:spLocks noGrp="1"/>
          </p:cNvSpPr>
          <p:nvPr>
            <p:ph type="body" sz="quarter" idx="13" hasCustomPrompt="1"/>
          </p:nvPr>
        </p:nvSpPr>
        <p:spPr bwMode="gray">
          <a:xfrm>
            <a:off x="1976438" y="1841285"/>
            <a:ext cx="8235950" cy="2798977"/>
          </a:xfrm>
        </p:spPr>
        <p:txBody>
          <a:bodyPr>
            <a:normAutofit/>
          </a:bodyPr>
          <a:lstStyle>
            <a:lvl1pPr algn="ctr">
              <a:spcBef>
                <a:spcPts val="1200"/>
              </a:spcBef>
              <a:defRPr sz="2600">
                <a:solidFill>
                  <a:schemeClr val="tx1"/>
                </a:solidFill>
              </a:defRPr>
            </a:lvl1pPr>
            <a:lvl2pPr>
              <a:defRPr sz="2600">
                <a:solidFill>
                  <a:schemeClr val="accent5"/>
                </a:solidFill>
              </a:defRPr>
            </a:lvl2pPr>
            <a:lvl3pPr>
              <a:defRPr sz="2600">
                <a:solidFill>
                  <a:schemeClr val="accent5"/>
                </a:solidFill>
              </a:defRPr>
            </a:lvl3pPr>
            <a:lvl4pPr>
              <a:defRPr sz="2600">
                <a:solidFill>
                  <a:schemeClr val="accent5"/>
                </a:solidFill>
              </a:defRPr>
            </a:lvl4pPr>
            <a:lvl5pPr>
              <a:defRPr sz="2600">
                <a:solidFill>
                  <a:schemeClr val="accent5"/>
                </a:solidFill>
              </a:defRPr>
            </a:lvl5pPr>
          </a:lstStyle>
          <a:p>
            <a:pPr lvl="0"/>
            <a:r>
              <a:rPr lang="en-US" dirty="0"/>
              <a:t>“Use this textbox to include quotes without an attribution photo. Arial 26pt, sentence case. Do not modify size or placement of textbox.”</a:t>
            </a:r>
          </a:p>
        </p:txBody>
      </p:sp>
      <p:sp>
        <p:nvSpPr>
          <p:cNvPr id="10" name="Text Placeholder 9">
            <a:extLst>
              <a:ext uri="{FF2B5EF4-FFF2-40B4-BE49-F238E27FC236}">
                <a16:creationId xmlns:a16="http://schemas.microsoft.com/office/drawing/2014/main" id="{534C88A3-66AA-4865-9DC5-9F2DF606433E}"/>
              </a:ext>
            </a:extLst>
          </p:cNvPr>
          <p:cNvSpPr>
            <a:spLocks noGrp="1"/>
          </p:cNvSpPr>
          <p:nvPr>
            <p:ph type="body" sz="quarter" idx="14" hasCustomPrompt="1"/>
          </p:nvPr>
        </p:nvSpPr>
        <p:spPr bwMode="gray">
          <a:xfrm>
            <a:off x="3695700" y="5370594"/>
            <a:ext cx="4800600" cy="215444"/>
          </a:xfrm>
        </p:spPr>
        <p:txBody>
          <a:bodyPr wrap="square" anchor="b">
            <a:spAutoFit/>
          </a:bodyPr>
          <a:lstStyle>
            <a:lvl1pPr algn="ctr">
              <a:defRPr sz="1400" b="1">
                <a:solidFill>
                  <a:schemeClr val="tx1"/>
                </a:solidFill>
              </a:defRPr>
            </a:lvl1pPr>
            <a:lvl2pPr algn="ctr">
              <a:defRPr sz="1400" b="1">
                <a:solidFill>
                  <a:schemeClr val="accent5"/>
                </a:solidFill>
              </a:defRPr>
            </a:lvl2pPr>
            <a:lvl3pPr algn="ctr">
              <a:defRPr sz="1400" b="1">
                <a:solidFill>
                  <a:schemeClr val="accent5"/>
                </a:solidFill>
              </a:defRPr>
            </a:lvl3pPr>
            <a:lvl4pPr algn="ctr">
              <a:defRPr sz="1400" b="1">
                <a:solidFill>
                  <a:schemeClr val="accent5"/>
                </a:solidFill>
              </a:defRPr>
            </a:lvl4pPr>
            <a:lvl5pPr algn="ctr">
              <a:defRPr sz="1400" b="1">
                <a:solidFill>
                  <a:schemeClr val="accent5"/>
                </a:solidFill>
              </a:defRPr>
            </a:lvl5pPr>
          </a:lstStyle>
          <a:p>
            <a:pPr lvl="0"/>
            <a:r>
              <a:rPr lang="en-US" dirty="0"/>
              <a:t>Attribution name, Arial 14pt</a:t>
            </a:r>
          </a:p>
        </p:txBody>
      </p:sp>
      <p:sp>
        <p:nvSpPr>
          <p:cNvPr id="15" name="Text Placeholder 9">
            <a:extLst>
              <a:ext uri="{FF2B5EF4-FFF2-40B4-BE49-F238E27FC236}">
                <a16:creationId xmlns:a16="http://schemas.microsoft.com/office/drawing/2014/main" id="{539E5E69-25FD-4D9F-BEEC-39E50CAC01B9}"/>
              </a:ext>
            </a:extLst>
          </p:cNvPr>
          <p:cNvSpPr>
            <a:spLocks noGrp="1"/>
          </p:cNvSpPr>
          <p:nvPr>
            <p:ph type="body" sz="quarter" idx="15" hasCustomPrompt="1"/>
          </p:nvPr>
        </p:nvSpPr>
        <p:spPr bwMode="gray">
          <a:xfrm>
            <a:off x="3695700" y="5612482"/>
            <a:ext cx="4800600" cy="184666"/>
          </a:xfrm>
        </p:spPr>
        <p:txBody>
          <a:bodyPr wrap="square" anchor="t">
            <a:spAutoFit/>
          </a:bodyPr>
          <a:lstStyle>
            <a:lvl1pPr algn="ctr">
              <a:defRPr sz="1200" b="0">
                <a:solidFill>
                  <a:schemeClr val="tx1"/>
                </a:solidFill>
              </a:defRPr>
            </a:lvl1pPr>
            <a:lvl2pPr algn="ctr">
              <a:defRPr sz="1400" b="1">
                <a:solidFill>
                  <a:schemeClr val="accent5"/>
                </a:solidFill>
              </a:defRPr>
            </a:lvl2pPr>
            <a:lvl3pPr algn="ctr">
              <a:defRPr sz="1400" b="1">
                <a:solidFill>
                  <a:schemeClr val="accent5"/>
                </a:solidFill>
              </a:defRPr>
            </a:lvl3pPr>
            <a:lvl4pPr algn="ctr">
              <a:defRPr sz="1400" b="1">
                <a:solidFill>
                  <a:schemeClr val="accent5"/>
                </a:solidFill>
              </a:defRPr>
            </a:lvl4pPr>
            <a:lvl5pPr algn="ctr">
              <a:defRPr sz="1400" b="1">
                <a:solidFill>
                  <a:schemeClr val="accent5"/>
                </a:solidFill>
              </a:defRPr>
            </a:lvl5pPr>
          </a:lstStyle>
          <a:p>
            <a:pPr lvl="0"/>
            <a:r>
              <a:rPr lang="en-US" dirty="0"/>
              <a:t>Attribution title, Arial 12pt</a:t>
            </a:r>
          </a:p>
        </p:txBody>
      </p:sp>
    </p:spTree>
    <p:extLst>
      <p:ext uri="{BB962C8B-B14F-4D97-AF65-F5344CB8AC3E}">
        <p14:creationId xmlns:p14="http://schemas.microsoft.com/office/powerpoint/2010/main" val="2631284082"/>
      </p:ext>
    </p:extLst>
  </p:cSld>
  <p:clrMapOvr>
    <a:masterClrMapping/>
  </p:clrMapOvr>
  <p:extLst>
    <p:ext uri="{DCECCB84-F9BA-43D5-87BE-67443E8EF086}">
      <p15:sldGuideLst xmlns:p15="http://schemas.microsoft.com/office/powerpoint/2012/main">
        <p15:guide id="1" orient="horz" pos="1160">
          <p15:clr>
            <a:srgbClr val="FBAE40"/>
          </p15:clr>
        </p15:guide>
        <p15:guide id="2" pos="1245">
          <p15:clr>
            <a:srgbClr val="FBAE40"/>
          </p15:clr>
        </p15:guide>
        <p15:guide id="3" pos="6433">
          <p15:clr>
            <a:srgbClr val="FBAE40"/>
          </p15:clr>
        </p15:guide>
        <p15:guide id="4" orient="horz" pos="2923">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Quote with Photo 02">
    <p:spTree>
      <p:nvGrpSpPr>
        <p:cNvPr id="1" name=""/>
        <p:cNvGrpSpPr/>
        <p:nvPr/>
      </p:nvGrpSpPr>
      <p:grpSpPr>
        <a:xfrm>
          <a:off x="0" y="0"/>
          <a:ext cx="0" cy="0"/>
          <a:chOff x="0" y="0"/>
          <a:chExt cx="0" cy="0"/>
        </a:xfrm>
      </p:grpSpPr>
      <p:sp>
        <p:nvSpPr>
          <p:cNvPr id="3" name="Date Placeholder 2" hidden="1">
            <a:extLst>
              <a:ext uri="{FF2B5EF4-FFF2-40B4-BE49-F238E27FC236}">
                <a16:creationId xmlns:a16="http://schemas.microsoft.com/office/drawing/2014/main" id="{A03ECA26-E932-4438-A611-CD2E9AA59D7D}"/>
              </a:ext>
            </a:extLst>
          </p:cNvPr>
          <p:cNvSpPr>
            <a:spLocks noGrp="1"/>
          </p:cNvSpPr>
          <p:nvPr>
            <p:ph type="dt" sz="half" idx="10"/>
          </p:nvPr>
        </p:nvSpPr>
        <p:spPr/>
        <p:txBody>
          <a:bodyPr/>
          <a:lstStyle/>
          <a:p>
            <a:fld id="{13B8E4E7-F449-402F-9339-239906911B51}" type="datetime1">
              <a:rPr lang="en-US" smtClean="0"/>
              <a:t>6/15/2022</a:t>
            </a:fld>
            <a:endParaRPr lang="en-US" dirty="0"/>
          </a:p>
        </p:txBody>
      </p:sp>
      <p:sp>
        <p:nvSpPr>
          <p:cNvPr id="5" name="Slide Number Placeholder 4" hidden="1">
            <a:extLst>
              <a:ext uri="{FF2B5EF4-FFF2-40B4-BE49-F238E27FC236}">
                <a16:creationId xmlns:a16="http://schemas.microsoft.com/office/drawing/2014/main" id="{3AF1A2B5-5197-4E57-9D4D-CCCEAD7BAFB2}"/>
              </a:ext>
            </a:extLst>
          </p:cNvPr>
          <p:cNvSpPr>
            <a:spLocks noGrp="1"/>
          </p:cNvSpPr>
          <p:nvPr>
            <p:ph type="sldNum" sz="quarter" idx="12"/>
          </p:nvPr>
        </p:nvSpPr>
        <p:spPr/>
        <p:txBody>
          <a:bodyPr/>
          <a:lstStyle/>
          <a:p>
            <a:fld id="{03805D93-7D4B-4CBC-BABC-3A8AC08CB7F4}" type="slidenum">
              <a:rPr lang="en-US" smtClean="0"/>
              <a:pPr/>
              <a:t>‹#›</a:t>
            </a:fld>
            <a:endParaRPr lang="en-US" dirty="0"/>
          </a:p>
        </p:txBody>
      </p:sp>
      <p:sp>
        <p:nvSpPr>
          <p:cNvPr id="4" name="Footer Placeholder 3" hidden="1">
            <a:extLst>
              <a:ext uri="{FF2B5EF4-FFF2-40B4-BE49-F238E27FC236}">
                <a16:creationId xmlns:a16="http://schemas.microsoft.com/office/drawing/2014/main" id="{F671BF93-B235-43C1-B6B1-F5BF550234D5}"/>
              </a:ext>
            </a:extLst>
          </p:cNvPr>
          <p:cNvSpPr>
            <a:spLocks noGrp="1"/>
          </p:cNvSpPr>
          <p:nvPr>
            <p:ph type="ftr" sz="quarter" idx="11"/>
          </p:nvPr>
        </p:nvSpPr>
        <p:spPr bwMode="gray"/>
        <p:txBody>
          <a:bodyPr/>
          <a:lstStyle/>
          <a:p>
            <a:r>
              <a:rPr lang="en-US" dirty="0"/>
              <a:t>Confidential property of Optum. Do not distribute or reproduce without express permission from Optum.</a:t>
            </a:r>
          </a:p>
        </p:txBody>
      </p:sp>
      <p:sp>
        <p:nvSpPr>
          <p:cNvPr id="7" name="Sky blue background">
            <a:extLst>
              <a:ext uri="{FF2B5EF4-FFF2-40B4-BE49-F238E27FC236}">
                <a16:creationId xmlns:a16="http://schemas.microsoft.com/office/drawing/2014/main" id="{EE1EB717-079D-4382-BC6B-05400E354E1D}"/>
              </a:ext>
              <a:ext uri="{C183D7F6-B498-43B3-948B-1728B52AA6E4}">
                <adec:decorative xmlns:adec="http://schemas.microsoft.com/office/drawing/2017/decorative" val="1"/>
              </a:ext>
            </a:extLst>
          </p:cNvPr>
          <p:cNvSpPr/>
          <p:nvPr userDrawn="1"/>
        </p:nvSpPr>
        <p:spPr bwMode="gray">
          <a:xfrm>
            <a:off x="184404" y="182880"/>
            <a:ext cx="11823192" cy="5936084"/>
          </a:xfrm>
          <a:prstGeom prst="roundRect">
            <a:avLst>
              <a:gd name="adj" fmla="val 1011"/>
            </a:avLst>
          </a:prstGeom>
          <a:solidFill>
            <a:srgbClr val="FBF9F4"/>
          </a:solidFill>
          <a:ln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eaLnBrk="1" fontAlgn="auto" hangingPunct="1">
              <a:lnSpc>
                <a:spcPct val="100000"/>
              </a:lnSpc>
              <a:spcBef>
                <a:spcPts val="0"/>
              </a:spcBef>
              <a:spcAft>
                <a:spcPts val="0"/>
              </a:spcAft>
            </a:pPr>
            <a:endParaRPr lang="en-US" sz="1400" b="0" i="0" u="none" baseline="0" dirty="0">
              <a:solidFill>
                <a:srgbClr val="FFFFFF"/>
              </a:solidFill>
            </a:endParaRPr>
          </a:p>
        </p:txBody>
      </p:sp>
      <p:sp>
        <p:nvSpPr>
          <p:cNvPr id="6" name="Text Placeholder 5">
            <a:extLst>
              <a:ext uri="{FF2B5EF4-FFF2-40B4-BE49-F238E27FC236}">
                <a16:creationId xmlns:a16="http://schemas.microsoft.com/office/drawing/2014/main" id="{268D9530-7244-4EEA-9E87-B99110498E7E}"/>
              </a:ext>
            </a:extLst>
          </p:cNvPr>
          <p:cNvSpPr>
            <a:spLocks noGrp="1"/>
          </p:cNvSpPr>
          <p:nvPr>
            <p:ph type="body" sz="quarter" idx="13" hasCustomPrompt="1"/>
          </p:nvPr>
        </p:nvSpPr>
        <p:spPr bwMode="gray">
          <a:xfrm>
            <a:off x="1976438" y="1435101"/>
            <a:ext cx="8235950" cy="2451100"/>
          </a:xfrm>
        </p:spPr>
        <p:txBody>
          <a:bodyPr>
            <a:normAutofit/>
          </a:bodyPr>
          <a:lstStyle>
            <a:lvl1pPr algn="ctr">
              <a:spcBef>
                <a:spcPts val="1200"/>
              </a:spcBef>
              <a:defRPr sz="2600">
                <a:solidFill>
                  <a:schemeClr val="tx1"/>
                </a:solidFill>
              </a:defRPr>
            </a:lvl1pPr>
            <a:lvl2pPr>
              <a:defRPr sz="2600">
                <a:solidFill>
                  <a:schemeClr val="accent5"/>
                </a:solidFill>
              </a:defRPr>
            </a:lvl2pPr>
            <a:lvl3pPr>
              <a:defRPr sz="2600">
                <a:solidFill>
                  <a:schemeClr val="accent5"/>
                </a:solidFill>
              </a:defRPr>
            </a:lvl3pPr>
            <a:lvl4pPr>
              <a:defRPr sz="2600">
                <a:solidFill>
                  <a:schemeClr val="accent5"/>
                </a:solidFill>
              </a:defRPr>
            </a:lvl4pPr>
            <a:lvl5pPr>
              <a:defRPr sz="2600">
                <a:solidFill>
                  <a:schemeClr val="accent5"/>
                </a:solidFill>
              </a:defRPr>
            </a:lvl5pPr>
          </a:lstStyle>
          <a:p>
            <a:pPr lvl="0"/>
            <a:r>
              <a:rPr lang="en-US" dirty="0"/>
              <a:t>“Use this textbox to include quotes with an attribution photo. Arial 26pt, sentence case. Do not modify size or placement of textbox.”</a:t>
            </a:r>
          </a:p>
        </p:txBody>
      </p:sp>
      <p:sp>
        <p:nvSpPr>
          <p:cNvPr id="10" name="Text Placeholder 9">
            <a:extLst>
              <a:ext uri="{FF2B5EF4-FFF2-40B4-BE49-F238E27FC236}">
                <a16:creationId xmlns:a16="http://schemas.microsoft.com/office/drawing/2014/main" id="{534C88A3-66AA-4865-9DC5-9F2DF606433E}"/>
              </a:ext>
            </a:extLst>
          </p:cNvPr>
          <p:cNvSpPr>
            <a:spLocks noGrp="1"/>
          </p:cNvSpPr>
          <p:nvPr>
            <p:ph type="body" sz="quarter" idx="14" hasCustomPrompt="1"/>
          </p:nvPr>
        </p:nvSpPr>
        <p:spPr bwMode="gray">
          <a:xfrm>
            <a:off x="3695700" y="5370594"/>
            <a:ext cx="4800600" cy="215444"/>
          </a:xfrm>
        </p:spPr>
        <p:txBody>
          <a:bodyPr wrap="square" anchor="b">
            <a:spAutoFit/>
          </a:bodyPr>
          <a:lstStyle>
            <a:lvl1pPr algn="ctr">
              <a:defRPr sz="1400" b="1">
                <a:solidFill>
                  <a:schemeClr val="tx1"/>
                </a:solidFill>
              </a:defRPr>
            </a:lvl1pPr>
            <a:lvl2pPr algn="ctr">
              <a:defRPr sz="1400" b="1">
                <a:solidFill>
                  <a:schemeClr val="accent5"/>
                </a:solidFill>
              </a:defRPr>
            </a:lvl2pPr>
            <a:lvl3pPr algn="ctr">
              <a:defRPr sz="1400" b="1">
                <a:solidFill>
                  <a:schemeClr val="accent5"/>
                </a:solidFill>
              </a:defRPr>
            </a:lvl3pPr>
            <a:lvl4pPr algn="ctr">
              <a:defRPr sz="1400" b="1">
                <a:solidFill>
                  <a:schemeClr val="accent5"/>
                </a:solidFill>
              </a:defRPr>
            </a:lvl4pPr>
            <a:lvl5pPr algn="ctr">
              <a:defRPr sz="1400" b="1">
                <a:solidFill>
                  <a:schemeClr val="accent5"/>
                </a:solidFill>
              </a:defRPr>
            </a:lvl5pPr>
          </a:lstStyle>
          <a:p>
            <a:pPr lvl="0"/>
            <a:r>
              <a:rPr lang="en-US" dirty="0"/>
              <a:t>Attribution name, Arial 14pt</a:t>
            </a:r>
          </a:p>
        </p:txBody>
      </p:sp>
      <p:sp>
        <p:nvSpPr>
          <p:cNvPr id="15" name="Text Placeholder 9">
            <a:extLst>
              <a:ext uri="{FF2B5EF4-FFF2-40B4-BE49-F238E27FC236}">
                <a16:creationId xmlns:a16="http://schemas.microsoft.com/office/drawing/2014/main" id="{539E5E69-25FD-4D9F-BEEC-39E50CAC01B9}"/>
              </a:ext>
            </a:extLst>
          </p:cNvPr>
          <p:cNvSpPr>
            <a:spLocks noGrp="1"/>
          </p:cNvSpPr>
          <p:nvPr>
            <p:ph type="body" sz="quarter" idx="15" hasCustomPrompt="1"/>
          </p:nvPr>
        </p:nvSpPr>
        <p:spPr bwMode="gray">
          <a:xfrm>
            <a:off x="3695700" y="5612482"/>
            <a:ext cx="4800600" cy="184666"/>
          </a:xfrm>
        </p:spPr>
        <p:txBody>
          <a:bodyPr wrap="square" anchor="t">
            <a:spAutoFit/>
          </a:bodyPr>
          <a:lstStyle>
            <a:lvl1pPr algn="ctr">
              <a:defRPr sz="1200" b="0">
                <a:solidFill>
                  <a:schemeClr val="tx1"/>
                </a:solidFill>
              </a:defRPr>
            </a:lvl1pPr>
            <a:lvl2pPr algn="ctr">
              <a:defRPr sz="1400" b="1">
                <a:solidFill>
                  <a:schemeClr val="accent5"/>
                </a:solidFill>
              </a:defRPr>
            </a:lvl2pPr>
            <a:lvl3pPr algn="ctr">
              <a:defRPr sz="1400" b="1">
                <a:solidFill>
                  <a:schemeClr val="accent5"/>
                </a:solidFill>
              </a:defRPr>
            </a:lvl3pPr>
            <a:lvl4pPr algn="ctr">
              <a:defRPr sz="1400" b="1">
                <a:solidFill>
                  <a:schemeClr val="accent5"/>
                </a:solidFill>
              </a:defRPr>
            </a:lvl4pPr>
            <a:lvl5pPr algn="ctr">
              <a:defRPr sz="1400" b="1">
                <a:solidFill>
                  <a:schemeClr val="accent5"/>
                </a:solidFill>
              </a:defRPr>
            </a:lvl5pPr>
          </a:lstStyle>
          <a:p>
            <a:pPr lvl="0"/>
            <a:r>
              <a:rPr lang="en-US" dirty="0"/>
              <a:t>Attribution title, Arial 12pt</a:t>
            </a:r>
          </a:p>
        </p:txBody>
      </p:sp>
      <p:pic>
        <p:nvPicPr>
          <p:cNvPr id="12" name="Quotemark">
            <a:extLst>
              <a:ext uri="{FF2B5EF4-FFF2-40B4-BE49-F238E27FC236}">
                <a16:creationId xmlns:a16="http://schemas.microsoft.com/office/drawing/2014/main" id="{47B4F648-210C-4071-94A2-A05559F7D888}"/>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bwMode="gray">
          <a:xfrm>
            <a:off x="5859458" y="705903"/>
            <a:ext cx="473085" cy="473085"/>
          </a:xfrm>
          <a:prstGeom prst="rect">
            <a:avLst/>
          </a:prstGeom>
        </p:spPr>
      </p:pic>
      <p:sp>
        <p:nvSpPr>
          <p:cNvPr id="13" name="Picture Placeholder 7">
            <a:extLst>
              <a:ext uri="{FF2B5EF4-FFF2-40B4-BE49-F238E27FC236}">
                <a16:creationId xmlns:a16="http://schemas.microsoft.com/office/drawing/2014/main" id="{D951BDD7-02E7-4695-9F59-170E730D05B2}"/>
              </a:ext>
            </a:extLst>
          </p:cNvPr>
          <p:cNvSpPr>
            <a:spLocks noGrp="1" noChangeAspect="1"/>
          </p:cNvSpPr>
          <p:nvPr>
            <p:ph type="pic" sz="quarter" idx="16" hasCustomPrompt="1"/>
          </p:nvPr>
        </p:nvSpPr>
        <p:spPr bwMode="gray">
          <a:xfrm>
            <a:off x="5570220" y="4103249"/>
            <a:ext cx="1051560" cy="1051560"/>
          </a:xfrm>
          <a:prstGeom prst="ellipse">
            <a:avLst/>
          </a:prstGeom>
        </p:spPr>
        <p:txBody>
          <a:bodyPr>
            <a:normAutofit/>
          </a:bodyPr>
          <a:lstStyle>
            <a:lvl1pPr algn="ctr">
              <a:spcBef>
                <a:spcPts val="0"/>
              </a:spcBef>
              <a:defRPr sz="800">
                <a:solidFill>
                  <a:schemeClr val="tx1"/>
                </a:solidFill>
              </a:defRPr>
            </a:lvl1pPr>
          </a:lstStyle>
          <a:p>
            <a:r>
              <a:rPr lang="en-US" dirty="0"/>
              <a:t>Insert attribution photo</a:t>
            </a:r>
          </a:p>
        </p:txBody>
      </p:sp>
    </p:spTree>
    <p:extLst>
      <p:ext uri="{BB962C8B-B14F-4D97-AF65-F5344CB8AC3E}">
        <p14:creationId xmlns:p14="http://schemas.microsoft.com/office/powerpoint/2010/main" val="1860744430"/>
      </p:ext>
    </p:extLst>
  </p:cSld>
  <p:clrMapOvr>
    <a:masterClrMapping/>
  </p:clrMapOvr>
  <p:extLst>
    <p:ext uri="{DCECCB84-F9BA-43D5-87BE-67443E8EF086}">
      <p15:sldGuideLst xmlns:p15="http://schemas.microsoft.com/office/powerpoint/2012/main">
        <p15:guide id="1" pos="1248">
          <p15:clr>
            <a:srgbClr val="FFC000"/>
          </p15:clr>
        </p15:guide>
        <p15:guide id="2" pos="6432">
          <p15:clr>
            <a:srgbClr val="FFC000"/>
          </p15:clr>
        </p15:guide>
        <p15:guide id="3" orient="horz" pos="904">
          <p15:clr>
            <a:srgbClr val="FFC000"/>
          </p15:clr>
        </p15:guide>
        <p15:guide id="4" orient="horz" pos="2448">
          <p15:clr>
            <a:srgbClr val="FFC00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Big Fact">
    <p:spTree>
      <p:nvGrpSpPr>
        <p:cNvPr id="1" name=""/>
        <p:cNvGrpSpPr/>
        <p:nvPr/>
      </p:nvGrpSpPr>
      <p:grpSpPr>
        <a:xfrm>
          <a:off x="0" y="0"/>
          <a:ext cx="0" cy="0"/>
          <a:chOff x="0" y="0"/>
          <a:chExt cx="0" cy="0"/>
        </a:xfrm>
      </p:grpSpPr>
      <p:sp>
        <p:nvSpPr>
          <p:cNvPr id="3" name="Date Placeholder 2" hidden="1">
            <a:extLst>
              <a:ext uri="{FF2B5EF4-FFF2-40B4-BE49-F238E27FC236}">
                <a16:creationId xmlns:a16="http://schemas.microsoft.com/office/drawing/2014/main" id="{A03ECA26-E932-4438-A611-CD2E9AA59D7D}"/>
              </a:ext>
            </a:extLst>
          </p:cNvPr>
          <p:cNvSpPr>
            <a:spLocks noGrp="1"/>
          </p:cNvSpPr>
          <p:nvPr>
            <p:ph type="dt" sz="half" idx="10"/>
          </p:nvPr>
        </p:nvSpPr>
        <p:spPr/>
        <p:txBody>
          <a:bodyPr/>
          <a:lstStyle/>
          <a:p>
            <a:fld id="{036ADD23-4A78-494A-B65C-40278CD67B03}" type="datetime1">
              <a:rPr lang="en-US" smtClean="0"/>
              <a:t>6/15/2022</a:t>
            </a:fld>
            <a:endParaRPr lang="en-US" dirty="0"/>
          </a:p>
        </p:txBody>
      </p:sp>
      <p:sp>
        <p:nvSpPr>
          <p:cNvPr id="5" name="Slide Number Placeholder 4" hidden="1">
            <a:extLst>
              <a:ext uri="{FF2B5EF4-FFF2-40B4-BE49-F238E27FC236}">
                <a16:creationId xmlns:a16="http://schemas.microsoft.com/office/drawing/2014/main" id="{3AF1A2B5-5197-4E57-9D4D-CCCEAD7BAFB2}"/>
              </a:ext>
            </a:extLst>
          </p:cNvPr>
          <p:cNvSpPr>
            <a:spLocks noGrp="1"/>
          </p:cNvSpPr>
          <p:nvPr>
            <p:ph type="sldNum" sz="quarter" idx="12"/>
          </p:nvPr>
        </p:nvSpPr>
        <p:spPr/>
        <p:txBody>
          <a:bodyPr/>
          <a:lstStyle/>
          <a:p>
            <a:fld id="{03805D93-7D4B-4CBC-BABC-3A8AC08CB7F4}" type="slidenum">
              <a:rPr lang="en-US" smtClean="0"/>
              <a:pPr/>
              <a:t>‹#›</a:t>
            </a:fld>
            <a:endParaRPr lang="en-US" dirty="0"/>
          </a:p>
        </p:txBody>
      </p:sp>
      <p:sp>
        <p:nvSpPr>
          <p:cNvPr id="4" name="Footer Placeholder 3" hidden="1">
            <a:extLst>
              <a:ext uri="{FF2B5EF4-FFF2-40B4-BE49-F238E27FC236}">
                <a16:creationId xmlns:a16="http://schemas.microsoft.com/office/drawing/2014/main" id="{F671BF93-B235-43C1-B6B1-F5BF550234D5}"/>
              </a:ext>
            </a:extLst>
          </p:cNvPr>
          <p:cNvSpPr>
            <a:spLocks noGrp="1"/>
          </p:cNvSpPr>
          <p:nvPr>
            <p:ph type="ftr" sz="quarter" idx="11"/>
          </p:nvPr>
        </p:nvSpPr>
        <p:spPr bwMode="gray"/>
        <p:txBody>
          <a:bodyPr/>
          <a:lstStyle/>
          <a:p>
            <a:r>
              <a:rPr lang="en-US" dirty="0"/>
              <a:t>Confidential property of Optum. Do not distribute or reproduce without express permission from Optum.</a:t>
            </a:r>
          </a:p>
        </p:txBody>
      </p:sp>
      <p:sp>
        <p:nvSpPr>
          <p:cNvPr id="6" name="Text Placeholder 5">
            <a:extLst>
              <a:ext uri="{FF2B5EF4-FFF2-40B4-BE49-F238E27FC236}">
                <a16:creationId xmlns:a16="http://schemas.microsoft.com/office/drawing/2014/main" id="{9660E6D3-AAAB-4BAD-BA41-1B807EC96B8A}"/>
              </a:ext>
            </a:extLst>
          </p:cNvPr>
          <p:cNvSpPr>
            <a:spLocks noGrp="1"/>
          </p:cNvSpPr>
          <p:nvPr>
            <p:ph type="body" sz="quarter" idx="13" hasCustomPrompt="1"/>
          </p:nvPr>
        </p:nvSpPr>
        <p:spPr bwMode="gray">
          <a:xfrm>
            <a:off x="3924300" y="2446003"/>
            <a:ext cx="4343400" cy="1231106"/>
          </a:xfrm>
        </p:spPr>
        <p:txBody>
          <a:bodyPr wrap="square" anchor="b">
            <a:spAutoFit/>
          </a:bodyPr>
          <a:lstStyle>
            <a:lvl1pPr algn="ctr">
              <a:spcBef>
                <a:spcPts val="0"/>
              </a:spcBef>
              <a:defRPr sz="8000" b="1">
                <a:solidFill>
                  <a:schemeClr val="accent6"/>
                </a:solidFill>
              </a:defRPr>
            </a:lvl1pPr>
          </a:lstStyle>
          <a:p>
            <a:pPr lvl="0"/>
            <a:r>
              <a:rPr lang="en-US" dirty="0"/>
              <a:t>###%</a:t>
            </a:r>
          </a:p>
        </p:txBody>
      </p:sp>
      <p:sp>
        <p:nvSpPr>
          <p:cNvPr id="9" name="Text Placeholder 8">
            <a:extLst>
              <a:ext uri="{FF2B5EF4-FFF2-40B4-BE49-F238E27FC236}">
                <a16:creationId xmlns:a16="http://schemas.microsoft.com/office/drawing/2014/main" id="{9268A523-92CF-4538-8D9C-5EBFB8A5B5C9}"/>
              </a:ext>
            </a:extLst>
          </p:cNvPr>
          <p:cNvSpPr>
            <a:spLocks noGrp="1"/>
          </p:cNvSpPr>
          <p:nvPr>
            <p:ph type="body" sz="quarter" idx="14" hasCustomPrompt="1"/>
          </p:nvPr>
        </p:nvSpPr>
        <p:spPr bwMode="gray">
          <a:xfrm>
            <a:off x="3924300" y="3708424"/>
            <a:ext cx="4343400" cy="230832"/>
          </a:xfrm>
        </p:spPr>
        <p:txBody>
          <a:bodyPr>
            <a:spAutoFit/>
          </a:bodyPr>
          <a:lstStyle>
            <a:lvl1pPr algn="ctr">
              <a:defRPr sz="1500"/>
            </a:lvl1pPr>
          </a:lstStyle>
          <a:p>
            <a:pPr lvl="0"/>
            <a:r>
              <a:rPr lang="en-US" dirty="0"/>
              <a:t>Context about fact</a:t>
            </a:r>
          </a:p>
        </p:txBody>
      </p:sp>
    </p:spTree>
    <p:extLst>
      <p:ext uri="{BB962C8B-B14F-4D97-AF65-F5344CB8AC3E}">
        <p14:creationId xmlns:p14="http://schemas.microsoft.com/office/powerpoint/2010/main" val="1276131974"/>
      </p:ext>
    </p:extLst>
  </p:cSld>
  <p:clrMapOvr>
    <a:masterClrMapping/>
  </p:clrMapOvr>
  <p:extLst>
    <p:ext uri="{DCECCB84-F9BA-43D5-87BE-67443E8EF086}">
      <p15:sldGuideLst xmlns:p15="http://schemas.microsoft.com/office/powerpoint/2012/main">
        <p15:guide id="1" orient="horz" pos="3776">
          <p15:clr>
            <a:srgbClr val="FBAE40"/>
          </p15:clr>
        </p15:guide>
        <p15:guide id="2" orient="horz" pos="344">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Big Fact 02">
    <p:spTree>
      <p:nvGrpSpPr>
        <p:cNvPr id="1" name=""/>
        <p:cNvGrpSpPr/>
        <p:nvPr/>
      </p:nvGrpSpPr>
      <p:grpSpPr>
        <a:xfrm>
          <a:off x="0" y="0"/>
          <a:ext cx="0" cy="0"/>
          <a:chOff x="0" y="0"/>
          <a:chExt cx="0" cy="0"/>
        </a:xfrm>
      </p:grpSpPr>
      <p:sp>
        <p:nvSpPr>
          <p:cNvPr id="3" name="Date Placeholder 2" hidden="1">
            <a:extLst>
              <a:ext uri="{FF2B5EF4-FFF2-40B4-BE49-F238E27FC236}">
                <a16:creationId xmlns:a16="http://schemas.microsoft.com/office/drawing/2014/main" id="{A03ECA26-E932-4438-A611-CD2E9AA59D7D}"/>
              </a:ext>
            </a:extLst>
          </p:cNvPr>
          <p:cNvSpPr>
            <a:spLocks noGrp="1"/>
          </p:cNvSpPr>
          <p:nvPr>
            <p:ph type="dt" sz="half" idx="10"/>
          </p:nvPr>
        </p:nvSpPr>
        <p:spPr/>
        <p:txBody>
          <a:bodyPr/>
          <a:lstStyle/>
          <a:p>
            <a:fld id="{036ADD23-4A78-494A-B65C-40278CD67B03}" type="datetime1">
              <a:rPr lang="en-US" smtClean="0"/>
              <a:t>6/15/2022</a:t>
            </a:fld>
            <a:endParaRPr lang="en-US" dirty="0"/>
          </a:p>
        </p:txBody>
      </p:sp>
      <p:sp>
        <p:nvSpPr>
          <p:cNvPr id="5" name="Slide Number Placeholder 4" hidden="1">
            <a:extLst>
              <a:ext uri="{FF2B5EF4-FFF2-40B4-BE49-F238E27FC236}">
                <a16:creationId xmlns:a16="http://schemas.microsoft.com/office/drawing/2014/main" id="{3AF1A2B5-5197-4E57-9D4D-CCCEAD7BAFB2}"/>
              </a:ext>
            </a:extLst>
          </p:cNvPr>
          <p:cNvSpPr>
            <a:spLocks noGrp="1"/>
          </p:cNvSpPr>
          <p:nvPr>
            <p:ph type="sldNum" sz="quarter" idx="12"/>
          </p:nvPr>
        </p:nvSpPr>
        <p:spPr/>
        <p:txBody>
          <a:bodyPr/>
          <a:lstStyle/>
          <a:p>
            <a:fld id="{03805D93-7D4B-4CBC-BABC-3A8AC08CB7F4}" type="slidenum">
              <a:rPr lang="en-US" smtClean="0"/>
              <a:pPr/>
              <a:t>‹#›</a:t>
            </a:fld>
            <a:endParaRPr lang="en-US" dirty="0"/>
          </a:p>
        </p:txBody>
      </p:sp>
      <p:sp>
        <p:nvSpPr>
          <p:cNvPr id="4" name="Footer Placeholder 3" hidden="1">
            <a:extLst>
              <a:ext uri="{FF2B5EF4-FFF2-40B4-BE49-F238E27FC236}">
                <a16:creationId xmlns:a16="http://schemas.microsoft.com/office/drawing/2014/main" id="{F671BF93-B235-43C1-B6B1-F5BF550234D5}"/>
              </a:ext>
            </a:extLst>
          </p:cNvPr>
          <p:cNvSpPr>
            <a:spLocks noGrp="1"/>
          </p:cNvSpPr>
          <p:nvPr>
            <p:ph type="ftr" sz="quarter" idx="11"/>
          </p:nvPr>
        </p:nvSpPr>
        <p:spPr bwMode="gray"/>
        <p:txBody>
          <a:bodyPr/>
          <a:lstStyle/>
          <a:p>
            <a:r>
              <a:rPr lang="en-US" dirty="0"/>
              <a:t>Confidential property of Optum. Do not distribute or reproduce without express permission from Optum.</a:t>
            </a:r>
          </a:p>
        </p:txBody>
      </p:sp>
      <p:sp>
        <p:nvSpPr>
          <p:cNvPr id="6" name="Text Placeholder 5">
            <a:extLst>
              <a:ext uri="{FF2B5EF4-FFF2-40B4-BE49-F238E27FC236}">
                <a16:creationId xmlns:a16="http://schemas.microsoft.com/office/drawing/2014/main" id="{9660E6D3-AAAB-4BAD-BA41-1B807EC96B8A}"/>
              </a:ext>
            </a:extLst>
          </p:cNvPr>
          <p:cNvSpPr>
            <a:spLocks noGrp="1"/>
          </p:cNvSpPr>
          <p:nvPr>
            <p:ph type="body" sz="quarter" idx="13" hasCustomPrompt="1"/>
          </p:nvPr>
        </p:nvSpPr>
        <p:spPr bwMode="gray">
          <a:xfrm>
            <a:off x="1521502" y="2446003"/>
            <a:ext cx="4343400" cy="1231106"/>
          </a:xfrm>
        </p:spPr>
        <p:txBody>
          <a:bodyPr wrap="square" anchor="b">
            <a:spAutoFit/>
          </a:bodyPr>
          <a:lstStyle>
            <a:lvl1pPr algn="ctr">
              <a:spcBef>
                <a:spcPts val="0"/>
              </a:spcBef>
              <a:defRPr sz="8000" b="1">
                <a:solidFill>
                  <a:schemeClr val="accent6"/>
                </a:solidFill>
              </a:defRPr>
            </a:lvl1pPr>
          </a:lstStyle>
          <a:p>
            <a:pPr lvl="0"/>
            <a:r>
              <a:rPr lang="en-US" dirty="0"/>
              <a:t>###%</a:t>
            </a:r>
          </a:p>
        </p:txBody>
      </p:sp>
      <p:sp>
        <p:nvSpPr>
          <p:cNvPr id="9" name="Text Placeholder 8">
            <a:extLst>
              <a:ext uri="{FF2B5EF4-FFF2-40B4-BE49-F238E27FC236}">
                <a16:creationId xmlns:a16="http://schemas.microsoft.com/office/drawing/2014/main" id="{9268A523-92CF-4538-8D9C-5EBFB8A5B5C9}"/>
              </a:ext>
            </a:extLst>
          </p:cNvPr>
          <p:cNvSpPr>
            <a:spLocks noGrp="1"/>
          </p:cNvSpPr>
          <p:nvPr>
            <p:ph type="body" sz="quarter" idx="14" hasCustomPrompt="1"/>
          </p:nvPr>
        </p:nvSpPr>
        <p:spPr bwMode="gray">
          <a:xfrm>
            <a:off x="1521502" y="3708424"/>
            <a:ext cx="4343400" cy="230832"/>
          </a:xfrm>
        </p:spPr>
        <p:txBody>
          <a:bodyPr>
            <a:spAutoFit/>
          </a:bodyPr>
          <a:lstStyle>
            <a:lvl1pPr algn="ctr">
              <a:defRPr sz="1500"/>
            </a:lvl1pPr>
          </a:lstStyle>
          <a:p>
            <a:pPr lvl="0"/>
            <a:r>
              <a:rPr lang="en-US" dirty="0"/>
              <a:t>Context about fact</a:t>
            </a:r>
          </a:p>
        </p:txBody>
      </p:sp>
      <p:sp>
        <p:nvSpPr>
          <p:cNvPr id="7" name="Text Placeholder 5">
            <a:extLst>
              <a:ext uri="{FF2B5EF4-FFF2-40B4-BE49-F238E27FC236}">
                <a16:creationId xmlns:a16="http://schemas.microsoft.com/office/drawing/2014/main" id="{9AC900CD-4561-4E07-9B13-BD98740C35AB}"/>
              </a:ext>
            </a:extLst>
          </p:cNvPr>
          <p:cNvSpPr>
            <a:spLocks noGrp="1"/>
          </p:cNvSpPr>
          <p:nvPr>
            <p:ph type="body" sz="quarter" idx="15" hasCustomPrompt="1"/>
          </p:nvPr>
        </p:nvSpPr>
        <p:spPr bwMode="gray">
          <a:xfrm>
            <a:off x="6330863" y="2446003"/>
            <a:ext cx="4343400" cy="1231106"/>
          </a:xfrm>
        </p:spPr>
        <p:txBody>
          <a:bodyPr wrap="square" anchor="b">
            <a:spAutoFit/>
          </a:bodyPr>
          <a:lstStyle>
            <a:lvl1pPr algn="ctr">
              <a:spcBef>
                <a:spcPts val="0"/>
              </a:spcBef>
              <a:defRPr sz="8000" b="1">
                <a:solidFill>
                  <a:schemeClr val="accent6"/>
                </a:solidFill>
              </a:defRPr>
            </a:lvl1pPr>
          </a:lstStyle>
          <a:p>
            <a:pPr lvl="0"/>
            <a:r>
              <a:rPr lang="en-US" dirty="0"/>
              <a:t>###%</a:t>
            </a:r>
          </a:p>
        </p:txBody>
      </p:sp>
      <p:sp>
        <p:nvSpPr>
          <p:cNvPr id="8" name="Text Placeholder 8">
            <a:extLst>
              <a:ext uri="{FF2B5EF4-FFF2-40B4-BE49-F238E27FC236}">
                <a16:creationId xmlns:a16="http://schemas.microsoft.com/office/drawing/2014/main" id="{8AD4B4AB-AD99-4AC4-B37B-D2B3938FC3A2}"/>
              </a:ext>
            </a:extLst>
          </p:cNvPr>
          <p:cNvSpPr>
            <a:spLocks noGrp="1"/>
          </p:cNvSpPr>
          <p:nvPr>
            <p:ph type="body" sz="quarter" idx="16" hasCustomPrompt="1"/>
          </p:nvPr>
        </p:nvSpPr>
        <p:spPr bwMode="gray">
          <a:xfrm>
            <a:off x="6330863" y="3708424"/>
            <a:ext cx="4343400" cy="230832"/>
          </a:xfrm>
        </p:spPr>
        <p:txBody>
          <a:bodyPr>
            <a:spAutoFit/>
          </a:bodyPr>
          <a:lstStyle>
            <a:lvl1pPr algn="ctr">
              <a:defRPr sz="1500"/>
            </a:lvl1pPr>
          </a:lstStyle>
          <a:p>
            <a:pPr lvl="0"/>
            <a:r>
              <a:rPr lang="en-US" dirty="0"/>
              <a:t>Context about fact</a:t>
            </a:r>
          </a:p>
        </p:txBody>
      </p:sp>
    </p:spTree>
    <p:extLst>
      <p:ext uri="{BB962C8B-B14F-4D97-AF65-F5344CB8AC3E}">
        <p14:creationId xmlns:p14="http://schemas.microsoft.com/office/powerpoint/2010/main" val="2035842407"/>
      </p:ext>
    </p:extLst>
  </p:cSld>
  <p:clrMapOvr>
    <a:masterClrMapping/>
  </p:clrMapOvr>
  <p:extLst>
    <p:ext uri="{DCECCB84-F9BA-43D5-87BE-67443E8EF086}">
      <p15:sldGuideLst xmlns:p15="http://schemas.microsoft.com/office/powerpoint/2012/main">
        <p15:guide id="1" orient="horz" pos="3776">
          <p15:clr>
            <a:srgbClr val="FBAE40"/>
          </p15:clr>
        </p15:guide>
        <p15:guide id="2" orient="horz" pos="344">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      ___      ">
    <p:bg bwMode="gray">
      <p:bgPr>
        <a:solidFill>
          <a:srgbClr val="7030A0"/>
        </a:solidFill>
        <a:effectLst/>
      </p:bgPr>
    </p:bg>
    <p:spTree>
      <p:nvGrpSpPr>
        <p:cNvPr id="1" name=""/>
        <p:cNvGrpSpPr/>
        <p:nvPr/>
      </p:nvGrpSpPr>
      <p:grpSpPr>
        <a:xfrm>
          <a:off x="0" y="0"/>
          <a:ext cx="0" cy="0"/>
          <a:chOff x="0" y="0"/>
          <a:chExt cx="0" cy="0"/>
        </a:xfrm>
      </p:grpSpPr>
      <p:sp>
        <p:nvSpPr>
          <p:cNvPr id="12" name="TextBox 1">
            <a:extLst>
              <a:ext uri="{FF2B5EF4-FFF2-40B4-BE49-F238E27FC236}">
                <a16:creationId xmlns:a16="http://schemas.microsoft.com/office/drawing/2014/main" id="{63F147AB-BC07-4B04-AF4C-C611763A1EAE}"/>
              </a:ext>
            </a:extLst>
          </p:cNvPr>
          <p:cNvSpPr txBox="1"/>
          <p:nvPr userDrawn="1"/>
        </p:nvSpPr>
        <p:spPr bwMode="gray">
          <a:xfrm>
            <a:off x="742998" y="2390254"/>
            <a:ext cx="9891327" cy="2077492"/>
          </a:xfrm>
          <a:prstGeom prst="rect">
            <a:avLst/>
          </a:prstGeom>
          <a:noFill/>
        </p:spPr>
        <p:txBody>
          <a:bodyPr wrap="square" lIns="0" tIns="0" rIns="0" bIns="0" rtlCol="0">
            <a:spAutoFit/>
          </a:bodyPr>
          <a:lstStyle/>
          <a:p>
            <a:pPr>
              <a:lnSpc>
                <a:spcPct val="90000"/>
              </a:lnSpc>
              <a:spcBef>
                <a:spcPts val="0"/>
              </a:spcBef>
            </a:pPr>
            <a:r>
              <a:rPr lang="en-US" sz="15000" b="1" dirty="0">
                <a:solidFill>
                  <a:schemeClr val="bg1"/>
                </a:solidFill>
              </a:rPr>
              <a:t>Closing</a:t>
            </a:r>
          </a:p>
        </p:txBody>
      </p:sp>
      <p:cxnSp>
        <p:nvCxnSpPr>
          <p:cNvPr id="4" name="Orange arrow">
            <a:extLst>
              <a:ext uri="{FF2B5EF4-FFF2-40B4-BE49-F238E27FC236}">
                <a16:creationId xmlns:a16="http://schemas.microsoft.com/office/drawing/2014/main" id="{C96135BB-E1DE-4F71-B831-68F8DC213F8C}"/>
              </a:ext>
              <a:ext uri="{C183D7F6-B498-43B3-948B-1728B52AA6E4}">
                <adec:decorative xmlns:adec="http://schemas.microsoft.com/office/drawing/2017/decorative" val="1"/>
              </a:ext>
            </a:extLst>
          </p:cNvPr>
          <p:cNvCxnSpPr>
            <a:cxnSpLocks/>
          </p:cNvCxnSpPr>
          <p:nvPr userDrawn="1"/>
        </p:nvCxnSpPr>
        <p:spPr bwMode="gray">
          <a:xfrm>
            <a:off x="9497148" y="3429000"/>
            <a:ext cx="1951854" cy="0"/>
          </a:xfrm>
          <a:prstGeom prst="line">
            <a:avLst/>
          </a:prstGeom>
          <a:ln w="317500" cap="rnd">
            <a:solidFill>
              <a:schemeClr val="bg1"/>
            </a:solidFill>
            <a:round/>
            <a:tailEnd type="arrow" w="lg" len="sm"/>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610528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Graphic 1" descr="Tag=AccentColor&#10;Flavor=Light&#10;Target=Fill">
            <a:extLst>
              <a:ext uri="{FF2B5EF4-FFF2-40B4-BE49-F238E27FC236}">
                <a16:creationId xmlns:a16="http://schemas.microsoft.com/office/drawing/2014/main" id="{AAFBE1F6-FC6D-4C3D-9AC3-97028E6F18C7}"/>
              </a:ext>
            </a:extLst>
          </p:cNvPr>
          <p:cNvSpPr/>
          <p:nvPr/>
        </p:nvSpPr>
        <p:spPr>
          <a:xfrm rot="10800000" flipV="1">
            <a:off x="1969639" y="181596"/>
            <a:ext cx="8252722" cy="6022258"/>
          </a:xfrm>
          <a:custGeom>
            <a:avLst/>
            <a:gdLst>
              <a:gd name="connsiteX0" fmla="*/ 5458905 w 6886274"/>
              <a:gd name="connsiteY0" fmla="*/ 754119 h 5025119"/>
              <a:gd name="connsiteX1" fmla="*/ 3455557 w 6886274"/>
              <a:gd name="connsiteY1" fmla="*/ 1027709 h 5025119"/>
              <a:gd name="connsiteX2" fmla="*/ 3338677 w 6886274"/>
              <a:gd name="connsiteY2" fmla="*/ 1021381 h 5025119"/>
              <a:gd name="connsiteX3" fmla="*/ 2518280 w 6886274"/>
              <a:gd name="connsiteY3" fmla="*/ 980435 h 5025119"/>
              <a:gd name="connsiteX4" fmla="*/ 1673687 w 6886274"/>
              <a:gd name="connsiteY4" fmla="*/ 739229 h 5025119"/>
              <a:gd name="connsiteX5" fmla="*/ 1183459 w 6886274"/>
              <a:gd name="connsiteY5" fmla="*/ 397149 h 5025119"/>
              <a:gd name="connsiteX6" fmla="*/ 977987 w 6886274"/>
              <a:gd name="connsiteY6" fmla="*/ 241184 h 5025119"/>
              <a:gd name="connsiteX7" fmla="*/ 788150 w 6886274"/>
              <a:gd name="connsiteY7" fmla="*/ 66980 h 5025119"/>
              <a:gd name="connsiteX8" fmla="*/ 721148 w 6886274"/>
              <a:gd name="connsiteY8" fmla="*/ 31990 h 5025119"/>
              <a:gd name="connsiteX9" fmla="*/ 701792 w 6886274"/>
              <a:gd name="connsiteY9" fmla="*/ 32362 h 5025119"/>
              <a:gd name="connsiteX10" fmla="*/ 686530 w 6886274"/>
              <a:gd name="connsiteY10" fmla="*/ 43157 h 5025119"/>
              <a:gd name="connsiteX11" fmla="*/ 693603 w 6886274"/>
              <a:gd name="connsiteY11" fmla="*/ 58046 h 5025119"/>
              <a:gd name="connsiteX12" fmla="*/ 705886 w 6886274"/>
              <a:gd name="connsiteY12" fmla="*/ 65491 h 5025119"/>
              <a:gd name="connsiteX13" fmla="*/ 762838 w 6886274"/>
              <a:gd name="connsiteY13" fmla="*/ 112764 h 5025119"/>
              <a:gd name="connsiteX14" fmla="*/ 764327 w 6886274"/>
              <a:gd name="connsiteY14" fmla="*/ 140309 h 5025119"/>
              <a:gd name="connsiteX15" fmla="*/ 775121 w 6886274"/>
              <a:gd name="connsiteY15" fmla="*/ 159666 h 5025119"/>
              <a:gd name="connsiteX16" fmla="*/ 823139 w 6886274"/>
              <a:gd name="connsiteY16" fmla="*/ 176416 h 5025119"/>
              <a:gd name="connsiteX17" fmla="*/ 707748 w 6886274"/>
              <a:gd name="connsiteY17" fmla="*/ 109414 h 5025119"/>
              <a:gd name="connsiteX18" fmla="*/ 681319 w 6886274"/>
              <a:gd name="connsiteY18" fmla="*/ 69958 h 5025119"/>
              <a:gd name="connsiteX19" fmla="*/ 640746 w 6886274"/>
              <a:gd name="connsiteY19" fmla="*/ 67352 h 5025119"/>
              <a:gd name="connsiteX20" fmla="*/ 614318 w 6886274"/>
              <a:gd name="connsiteY20" fmla="*/ 61396 h 5025119"/>
              <a:gd name="connsiteX21" fmla="*/ 560716 w 6886274"/>
              <a:gd name="connsiteY21" fmla="*/ 3701 h 5025119"/>
              <a:gd name="connsiteX22" fmla="*/ 540616 w 6886274"/>
              <a:gd name="connsiteY22" fmla="*/ 3701 h 5025119"/>
              <a:gd name="connsiteX23" fmla="*/ 543594 w 6886274"/>
              <a:gd name="connsiteY23" fmla="*/ 21940 h 5025119"/>
              <a:gd name="connsiteX24" fmla="*/ 558855 w 6886274"/>
              <a:gd name="connsiteY24" fmla="*/ 51346 h 5025119"/>
              <a:gd name="connsiteX25" fmla="*/ 557366 w 6886274"/>
              <a:gd name="connsiteY25" fmla="*/ 72563 h 5025119"/>
              <a:gd name="connsiteX26" fmla="*/ 570022 w 6886274"/>
              <a:gd name="connsiteY26" fmla="*/ 120209 h 5025119"/>
              <a:gd name="connsiteX27" fmla="*/ 599801 w 6886274"/>
              <a:gd name="connsiteY27" fmla="*/ 192794 h 5025119"/>
              <a:gd name="connsiteX28" fmla="*/ 614318 w 6886274"/>
              <a:gd name="connsiteY28" fmla="*/ 212150 h 5025119"/>
              <a:gd name="connsiteX29" fmla="*/ 623996 w 6886274"/>
              <a:gd name="connsiteY29" fmla="*/ 220711 h 5025119"/>
              <a:gd name="connsiteX30" fmla="*/ 821278 w 6886274"/>
              <a:gd name="connsiteY30" fmla="*/ 503235 h 5025119"/>
              <a:gd name="connsiteX31" fmla="*/ 1033822 w 6886274"/>
              <a:gd name="connsiteY31" fmla="*/ 694562 h 5025119"/>
              <a:gd name="connsiteX32" fmla="*/ 1039406 w 6886274"/>
              <a:gd name="connsiteY32" fmla="*/ 702378 h 5025119"/>
              <a:gd name="connsiteX33" fmla="*/ 944114 w 6886274"/>
              <a:gd name="connsiteY33" fmla="*/ 662550 h 5025119"/>
              <a:gd name="connsiteX34" fmla="*/ 733432 w 6886274"/>
              <a:gd name="connsiteY34" fmla="*/ 500629 h 5025119"/>
              <a:gd name="connsiteX35" fmla="*/ 606501 w 6886274"/>
              <a:gd name="connsiteY35" fmla="*/ 399755 h 5025119"/>
              <a:gd name="connsiteX36" fmla="*/ 588634 w 6886274"/>
              <a:gd name="connsiteY36" fmla="*/ 381143 h 5025119"/>
              <a:gd name="connsiteX37" fmla="*/ 575978 w 6886274"/>
              <a:gd name="connsiteY37" fmla="*/ 375560 h 5025119"/>
              <a:gd name="connsiteX38" fmla="*/ 567044 w 6886274"/>
              <a:gd name="connsiteY38" fmla="*/ 388588 h 5025119"/>
              <a:gd name="connsiteX39" fmla="*/ 578956 w 6886274"/>
              <a:gd name="connsiteY39" fmla="*/ 437722 h 5025119"/>
              <a:gd name="connsiteX40" fmla="*/ 675736 w 6886274"/>
              <a:gd name="connsiteY40" fmla="*/ 535619 h 5025119"/>
              <a:gd name="connsiteX41" fmla="*/ 811600 w 6886274"/>
              <a:gd name="connsiteY41" fmla="*/ 652872 h 5025119"/>
              <a:gd name="connsiteX42" fmla="*/ 818300 w 6886274"/>
              <a:gd name="connsiteY42" fmla="*/ 666272 h 5025119"/>
              <a:gd name="connsiteX43" fmla="*/ 741621 w 6886274"/>
              <a:gd name="connsiteY43" fmla="*/ 608576 h 5025119"/>
              <a:gd name="connsiteX44" fmla="*/ 666430 w 6886274"/>
              <a:gd name="connsiteY44" fmla="*/ 553114 h 5025119"/>
              <a:gd name="connsiteX45" fmla="*/ 645585 w 6886274"/>
              <a:gd name="connsiteY45" fmla="*/ 547903 h 5025119"/>
              <a:gd name="connsiteX46" fmla="*/ 640002 w 6886274"/>
              <a:gd name="connsiteY46" fmla="*/ 570236 h 5025119"/>
              <a:gd name="connsiteX47" fmla="*/ 675736 w 6886274"/>
              <a:gd name="connsiteY47" fmla="*/ 628677 h 5025119"/>
              <a:gd name="connsiteX48" fmla="*/ 855896 w 6886274"/>
              <a:gd name="connsiteY48" fmla="*/ 786875 h 5025119"/>
              <a:gd name="connsiteX49" fmla="*/ 946348 w 6886274"/>
              <a:gd name="connsiteY49" fmla="*/ 877699 h 5025119"/>
              <a:gd name="connsiteX50" fmla="*/ 950442 w 6886274"/>
              <a:gd name="connsiteY50" fmla="*/ 899661 h 5025119"/>
              <a:gd name="connsiteX51" fmla="*/ 991760 w 6886274"/>
              <a:gd name="connsiteY51" fmla="*/ 937629 h 5025119"/>
              <a:gd name="connsiteX52" fmla="*/ 1018188 w 6886274"/>
              <a:gd name="connsiteY52" fmla="*/ 945445 h 5025119"/>
              <a:gd name="connsiteX53" fmla="*/ 1315601 w 6886274"/>
              <a:gd name="connsiteY53" fmla="*/ 1196329 h 5025119"/>
              <a:gd name="connsiteX54" fmla="*/ 1454443 w 6886274"/>
              <a:gd name="connsiteY54" fmla="*/ 1279709 h 5025119"/>
              <a:gd name="connsiteX55" fmla="*/ 1454443 w 6886274"/>
              <a:gd name="connsiteY55" fmla="*/ 1285665 h 5025119"/>
              <a:gd name="connsiteX56" fmla="*/ 1453327 w 6886274"/>
              <a:gd name="connsiteY56" fmla="*/ 1291993 h 5025119"/>
              <a:gd name="connsiteX57" fmla="*/ 1256416 w 6886274"/>
              <a:gd name="connsiteY57" fmla="*/ 1166923 h 5025119"/>
              <a:gd name="connsiteX58" fmla="*/ 745715 w 6886274"/>
              <a:gd name="connsiteY58" fmla="*/ 798786 h 5025119"/>
              <a:gd name="connsiteX59" fmla="*/ 592356 w 6886274"/>
              <a:gd name="connsiteY59" fmla="*/ 656966 h 5025119"/>
              <a:gd name="connsiteX60" fmla="*/ 485526 w 6886274"/>
              <a:gd name="connsiteY60" fmla="*/ 567259 h 5025119"/>
              <a:gd name="connsiteX61" fmla="*/ 430063 w 6886274"/>
              <a:gd name="connsiteY61" fmla="*/ 550136 h 5025119"/>
              <a:gd name="connsiteX62" fmla="*/ 408846 w 6886274"/>
              <a:gd name="connsiteY62" fmla="*/ 563164 h 5025119"/>
              <a:gd name="connsiteX63" fmla="*/ 421130 w 6886274"/>
              <a:gd name="connsiteY63" fmla="*/ 581403 h 5025119"/>
              <a:gd name="connsiteX64" fmla="*/ 426713 w 6886274"/>
              <a:gd name="connsiteY64" fmla="*/ 584009 h 5025119"/>
              <a:gd name="connsiteX65" fmla="*/ 487015 w 6886274"/>
              <a:gd name="connsiteY65" fmla="*/ 635005 h 5025119"/>
              <a:gd name="connsiteX66" fmla="*/ 487015 w 6886274"/>
              <a:gd name="connsiteY66" fmla="*/ 655105 h 5025119"/>
              <a:gd name="connsiteX67" fmla="*/ 497437 w 6886274"/>
              <a:gd name="connsiteY67" fmla="*/ 678183 h 5025119"/>
              <a:gd name="connsiteX68" fmla="*/ 539871 w 6886274"/>
              <a:gd name="connsiteY68" fmla="*/ 691584 h 5025119"/>
              <a:gd name="connsiteX69" fmla="*/ 485898 w 6886274"/>
              <a:gd name="connsiteY69" fmla="*/ 681906 h 5025119"/>
              <a:gd name="connsiteX70" fmla="*/ 410335 w 6886274"/>
              <a:gd name="connsiteY70" fmla="*/ 600387 h 5025119"/>
              <a:gd name="connsiteX71" fmla="*/ 397307 w 6886274"/>
              <a:gd name="connsiteY71" fmla="*/ 582892 h 5025119"/>
              <a:gd name="connsiteX72" fmla="*/ 363062 w 6886274"/>
              <a:gd name="connsiteY72" fmla="*/ 584009 h 5025119"/>
              <a:gd name="connsiteX73" fmla="*/ 334772 w 6886274"/>
              <a:gd name="connsiteY73" fmla="*/ 578426 h 5025119"/>
              <a:gd name="connsiteX74" fmla="*/ 281915 w 6886274"/>
              <a:gd name="connsiteY74" fmla="*/ 522219 h 5025119"/>
              <a:gd name="connsiteX75" fmla="*/ 263304 w 6886274"/>
              <a:gd name="connsiteY75" fmla="*/ 521846 h 5025119"/>
              <a:gd name="connsiteX76" fmla="*/ 263676 w 6886274"/>
              <a:gd name="connsiteY76" fmla="*/ 538225 h 5025119"/>
              <a:gd name="connsiteX77" fmla="*/ 275215 w 6886274"/>
              <a:gd name="connsiteY77" fmla="*/ 563164 h 5025119"/>
              <a:gd name="connsiteX78" fmla="*/ 271121 w 6886274"/>
              <a:gd name="connsiteY78" fmla="*/ 604854 h 5025119"/>
              <a:gd name="connsiteX79" fmla="*/ 274471 w 6886274"/>
              <a:gd name="connsiteY79" fmla="*/ 627560 h 5025119"/>
              <a:gd name="connsiteX80" fmla="*/ 319138 w 6886274"/>
              <a:gd name="connsiteY80" fmla="*/ 718012 h 5025119"/>
              <a:gd name="connsiteX81" fmla="*/ 326583 w 6886274"/>
              <a:gd name="connsiteY81" fmla="*/ 729551 h 5025119"/>
              <a:gd name="connsiteX82" fmla="*/ 349289 w 6886274"/>
              <a:gd name="connsiteY82" fmla="*/ 748163 h 5025119"/>
              <a:gd name="connsiteX83" fmla="*/ 528332 w 6886274"/>
              <a:gd name="connsiteY83" fmla="*/ 1007608 h 5025119"/>
              <a:gd name="connsiteX84" fmla="*/ 766932 w 6886274"/>
              <a:gd name="connsiteY84" fmla="*/ 1222758 h 5025119"/>
              <a:gd name="connsiteX85" fmla="*/ 681319 w 6886274"/>
              <a:gd name="connsiteY85" fmla="*/ 1190746 h 5025119"/>
              <a:gd name="connsiteX86" fmla="*/ 469520 w 6886274"/>
              <a:gd name="connsiteY86" fmla="*/ 1032920 h 5025119"/>
              <a:gd name="connsiteX87" fmla="*/ 325466 w 6886274"/>
              <a:gd name="connsiteY87" fmla="*/ 917900 h 5025119"/>
              <a:gd name="connsiteX88" fmla="*/ 312066 w 6886274"/>
              <a:gd name="connsiteY88" fmla="*/ 903383 h 5025119"/>
              <a:gd name="connsiteX89" fmla="*/ 296805 w 6886274"/>
              <a:gd name="connsiteY89" fmla="*/ 895566 h 5025119"/>
              <a:gd name="connsiteX90" fmla="*/ 288243 w 6886274"/>
              <a:gd name="connsiteY90" fmla="*/ 910828 h 5025119"/>
              <a:gd name="connsiteX91" fmla="*/ 309460 w 6886274"/>
              <a:gd name="connsiteY91" fmla="*/ 971129 h 5025119"/>
              <a:gd name="connsiteX92" fmla="*/ 407729 w 6886274"/>
              <a:gd name="connsiteY92" fmla="*/ 1062698 h 5025119"/>
              <a:gd name="connsiteX93" fmla="*/ 544338 w 6886274"/>
              <a:gd name="connsiteY93" fmla="*/ 1189257 h 5025119"/>
              <a:gd name="connsiteX94" fmla="*/ 454630 w 6886274"/>
              <a:gd name="connsiteY94" fmla="*/ 1120766 h 5025119"/>
              <a:gd name="connsiteX95" fmla="*/ 385396 w 6886274"/>
              <a:gd name="connsiteY95" fmla="*/ 1070515 h 5025119"/>
              <a:gd name="connsiteX96" fmla="*/ 366040 w 6886274"/>
              <a:gd name="connsiteY96" fmla="*/ 1067537 h 5025119"/>
              <a:gd name="connsiteX97" fmla="*/ 361573 w 6886274"/>
              <a:gd name="connsiteY97" fmla="*/ 1086149 h 5025119"/>
              <a:gd name="connsiteX98" fmla="*/ 402146 w 6886274"/>
              <a:gd name="connsiteY98" fmla="*/ 1152778 h 5025119"/>
              <a:gd name="connsiteX99" fmla="*/ 475475 w 6886274"/>
              <a:gd name="connsiteY99" fmla="*/ 1218663 h 5025119"/>
              <a:gd name="connsiteX100" fmla="*/ 393957 w 6886274"/>
              <a:gd name="connsiteY100" fmla="*/ 1201913 h 5025119"/>
              <a:gd name="connsiteX101" fmla="*/ 460586 w 6886274"/>
              <a:gd name="connsiteY101" fmla="*/ 1260353 h 5025119"/>
              <a:gd name="connsiteX102" fmla="*/ 561089 w 6886274"/>
              <a:gd name="connsiteY102" fmla="*/ 1291993 h 5025119"/>
              <a:gd name="connsiteX103" fmla="*/ 602034 w 6886274"/>
              <a:gd name="connsiteY103" fmla="*/ 1328843 h 5025119"/>
              <a:gd name="connsiteX104" fmla="*/ 641863 w 6886274"/>
              <a:gd name="connsiteY104" fmla="*/ 1368672 h 5025119"/>
              <a:gd name="connsiteX105" fmla="*/ 651541 w 6886274"/>
              <a:gd name="connsiteY105" fmla="*/ 1404406 h 5025119"/>
              <a:gd name="connsiteX106" fmla="*/ 688392 w 6886274"/>
              <a:gd name="connsiteY106" fmla="*/ 1457263 h 5025119"/>
              <a:gd name="connsiteX107" fmla="*/ 692486 w 6886274"/>
              <a:gd name="connsiteY107" fmla="*/ 1458008 h 5025119"/>
              <a:gd name="connsiteX108" fmla="*/ 719287 w 6886274"/>
              <a:gd name="connsiteY108" fmla="*/ 1485181 h 5025119"/>
              <a:gd name="connsiteX109" fmla="*/ 745343 w 6886274"/>
              <a:gd name="connsiteY109" fmla="*/ 1512353 h 5025119"/>
              <a:gd name="connsiteX110" fmla="*/ 750926 w 6886274"/>
              <a:gd name="connsiteY110" fmla="*/ 1516448 h 5025119"/>
              <a:gd name="connsiteX111" fmla="*/ 890141 w 6886274"/>
              <a:gd name="connsiteY111" fmla="*/ 1685813 h 5025119"/>
              <a:gd name="connsiteX112" fmla="*/ 899074 w 6886274"/>
              <a:gd name="connsiteY112" fmla="*/ 1693630 h 5025119"/>
              <a:gd name="connsiteX113" fmla="*/ 605012 w 6886274"/>
              <a:gd name="connsiteY113" fmla="*/ 1669435 h 5025119"/>
              <a:gd name="connsiteX114" fmla="*/ 229431 w 6886274"/>
              <a:gd name="connsiteY114" fmla="*/ 1545110 h 5025119"/>
              <a:gd name="connsiteX115" fmla="*/ 251765 w 6886274"/>
              <a:gd name="connsiteY115" fmla="*/ 1614717 h 5025119"/>
              <a:gd name="connsiteX116" fmla="*/ 237992 w 6886274"/>
              <a:gd name="connsiteY116" fmla="*/ 1675391 h 5025119"/>
              <a:gd name="connsiteX117" fmla="*/ 232781 w 6886274"/>
              <a:gd name="connsiteY117" fmla="*/ 1807160 h 5025119"/>
              <a:gd name="connsiteX118" fmla="*/ 236131 w 6886274"/>
              <a:gd name="connsiteY118" fmla="*/ 1828750 h 5025119"/>
              <a:gd name="connsiteX119" fmla="*/ 152007 w 6886274"/>
              <a:gd name="connsiteY119" fmla="*/ 1842150 h 5025119"/>
              <a:gd name="connsiteX120" fmla="*/ 653030 w 6886274"/>
              <a:gd name="connsiteY120" fmla="*/ 2213265 h 5025119"/>
              <a:gd name="connsiteX121" fmla="*/ 318394 w 6886274"/>
              <a:gd name="connsiteY121" fmla="*/ 2143285 h 5025119"/>
              <a:gd name="connsiteX122" fmla="*/ 272982 w 6886274"/>
              <a:gd name="connsiteY122" fmla="*/ 2258305 h 5025119"/>
              <a:gd name="connsiteX123" fmla="*/ 430435 w 6886274"/>
              <a:gd name="connsiteY123" fmla="*/ 2360668 h 5025119"/>
              <a:gd name="connsiteX124" fmla="*/ 488876 w 6886274"/>
              <a:gd name="connsiteY124" fmla="*/ 2563162 h 5025119"/>
              <a:gd name="connsiteX125" fmla="*/ 460586 w 6886274"/>
              <a:gd name="connsiteY125" fmla="*/ 2748533 h 5025119"/>
              <a:gd name="connsiteX126" fmla="*/ 393212 w 6886274"/>
              <a:gd name="connsiteY126" fmla="*/ 2807345 h 5025119"/>
              <a:gd name="connsiteX127" fmla="*/ 295688 w 6886274"/>
              <a:gd name="connsiteY127" fmla="*/ 2913059 h 5025119"/>
              <a:gd name="connsiteX128" fmla="*/ 235386 w 6886274"/>
              <a:gd name="connsiteY128" fmla="*/ 2978572 h 5025119"/>
              <a:gd name="connsiteX129" fmla="*/ 25448 w 6886274"/>
              <a:gd name="connsiteY129" fmla="*/ 2952888 h 5025119"/>
              <a:gd name="connsiteX130" fmla="*/ 305738 w 6886274"/>
              <a:gd name="connsiteY130" fmla="*/ 3119275 h 5025119"/>
              <a:gd name="connsiteX131" fmla="*/ 79049 w 6886274"/>
              <a:gd name="connsiteY131" fmla="*/ 3098430 h 5025119"/>
              <a:gd name="connsiteX132" fmla="*/ 4975 w 6886274"/>
              <a:gd name="connsiteY132" fmla="*/ 3109969 h 5025119"/>
              <a:gd name="connsiteX133" fmla="*/ 47037 w 6886274"/>
              <a:gd name="connsiteY133" fmla="*/ 3163943 h 5025119"/>
              <a:gd name="connsiteX134" fmla="*/ 213425 w 6886274"/>
              <a:gd name="connsiteY134" fmla="*/ 3255139 h 5025119"/>
              <a:gd name="connsiteX135" fmla="*/ 556622 w 6886274"/>
              <a:gd name="connsiteY135" fmla="*/ 3502301 h 5025119"/>
              <a:gd name="connsiteX136" fmla="*/ 224592 w 6886274"/>
              <a:gd name="connsiteY136" fmla="*/ 3388771 h 5025119"/>
              <a:gd name="connsiteX137" fmla="*/ 574861 w 6886274"/>
              <a:gd name="connsiteY137" fmla="*/ 3643004 h 5025119"/>
              <a:gd name="connsiteX138" fmla="*/ 652657 w 6886274"/>
              <a:gd name="connsiteY138" fmla="*/ 3727501 h 5025119"/>
              <a:gd name="connsiteX139" fmla="*/ 810111 w 6886274"/>
              <a:gd name="connsiteY139" fmla="*/ 3937067 h 5025119"/>
              <a:gd name="connsiteX140" fmla="*/ 802294 w 6886274"/>
              <a:gd name="connsiteY140" fmla="*/ 3960890 h 5025119"/>
              <a:gd name="connsiteX141" fmla="*/ 620646 w 6886274"/>
              <a:gd name="connsiteY141" fmla="*/ 3927017 h 5025119"/>
              <a:gd name="connsiteX142" fmla="*/ 856268 w 6886274"/>
              <a:gd name="connsiteY142" fmla="*/ 4103082 h 5025119"/>
              <a:gd name="connsiteX143" fmla="*/ 1099707 w 6886274"/>
              <a:gd name="connsiteY143" fmla="*/ 4238574 h 5025119"/>
              <a:gd name="connsiteX144" fmla="*/ 926992 w 6886274"/>
              <a:gd name="connsiteY144" fmla="*/ 4218102 h 5025119"/>
              <a:gd name="connsiteX145" fmla="*/ 689508 w 6886274"/>
              <a:gd name="connsiteY145" fmla="*/ 4140677 h 5025119"/>
              <a:gd name="connsiteX146" fmla="*/ 606873 w 6886274"/>
              <a:gd name="connsiteY146" fmla="*/ 4169711 h 5025119"/>
              <a:gd name="connsiteX147" fmla="*/ 831701 w 6886274"/>
              <a:gd name="connsiteY147" fmla="*/ 4297759 h 5025119"/>
              <a:gd name="connsiteX148" fmla="*/ 960493 w 6886274"/>
              <a:gd name="connsiteY148" fmla="*/ 4356944 h 5025119"/>
              <a:gd name="connsiteX149" fmla="*/ 1012233 w 6886274"/>
              <a:gd name="connsiteY149" fmla="*/ 4402356 h 5025119"/>
              <a:gd name="connsiteX150" fmla="*/ 1159636 w 6886274"/>
              <a:gd name="connsiteY150" fmla="*/ 4564276 h 5025119"/>
              <a:gd name="connsiteX151" fmla="*/ 1592169 w 6886274"/>
              <a:gd name="connsiteY151" fmla="*/ 4741458 h 5025119"/>
              <a:gd name="connsiteX152" fmla="*/ 3110499 w 6886274"/>
              <a:gd name="connsiteY152" fmla="*/ 5032171 h 5025119"/>
              <a:gd name="connsiteX153" fmla="*/ 6033630 w 6886274"/>
              <a:gd name="connsiteY153" fmla="*/ 4091915 h 5025119"/>
              <a:gd name="connsiteX154" fmla="*/ 6180661 w 6886274"/>
              <a:gd name="connsiteY154" fmla="*/ 3957912 h 5025119"/>
              <a:gd name="connsiteX155" fmla="*/ 6305359 w 6886274"/>
              <a:gd name="connsiteY155" fmla="*/ 3837309 h 5025119"/>
              <a:gd name="connsiteX156" fmla="*/ 6240218 w 6886274"/>
              <a:gd name="connsiteY156" fmla="*/ 3796364 h 5025119"/>
              <a:gd name="connsiteX157" fmla="*/ 6328437 w 6886274"/>
              <a:gd name="connsiteY157" fmla="*/ 3681344 h 5025119"/>
              <a:gd name="connsiteX158" fmla="*/ 6608355 w 6886274"/>
              <a:gd name="connsiteY158" fmla="*/ 3326236 h 5025119"/>
              <a:gd name="connsiteX159" fmla="*/ 6731191 w 6886274"/>
              <a:gd name="connsiteY159" fmla="*/ 3248067 h 5025119"/>
              <a:gd name="connsiteX160" fmla="*/ 6880456 w 6886274"/>
              <a:gd name="connsiteY160" fmla="*/ 3051529 h 5025119"/>
              <a:gd name="connsiteX161" fmla="*/ 6901673 w 6886274"/>
              <a:gd name="connsiteY161" fmla="*/ 2763795 h 5025119"/>
              <a:gd name="connsiteX162" fmla="*/ 6871150 w 6886274"/>
              <a:gd name="connsiteY162" fmla="*/ 2948421 h 5025119"/>
              <a:gd name="connsiteX163" fmla="*/ 6848444 w 6886274"/>
              <a:gd name="connsiteY163" fmla="*/ 2890353 h 5025119"/>
              <a:gd name="connsiteX164" fmla="*/ 6878223 w 6886274"/>
              <a:gd name="connsiteY164" fmla="*/ 2873230 h 5025119"/>
              <a:gd name="connsiteX165" fmla="*/ 6762459 w 6886274"/>
              <a:gd name="connsiteY165" fmla="*/ 2568745 h 5025119"/>
              <a:gd name="connsiteX166" fmla="*/ 6673123 w 6886274"/>
              <a:gd name="connsiteY166" fmla="*/ 2451493 h 5025119"/>
              <a:gd name="connsiteX167" fmla="*/ 6662700 w 6886274"/>
              <a:gd name="connsiteY167" fmla="*/ 2346896 h 5025119"/>
              <a:gd name="connsiteX168" fmla="*/ 6487752 w 6886274"/>
              <a:gd name="connsiteY168" fmla="*/ 2285105 h 5025119"/>
              <a:gd name="connsiteX169" fmla="*/ 6652278 w 6886274"/>
              <a:gd name="connsiteY169" fmla="*/ 2063628 h 5025119"/>
              <a:gd name="connsiteX170" fmla="*/ 6668656 w 6886274"/>
              <a:gd name="connsiteY170" fmla="*/ 2017843 h 5025119"/>
              <a:gd name="connsiteX171" fmla="*/ 6570015 w 6886274"/>
              <a:gd name="connsiteY171" fmla="*/ 1854062 h 5025119"/>
              <a:gd name="connsiteX172" fmla="*/ 6554009 w 6886274"/>
              <a:gd name="connsiteY172" fmla="*/ 1827633 h 5025119"/>
              <a:gd name="connsiteX173" fmla="*/ 6517531 w 6886274"/>
              <a:gd name="connsiteY173" fmla="*/ 1775149 h 5025119"/>
              <a:gd name="connsiteX174" fmla="*/ 6412934 w 6886274"/>
              <a:gd name="connsiteY174" fmla="*/ 1762493 h 5025119"/>
              <a:gd name="connsiteX175" fmla="*/ 6467279 w 6886274"/>
              <a:gd name="connsiteY175" fmla="*/ 1725642 h 5025119"/>
              <a:gd name="connsiteX176" fmla="*/ 6572621 w 6886274"/>
              <a:gd name="connsiteY176" fmla="*/ 1600200 h 5025119"/>
              <a:gd name="connsiteX177" fmla="*/ 6502641 w 6886274"/>
              <a:gd name="connsiteY177" fmla="*/ 1480341 h 5025119"/>
              <a:gd name="connsiteX178" fmla="*/ 6481796 w 6886274"/>
              <a:gd name="connsiteY178" fmla="*/ 1461358 h 5025119"/>
              <a:gd name="connsiteX179" fmla="*/ 6509713 w 6886274"/>
              <a:gd name="connsiteY179" fmla="*/ 1436418 h 5025119"/>
              <a:gd name="connsiteX180" fmla="*/ 6567037 w 6886274"/>
              <a:gd name="connsiteY180" fmla="*/ 1348199 h 5025119"/>
              <a:gd name="connsiteX181" fmla="*/ 6596816 w 6886274"/>
              <a:gd name="connsiteY181" fmla="*/ 1286781 h 5025119"/>
              <a:gd name="connsiteX182" fmla="*/ 6632178 w 6886274"/>
              <a:gd name="connsiteY182" fmla="*/ 1261842 h 5025119"/>
              <a:gd name="connsiteX183" fmla="*/ 6639994 w 6886274"/>
              <a:gd name="connsiteY183" fmla="*/ 1240625 h 5025119"/>
              <a:gd name="connsiteX184" fmla="*/ 6622127 w 6886274"/>
              <a:gd name="connsiteY184" fmla="*/ 1136400 h 5025119"/>
              <a:gd name="connsiteX185" fmla="*/ 6612077 w 6886274"/>
              <a:gd name="connsiteY185" fmla="*/ 1109599 h 5025119"/>
              <a:gd name="connsiteX186" fmla="*/ 6531675 w 6886274"/>
              <a:gd name="connsiteY186" fmla="*/ 1009469 h 5025119"/>
              <a:gd name="connsiteX187" fmla="*/ 6456113 w 6886274"/>
              <a:gd name="connsiteY187" fmla="*/ 845315 h 5025119"/>
              <a:gd name="connsiteX188" fmla="*/ 6440851 w 6886274"/>
              <a:gd name="connsiteY188" fmla="*/ 739229 h 5025119"/>
              <a:gd name="connsiteX189" fmla="*/ 6434523 w 6886274"/>
              <a:gd name="connsiteY189" fmla="*/ 715034 h 5025119"/>
              <a:gd name="connsiteX190" fmla="*/ 6432290 w 6886274"/>
              <a:gd name="connsiteY190" fmla="*/ 617510 h 5025119"/>
              <a:gd name="connsiteX191" fmla="*/ 6416284 w 6886274"/>
              <a:gd name="connsiteY191" fmla="*/ 595176 h 5025119"/>
              <a:gd name="connsiteX192" fmla="*/ 6267763 w 6886274"/>
              <a:gd name="connsiteY192" fmla="*/ 591826 h 5025119"/>
              <a:gd name="connsiteX193" fmla="*/ 6236496 w 6886274"/>
              <a:gd name="connsiteY193" fmla="*/ 521102 h 5025119"/>
              <a:gd name="connsiteX194" fmla="*/ 6257341 w 6886274"/>
              <a:gd name="connsiteY194" fmla="*/ 487229 h 5025119"/>
              <a:gd name="connsiteX195" fmla="*/ 6248780 w 6886274"/>
              <a:gd name="connsiteY195" fmla="*/ 465267 h 5025119"/>
              <a:gd name="connsiteX196" fmla="*/ 6226818 w 6886274"/>
              <a:gd name="connsiteY196" fmla="*/ 473456 h 5025119"/>
              <a:gd name="connsiteX197" fmla="*/ 6115149 w 6886274"/>
              <a:gd name="connsiteY197" fmla="*/ 551625 h 5025119"/>
              <a:gd name="connsiteX198" fmla="*/ 5951739 w 6886274"/>
              <a:gd name="connsiteY198" fmla="*/ 659944 h 5025119"/>
              <a:gd name="connsiteX199" fmla="*/ 5917122 w 6886274"/>
              <a:gd name="connsiteY199" fmla="*/ 644310 h 5025119"/>
              <a:gd name="connsiteX200" fmla="*/ 5890694 w 6886274"/>
              <a:gd name="connsiteY200" fmla="*/ 630538 h 5025119"/>
              <a:gd name="connsiteX201" fmla="*/ 5837464 w 6886274"/>
              <a:gd name="connsiteY201" fmla="*/ 646916 h 5025119"/>
              <a:gd name="connsiteX202" fmla="*/ 5809175 w 6886274"/>
              <a:gd name="connsiteY202" fmla="*/ 683395 h 5025119"/>
              <a:gd name="connsiteX203" fmla="*/ 5815503 w 6886274"/>
              <a:gd name="connsiteY203" fmla="*/ 698656 h 5025119"/>
              <a:gd name="connsiteX204" fmla="*/ 5746268 w 6886274"/>
              <a:gd name="connsiteY204" fmla="*/ 667389 h 5025119"/>
              <a:gd name="connsiteX205" fmla="*/ 5458905 w 6886274"/>
              <a:gd name="connsiteY205" fmla="*/ 754119 h 5025119"/>
              <a:gd name="connsiteX206" fmla="*/ 885302 w 6886274"/>
              <a:gd name="connsiteY206" fmla="*/ 1333310 h 5025119"/>
              <a:gd name="connsiteX207" fmla="*/ 862596 w 6886274"/>
              <a:gd name="connsiteY207" fmla="*/ 1314326 h 5025119"/>
              <a:gd name="connsiteX208" fmla="*/ 866318 w 6886274"/>
              <a:gd name="connsiteY208" fmla="*/ 1309860 h 5025119"/>
              <a:gd name="connsiteX209" fmla="*/ 912103 w 6886274"/>
              <a:gd name="connsiteY209" fmla="*/ 1341127 h 5025119"/>
              <a:gd name="connsiteX210" fmla="*/ 885302 w 6886274"/>
              <a:gd name="connsiteY210" fmla="*/ 1333310 h 5025119"/>
              <a:gd name="connsiteX211" fmla="*/ 1140280 w 6886274"/>
              <a:gd name="connsiteY211" fmla="*/ 787619 h 5025119"/>
              <a:gd name="connsiteX212" fmla="*/ 1414987 w 6886274"/>
              <a:gd name="connsiteY212" fmla="*/ 975596 h 5025119"/>
              <a:gd name="connsiteX213" fmla="*/ 1410892 w 6886274"/>
              <a:gd name="connsiteY213" fmla="*/ 980063 h 5025119"/>
              <a:gd name="connsiteX214" fmla="*/ 1140280 w 6886274"/>
              <a:gd name="connsiteY214" fmla="*/ 787619 h 5025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accent1">
              <a:alpha val="20000"/>
            </a:schemeClr>
          </a:solidFill>
          <a:ln w="32707" cap="flat">
            <a:noFill/>
            <a:prstDash val="solid"/>
            <a:miter/>
          </a:ln>
        </p:spPr>
        <p:txBody>
          <a:bodyPr rtlCol="0" anchor="ctr"/>
          <a:lstStyle/>
          <a:p>
            <a:endParaRPr lang="en-US" dirty="0"/>
          </a:p>
        </p:txBody>
      </p:sp>
      <p:sp>
        <p:nvSpPr>
          <p:cNvPr id="2" name="Title 1">
            <a:extLst>
              <a:ext uri="{FF2B5EF4-FFF2-40B4-BE49-F238E27FC236}">
                <a16:creationId xmlns:a16="http://schemas.microsoft.com/office/drawing/2014/main" id="{192825A4-268B-4301-8432-F9E9B2661AEC}"/>
              </a:ext>
            </a:extLst>
          </p:cNvPr>
          <p:cNvSpPr>
            <a:spLocks noGrp="1"/>
          </p:cNvSpPr>
          <p:nvPr>
            <p:ph type="title"/>
          </p:nvPr>
        </p:nvSpPr>
        <p:spPr>
          <a:xfrm>
            <a:off x="2843784" y="1572768"/>
            <a:ext cx="6501384" cy="4096512"/>
          </a:xfrm>
        </p:spPr>
        <p:txBody>
          <a:bodyPr>
            <a:normAutofit/>
          </a:bodyPr>
          <a:lstStyle>
            <a:lvl1pPr algn="ctr">
              <a:defRPr sz="4000"/>
            </a:lvl1p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DA33410F-8A90-47F6-BD39-4AC0E4358351}"/>
              </a:ext>
            </a:extLst>
          </p:cNvPr>
          <p:cNvSpPr>
            <a:spLocks noGrp="1"/>
          </p:cNvSpPr>
          <p:nvPr>
            <p:ph type="dt" sz="half" idx="10"/>
          </p:nvPr>
        </p:nvSpPr>
        <p:spPr/>
        <p:txBody>
          <a:bodyPr/>
          <a:lstStyle/>
          <a:p>
            <a:fld id="{3C04E684-10F4-4CC3-A0B9-F03AA7BE37CF}" type="datetimeFigureOut">
              <a:rPr lang="en-US" smtClean="0"/>
              <a:t>6/15/2022</a:t>
            </a:fld>
            <a:endParaRPr lang="en-US"/>
          </a:p>
        </p:txBody>
      </p:sp>
      <p:sp>
        <p:nvSpPr>
          <p:cNvPr id="4" name="Footer Placeholder 3">
            <a:extLst>
              <a:ext uri="{FF2B5EF4-FFF2-40B4-BE49-F238E27FC236}">
                <a16:creationId xmlns:a16="http://schemas.microsoft.com/office/drawing/2014/main" id="{D1D819A9-F8DE-4E5C-AFC3-E0105ACD829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4E25320-A12F-4F3E-8EC9-11292FF36BEA}"/>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275878096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Closing Slide">
    <p:spTree>
      <p:nvGrpSpPr>
        <p:cNvPr id="1" name=""/>
        <p:cNvGrpSpPr/>
        <p:nvPr/>
      </p:nvGrpSpPr>
      <p:grpSpPr>
        <a:xfrm>
          <a:off x="0" y="0"/>
          <a:ext cx="0" cy="0"/>
          <a:chOff x="0" y="0"/>
          <a:chExt cx="0" cy="0"/>
        </a:xfrm>
      </p:grpSpPr>
      <p:sp>
        <p:nvSpPr>
          <p:cNvPr id="13" name="Warm white background">
            <a:extLst>
              <a:ext uri="{FF2B5EF4-FFF2-40B4-BE49-F238E27FC236}">
                <a16:creationId xmlns:a16="http://schemas.microsoft.com/office/drawing/2014/main" id="{7C3A9A97-61E4-4883-B3FD-88A5E8E0FF70}"/>
              </a:ext>
              <a:ext uri="{C183D7F6-B498-43B3-948B-1728B52AA6E4}">
                <adec:decorative xmlns:adec="http://schemas.microsoft.com/office/drawing/2017/decorative" val="1"/>
              </a:ext>
            </a:extLst>
          </p:cNvPr>
          <p:cNvSpPr/>
          <p:nvPr userDrawn="1"/>
        </p:nvSpPr>
        <p:spPr bwMode="gray">
          <a:xfrm>
            <a:off x="184404" y="182880"/>
            <a:ext cx="11823192" cy="6492240"/>
          </a:xfrm>
          <a:prstGeom prst="roundRect">
            <a:avLst>
              <a:gd name="adj" fmla="val 1011"/>
            </a:avLst>
          </a:prstGeom>
          <a:solidFill>
            <a:srgbClr val="FBF9F4"/>
          </a:solidFill>
          <a:ln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eaLnBrk="1" fontAlgn="auto" hangingPunct="1">
              <a:lnSpc>
                <a:spcPct val="100000"/>
              </a:lnSpc>
              <a:spcBef>
                <a:spcPts val="0"/>
              </a:spcBef>
              <a:spcAft>
                <a:spcPts val="0"/>
              </a:spcAft>
            </a:pPr>
            <a:endParaRPr lang="en-US" sz="1400" b="0" i="0" u="none" baseline="0" dirty="0">
              <a:solidFill>
                <a:srgbClr val="FFFFFF"/>
              </a:solidFill>
            </a:endParaRPr>
          </a:p>
        </p:txBody>
      </p:sp>
      <p:sp>
        <p:nvSpPr>
          <p:cNvPr id="14" name="Boilerplate">
            <a:extLst>
              <a:ext uri="{FF2B5EF4-FFF2-40B4-BE49-F238E27FC236}">
                <a16:creationId xmlns:a16="http://schemas.microsoft.com/office/drawing/2014/main" id="{9EB9C69C-A308-416E-9EF4-CDCBABF60D86}"/>
              </a:ext>
            </a:extLst>
          </p:cNvPr>
          <p:cNvSpPr txBox="1"/>
          <p:nvPr userDrawn="1"/>
        </p:nvSpPr>
        <p:spPr bwMode="gray">
          <a:xfrm>
            <a:off x="3818873" y="5837129"/>
            <a:ext cx="4554255" cy="507831"/>
          </a:xfrm>
          <a:prstGeom prst="rect">
            <a:avLst/>
          </a:prstGeom>
          <a:noFill/>
        </p:spPr>
        <p:txBody>
          <a:bodyPr vert="horz" wrap="square" lIns="0" tIns="0" rIns="0" bIns="0" rtlCol="0">
            <a:spAutoFit/>
          </a:bodyPr>
          <a:lstStyle/>
          <a:p>
            <a:pPr algn="ctr">
              <a:spcBef>
                <a:spcPts val="600"/>
              </a:spcBef>
            </a:pPr>
            <a:r>
              <a:rPr lang="en-US" sz="700" b="0" i="0" u="none" baseline="0" dirty="0">
                <a:solidFill>
                  <a:schemeClr val="tx1"/>
                </a:solidFill>
                <a:latin typeface="+mn-lt"/>
              </a:rPr>
              <a:t>Optum is a registered trademark of Optum, Inc. in the U.S. and other jurisdictions. All other brand or product names are the property of their respective owners. Because we are continuously improving our products and services, Optum reserves the right to change specifications without prior notice. Optum is an equal opportunity employer.</a:t>
            </a:r>
          </a:p>
          <a:p>
            <a:pPr algn="ctr">
              <a:spcBef>
                <a:spcPts val="600"/>
              </a:spcBef>
            </a:pPr>
            <a:r>
              <a:rPr lang="en-US" sz="700" b="0" i="0" u="none" baseline="0" dirty="0">
                <a:solidFill>
                  <a:schemeClr val="tx1"/>
                </a:solidFill>
                <a:latin typeface="+mn-lt"/>
              </a:rPr>
              <a:t>© 2022 Optum, Inc. All rights reserved. </a:t>
            </a:r>
          </a:p>
        </p:txBody>
      </p:sp>
      <p:pic>
        <p:nvPicPr>
          <p:cNvPr id="6" name="Optum logo" descr="Optum logo">
            <a:extLst>
              <a:ext uri="{FF2B5EF4-FFF2-40B4-BE49-F238E27FC236}">
                <a16:creationId xmlns:a16="http://schemas.microsoft.com/office/drawing/2014/main" id="{89BF741E-7372-4DA5-9FBB-22AB498402A5}"/>
              </a:ext>
              <a:ext uri="{C183D7F6-B498-43B3-948B-1728B52AA6E4}">
                <adec:decorative xmlns:adec="http://schemas.microsoft.com/office/drawing/2017/decorative" val="0"/>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bwMode="gray">
          <a:xfrm>
            <a:off x="4051941" y="2837147"/>
            <a:ext cx="4088119" cy="1183707"/>
          </a:xfrm>
          <a:prstGeom prst="rect">
            <a:avLst/>
          </a:prstGeom>
        </p:spPr>
      </p:pic>
    </p:spTree>
    <p:extLst>
      <p:ext uri="{BB962C8B-B14F-4D97-AF65-F5344CB8AC3E}">
        <p14:creationId xmlns:p14="http://schemas.microsoft.com/office/powerpoint/2010/main" val="195536114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       ___       ">
    <p:bg bwMode="gray">
      <p:bgPr>
        <a:solidFill>
          <a:srgbClr val="C40000"/>
        </a:solidFill>
        <a:effectLst/>
      </p:bgPr>
    </p:bg>
    <p:spTree>
      <p:nvGrpSpPr>
        <p:cNvPr id="1" name=""/>
        <p:cNvGrpSpPr/>
        <p:nvPr/>
      </p:nvGrpSpPr>
      <p:grpSpPr>
        <a:xfrm>
          <a:off x="0" y="0"/>
          <a:ext cx="0" cy="0"/>
          <a:chOff x="0" y="0"/>
          <a:chExt cx="0" cy="0"/>
        </a:xfrm>
      </p:grpSpPr>
      <p:sp>
        <p:nvSpPr>
          <p:cNvPr id="11" name="TextBox 1">
            <a:extLst>
              <a:ext uri="{FF2B5EF4-FFF2-40B4-BE49-F238E27FC236}">
                <a16:creationId xmlns:a16="http://schemas.microsoft.com/office/drawing/2014/main" id="{B0B3D229-4274-4EDF-910A-B6C2E87EC949}"/>
              </a:ext>
            </a:extLst>
          </p:cNvPr>
          <p:cNvSpPr txBox="1"/>
          <p:nvPr userDrawn="1"/>
        </p:nvSpPr>
        <p:spPr bwMode="gray">
          <a:xfrm>
            <a:off x="742998" y="312763"/>
            <a:ext cx="9891327" cy="6232475"/>
          </a:xfrm>
          <a:prstGeom prst="rect">
            <a:avLst/>
          </a:prstGeom>
          <a:noFill/>
        </p:spPr>
        <p:txBody>
          <a:bodyPr wrap="square" lIns="0" tIns="0" rIns="0" bIns="0" rtlCol="0">
            <a:spAutoFit/>
          </a:bodyPr>
          <a:lstStyle/>
          <a:p>
            <a:pPr>
              <a:lnSpc>
                <a:spcPct val="90000"/>
              </a:lnSpc>
              <a:spcBef>
                <a:spcPts val="0"/>
              </a:spcBef>
            </a:pPr>
            <a:r>
              <a:rPr lang="en-US" sz="15000" b="1" dirty="0">
                <a:solidFill>
                  <a:schemeClr val="bg1"/>
                </a:solidFill>
              </a:rPr>
              <a:t>Layouts not for use.</a:t>
            </a:r>
          </a:p>
        </p:txBody>
      </p:sp>
      <p:cxnSp>
        <p:nvCxnSpPr>
          <p:cNvPr id="4" name="Orange arrow">
            <a:extLst>
              <a:ext uri="{FF2B5EF4-FFF2-40B4-BE49-F238E27FC236}">
                <a16:creationId xmlns:a16="http://schemas.microsoft.com/office/drawing/2014/main" id="{F3C0B7D9-B70B-4C5C-87F9-2330B866F444}"/>
              </a:ext>
              <a:ext uri="{C183D7F6-B498-43B3-948B-1728B52AA6E4}">
                <adec:decorative xmlns:adec="http://schemas.microsoft.com/office/drawing/2017/decorative" val="1"/>
              </a:ext>
            </a:extLst>
          </p:cNvPr>
          <p:cNvCxnSpPr>
            <a:cxnSpLocks/>
          </p:cNvCxnSpPr>
          <p:nvPr userDrawn="1"/>
        </p:nvCxnSpPr>
        <p:spPr bwMode="gray">
          <a:xfrm>
            <a:off x="9497148" y="3429000"/>
            <a:ext cx="1951854" cy="0"/>
          </a:xfrm>
          <a:prstGeom prst="line">
            <a:avLst/>
          </a:prstGeom>
          <a:ln w="317500" cap="rnd">
            <a:solidFill>
              <a:schemeClr val="bg1"/>
            </a:solidFill>
            <a:round/>
            <a:tailEnd type="arrow" w="lg" len="sm"/>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2593669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4EAF0C85-44B2-4CC0-932D-2F9ADF1FFD31}"/>
              </a:ext>
            </a:extLst>
          </p:cNvPr>
          <p:cNvSpPr>
            <a:spLocks noGrp="1"/>
          </p:cNvSpPr>
          <p:nvPr>
            <p:ph type="subTitle" idx="1" hasCustomPrompt="1"/>
          </p:nvPr>
        </p:nvSpPr>
        <p:spPr bwMode="gray">
          <a:xfrm>
            <a:off x="1524000" y="3602038"/>
            <a:ext cx="9144000" cy="1130600"/>
          </a:xfrm>
        </p:spPr>
        <p:txBody>
          <a:bodyPr/>
          <a:lstStyle>
            <a:lvl1pPr marL="0" indent="0" algn="ctr">
              <a:buNone/>
              <a:defRPr sz="2400">
                <a:solidFill>
                  <a:schemeClr val="accent6"/>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This layout is not intended for use within Optum presentations.</a:t>
            </a:r>
          </a:p>
        </p:txBody>
      </p:sp>
      <p:sp>
        <p:nvSpPr>
          <p:cNvPr id="4" name="Date Placeholder 3">
            <a:extLst>
              <a:ext uri="{FF2B5EF4-FFF2-40B4-BE49-F238E27FC236}">
                <a16:creationId xmlns:a16="http://schemas.microsoft.com/office/drawing/2014/main" id="{372CD502-C58E-4BBA-9A0D-8801688B5209}"/>
              </a:ext>
            </a:extLst>
          </p:cNvPr>
          <p:cNvSpPr>
            <a:spLocks noGrp="1"/>
          </p:cNvSpPr>
          <p:nvPr>
            <p:ph type="dt" sz="half" idx="10"/>
          </p:nvPr>
        </p:nvSpPr>
        <p:spPr bwMode="gray"/>
        <p:txBody>
          <a:bodyPr/>
          <a:lstStyle/>
          <a:p>
            <a:fld id="{62F8985E-27B6-4353-B1C2-FF7D91FB676E}" type="datetime1">
              <a:rPr lang="en-US" smtClean="0"/>
              <a:t>6/15/2022</a:t>
            </a:fld>
            <a:endParaRPr lang="en-US" dirty="0"/>
          </a:p>
        </p:txBody>
      </p:sp>
      <p:sp>
        <p:nvSpPr>
          <p:cNvPr id="5" name="Footer Placeholder 4">
            <a:extLst>
              <a:ext uri="{FF2B5EF4-FFF2-40B4-BE49-F238E27FC236}">
                <a16:creationId xmlns:a16="http://schemas.microsoft.com/office/drawing/2014/main" id="{6A126410-8F3C-4F0B-B7C5-2D48B3EF1A6A}"/>
              </a:ext>
            </a:extLst>
          </p:cNvPr>
          <p:cNvSpPr>
            <a:spLocks noGrp="1"/>
          </p:cNvSpPr>
          <p:nvPr>
            <p:ph type="ftr" sz="quarter" idx="11"/>
          </p:nvPr>
        </p:nvSpPr>
        <p:spPr bwMode="gray"/>
        <p:txBody>
          <a:bodyPr/>
          <a:lstStyle/>
          <a:p>
            <a:r>
              <a:rPr lang="en-US" dirty="0"/>
              <a:t>Confidential property of Optum. Do not distribute or reproduce without express permission from Optum.</a:t>
            </a:r>
          </a:p>
        </p:txBody>
      </p:sp>
      <p:sp>
        <p:nvSpPr>
          <p:cNvPr id="6" name="Slide Number Placeholder 5">
            <a:extLst>
              <a:ext uri="{FF2B5EF4-FFF2-40B4-BE49-F238E27FC236}">
                <a16:creationId xmlns:a16="http://schemas.microsoft.com/office/drawing/2014/main" id="{D02FE67C-069E-48A9-B723-DEF10C50C013}"/>
              </a:ext>
            </a:extLst>
          </p:cNvPr>
          <p:cNvSpPr>
            <a:spLocks noGrp="1"/>
          </p:cNvSpPr>
          <p:nvPr>
            <p:ph type="sldNum" sz="quarter" idx="12"/>
          </p:nvPr>
        </p:nvSpPr>
        <p:spPr bwMode="gray"/>
        <p:txBody>
          <a:bodyPr/>
          <a:lstStyle/>
          <a:p>
            <a:fld id="{03805D93-7D4B-4CBC-BABC-3A8AC08CB7F4}" type="slidenum">
              <a:rPr lang="en-US" smtClean="0"/>
              <a:t>‹#›</a:t>
            </a:fld>
            <a:endParaRPr lang="en-US" dirty="0"/>
          </a:p>
        </p:txBody>
      </p:sp>
      <p:sp>
        <p:nvSpPr>
          <p:cNvPr id="7" name="TextBox 6">
            <a:extLst>
              <a:ext uri="{FF2B5EF4-FFF2-40B4-BE49-F238E27FC236}">
                <a16:creationId xmlns:a16="http://schemas.microsoft.com/office/drawing/2014/main" id="{57B99AAD-1C70-4066-97B8-7CB0AFCDBCB0}"/>
              </a:ext>
            </a:extLst>
          </p:cNvPr>
          <p:cNvSpPr txBox="1"/>
          <p:nvPr userDrawn="1"/>
        </p:nvSpPr>
        <p:spPr bwMode="gray">
          <a:xfrm>
            <a:off x="760652" y="142784"/>
            <a:ext cx="8290291" cy="246221"/>
          </a:xfrm>
          <a:prstGeom prst="rect">
            <a:avLst/>
          </a:prstGeom>
          <a:noFill/>
        </p:spPr>
        <p:txBody>
          <a:bodyPr vert="horz" wrap="square" lIns="0" tIns="0" rIns="0" bIns="0" rtlCol="0">
            <a:spAutoFit/>
          </a:bodyPr>
          <a:lstStyle/>
          <a:p>
            <a:pPr algn="l">
              <a:spcBef>
                <a:spcPts val="600"/>
              </a:spcBef>
            </a:pPr>
            <a:r>
              <a:rPr lang="en-US" sz="1600" b="1" i="0" u="none" baseline="0" dirty="0">
                <a:solidFill>
                  <a:schemeClr val="tx1"/>
                </a:solidFill>
                <a:latin typeface="+mn-lt"/>
              </a:rPr>
              <a:t>Not for use. </a:t>
            </a:r>
            <a:r>
              <a:rPr lang="en-US" sz="1600" b="0" i="0" u="none" baseline="0" dirty="0">
                <a:solidFill>
                  <a:schemeClr val="tx1"/>
                </a:solidFill>
                <a:latin typeface="+mn-lt"/>
              </a:rPr>
              <a:t>Please select an Optum approved layout.</a:t>
            </a:r>
          </a:p>
        </p:txBody>
      </p:sp>
      <p:sp>
        <p:nvSpPr>
          <p:cNvPr id="8" name="Multiply 45" descr="A large &quot;x&quot; indicating that this layout is not approved for use.">
            <a:extLst>
              <a:ext uri="{FF2B5EF4-FFF2-40B4-BE49-F238E27FC236}">
                <a16:creationId xmlns:a16="http://schemas.microsoft.com/office/drawing/2014/main" id="{CC7F2822-6E66-4825-AC91-8ACF317F5B78}"/>
              </a:ext>
              <a:ext uri="{C183D7F6-B498-43B3-948B-1728B52AA6E4}">
                <adec:decorative xmlns:adec="http://schemas.microsoft.com/office/drawing/2017/decorative" val="0"/>
              </a:ext>
            </a:extLst>
          </p:cNvPr>
          <p:cNvSpPr>
            <a:spLocks noChangeAspect="1"/>
          </p:cNvSpPr>
          <p:nvPr userDrawn="1"/>
        </p:nvSpPr>
        <p:spPr bwMode="gray">
          <a:xfrm>
            <a:off x="399748" y="93534"/>
            <a:ext cx="344720" cy="344720"/>
          </a:xfrm>
          <a:prstGeom prst="mathMultiply">
            <a:avLst>
              <a:gd name="adj1" fmla="val 11892"/>
            </a:avLst>
          </a:prstGeom>
          <a:solidFill>
            <a:srgbClr val="C4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l" defTabSz="1463675"/>
            <a:endParaRPr lang="en-US" sz="900" dirty="0">
              <a:solidFill>
                <a:schemeClr val="bg2"/>
              </a:solidFill>
              <a:latin typeface="+mj-lt"/>
            </a:endParaRPr>
          </a:p>
        </p:txBody>
      </p:sp>
      <p:sp>
        <p:nvSpPr>
          <p:cNvPr id="2" name="Title 1">
            <a:extLst>
              <a:ext uri="{FF2B5EF4-FFF2-40B4-BE49-F238E27FC236}">
                <a16:creationId xmlns:a16="http://schemas.microsoft.com/office/drawing/2014/main" id="{B7568664-50C7-4DB8-8C47-CFB226FB188C}"/>
              </a:ext>
            </a:extLst>
          </p:cNvPr>
          <p:cNvSpPr>
            <a:spLocks noGrp="1"/>
          </p:cNvSpPr>
          <p:nvPr>
            <p:ph type="ctrTitle" hasCustomPrompt="1"/>
          </p:nvPr>
        </p:nvSpPr>
        <p:spPr bwMode="gray">
          <a:xfrm>
            <a:off x="1524000" y="2886715"/>
            <a:ext cx="9144000" cy="623248"/>
          </a:xfrm>
        </p:spPr>
        <p:txBody>
          <a:bodyPr anchor="b"/>
          <a:lstStyle>
            <a:lvl1pPr algn="ctr">
              <a:defRPr sz="4500"/>
            </a:lvl1pPr>
          </a:lstStyle>
          <a:p>
            <a:r>
              <a:rPr lang="en-US" dirty="0"/>
              <a:t>Not for use. Microsoft default.</a:t>
            </a:r>
          </a:p>
        </p:txBody>
      </p:sp>
    </p:spTree>
    <p:extLst>
      <p:ext uri="{BB962C8B-B14F-4D97-AF65-F5344CB8AC3E}">
        <p14:creationId xmlns:p14="http://schemas.microsoft.com/office/powerpoint/2010/main" val="1601319019"/>
      </p:ext>
    </p:extLst>
  </p:cSld>
  <p:clrMapOvr>
    <a:masterClrMapping/>
  </p:clrMapOvr>
  <p:extLst>
    <p:ext uri="{DCECCB84-F9BA-43D5-87BE-67443E8EF086}">
      <p15:sldGuideLst xmlns:p15="http://schemas.microsoft.com/office/powerpoint/2012/main">
        <p15:guide id="1" orient="horz" pos="3776">
          <p15:clr>
            <a:srgbClr val="F26B43"/>
          </p15:clr>
        </p15:guide>
        <p15:guide id="2" orient="horz" pos="344">
          <p15:clr>
            <a:srgbClr val="F26B43"/>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8B14AA-3234-4FFB-B4D3-512ED6FA45CB}"/>
              </a:ext>
            </a:extLst>
          </p:cNvPr>
          <p:cNvSpPr>
            <a:spLocks noGrp="1"/>
          </p:cNvSpPr>
          <p:nvPr>
            <p:ph type="title" hasCustomPrompt="1"/>
          </p:nvPr>
        </p:nvSpPr>
        <p:spPr bwMode="gray">
          <a:xfrm>
            <a:off x="457199" y="555639"/>
            <a:ext cx="11274425" cy="304699"/>
          </a:xfrm>
        </p:spPr>
        <p:txBody>
          <a:bodyPr/>
          <a:lstStyle>
            <a:lvl1pPr>
              <a:defRPr/>
            </a:lvl1pPr>
          </a:lstStyle>
          <a:p>
            <a:r>
              <a:rPr lang="en-US" dirty="0"/>
              <a:t>Not for use. This is a Microsoft default.</a:t>
            </a:r>
          </a:p>
        </p:txBody>
      </p:sp>
      <p:sp>
        <p:nvSpPr>
          <p:cNvPr id="3" name="Content Placeholder 2">
            <a:extLst>
              <a:ext uri="{FF2B5EF4-FFF2-40B4-BE49-F238E27FC236}">
                <a16:creationId xmlns:a16="http://schemas.microsoft.com/office/drawing/2014/main" id="{4ABCB17D-A7A6-41F6-83CB-566500CE0480}"/>
              </a:ext>
            </a:extLst>
          </p:cNvPr>
          <p:cNvSpPr>
            <a:spLocks noGrp="1"/>
          </p:cNvSpPr>
          <p:nvPr>
            <p:ph sz="half" idx="1" hasCustomPrompt="1"/>
          </p:nvPr>
        </p:nvSpPr>
        <p:spPr bwMode="gray">
          <a:xfrm>
            <a:off x="838200" y="1469765"/>
            <a:ext cx="5181600" cy="4351338"/>
          </a:xfrm>
        </p:spPr>
        <p:txBody>
          <a:body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70EF25F9-31AF-45D7-90BD-D4D634628BC9}"/>
              </a:ext>
            </a:extLst>
          </p:cNvPr>
          <p:cNvSpPr>
            <a:spLocks noGrp="1"/>
          </p:cNvSpPr>
          <p:nvPr>
            <p:ph sz="half" idx="2" hasCustomPrompt="1"/>
          </p:nvPr>
        </p:nvSpPr>
        <p:spPr bwMode="gray">
          <a:xfrm>
            <a:off x="6172200" y="1469765"/>
            <a:ext cx="5181600" cy="4351338"/>
          </a:xfrm>
        </p:spPr>
        <p:txBody>
          <a:body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9A220815-B520-464A-809E-9A762EE28066}"/>
              </a:ext>
            </a:extLst>
          </p:cNvPr>
          <p:cNvSpPr>
            <a:spLocks noGrp="1"/>
          </p:cNvSpPr>
          <p:nvPr>
            <p:ph type="dt" sz="half" idx="10"/>
          </p:nvPr>
        </p:nvSpPr>
        <p:spPr bwMode="gray"/>
        <p:txBody>
          <a:bodyPr/>
          <a:lstStyle/>
          <a:p>
            <a:fld id="{DFC8DD5C-8FB7-4018-9662-98EAE87793EC}" type="datetime1">
              <a:rPr lang="en-US" smtClean="0"/>
              <a:t>6/15/2022</a:t>
            </a:fld>
            <a:endParaRPr lang="en-US" dirty="0"/>
          </a:p>
        </p:txBody>
      </p:sp>
      <p:sp>
        <p:nvSpPr>
          <p:cNvPr id="6" name="Footer Placeholder 5">
            <a:extLst>
              <a:ext uri="{FF2B5EF4-FFF2-40B4-BE49-F238E27FC236}">
                <a16:creationId xmlns:a16="http://schemas.microsoft.com/office/drawing/2014/main" id="{562DD608-68C8-4550-8B5B-0AD9AE479018}"/>
              </a:ext>
            </a:extLst>
          </p:cNvPr>
          <p:cNvSpPr>
            <a:spLocks noGrp="1"/>
          </p:cNvSpPr>
          <p:nvPr>
            <p:ph type="ftr" sz="quarter" idx="11"/>
          </p:nvPr>
        </p:nvSpPr>
        <p:spPr bwMode="gray"/>
        <p:txBody>
          <a:bodyPr/>
          <a:lstStyle/>
          <a:p>
            <a:r>
              <a:rPr lang="en-US" dirty="0"/>
              <a:t>Confidential property of Optum. Do not distribute or reproduce without express permission from Optum.</a:t>
            </a:r>
          </a:p>
        </p:txBody>
      </p:sp>
      <p:sp>
        <p:nvSpPr>
          <p:cNvPr id="7" name="Slide Number Placeholder 6">
            <a:extLst>
              <a:ext uri="{FF2B5EF4-FFF2-40B4-BE49-F238E27FC236}">
                <a16:creationId xmlns:a16="http://schemas.microsoft.com/office/drawing/2014/main" id="{469831F6-C4D6-424D-B187-C11B57AE40DB}"/>
              </a:ext>
            </a:extLst>
          </p:cNvPr>
          <p:cNvSpPr>
            <a:spLocks noGrp="1"/>
          </p:cNvSpPr>
          <p:nvPr>
            <p:ph type="sldNum" sz="quarter" idx="12"/>
          </p:nvPr>
        </p:nvSpPr>
        <p:spPr bwMode="gray"/>
        <p:txBody>
          <a:bodyPr/>
          <a:lstStyle/>
          <a:p>
            <a:fld id="{03805D93-7D4B-4CBC-BABC-3A8AC08CB7F4}" type="slidenum">
              <a:rPr lang="en-US" smtClean="0"/>
              <a:t>‹#›</a:t>
            </a:fld>
            <a:endParaRPr lang="en-US" dirty="0"/>
          </a:p>
        </p:txBody>
      </p:sp>
      <p:sp>
        <p:nvSpPr>
          <p:cNvPr id="8" name="TextBox 7">
            <a:extLst>
              <a:ext uri="{FF2B5EF4-FFF2-40B4-BE49-F238E27FC236}">
                <a16:creationId xmlns:a16="http://schemas.microsoft.com/office/drawing/2014/main" id="{CD70083E-4733-4C8E-B27B-09B287FF1688}"/>
              </a:ext>
            </a:extLst>
          </p:cNvPr>
          <p:cNvSpPr txBox="1"/>
          <p:nvPr userDrawn="1"/>
        </p:nvSpPr>
        <p:spPr bwMode="gray">
          <a:xfrm>
            <a:off x="760652" y="142784"/>
            <a:ext cx="8290291" cy="246221"/>
          </a:xfrm>
          <a:prstGeom prst="rect">
            <a:avLst/>
          </a:prstGeom>
          <a:noFill/>
        </p:spPr>
        <p:txBody>
          <a:bodyPr vert="horz" wrap="square" lIns="0" tIns="0" rIns="0" bIns="0" rtlCol="0">
            <a:spAutoFit/>
          </a:bodyPr>
          <a:lstStyle/>
          <a:p>
            <a:pPr algn="l">
              <a:spcBef>
                <a:spcPts val="600"/>
              </a:spcBef>
            </a:pPr>
            <a:r>
              <a:rPr lang="en-US" sz="1600" b="1" i="0" u="none" baseline="0" dirty="0">
                <a:solidFill>
                  <a:schemeClr val="tx1"/>
                </a:solidFill>
                <a:latin typeface="+mn-lt"/>
              </a:rPr>
              <a:t>Not for use. </a:t>
            </a:r>
            <a:r>
              <a:rPr lang="en-US" sz="1600" b="0" i="0" u="none" baseline="0" dirty="0">
                <a:solidFill>
                  <a:schemeClr val="tx1"/>
                </a:solidFill>
                <a:latin typeface="+mn-lt"/>
              </a:rPr>
              <a:t>Please select an Optum approved layout.</a:t>
            </a:r>
          </a:p>
        </p:txBody>
      </p:sp>
      <p:sp>
        <p:nvSpPr>
          <p:cNvPr id="9" name="Multiply 45" descr="A large &quot;x&quot; indicating that this layout is not approved for use.">
            <a:extLst>
              <a:ext uri="{FF2B5EF4-FFF2-40B4-BE49-F238E27FC236}">
                <a16:creationId xmlns:a16="http://schemas.microsoft.com/office/drawing/2014/main" id="{E3B84647-6F26-4054-9D48-B442E97479F6}"/>
              </a:ext>
            </a:extLst>
          </p:cNvPr>
          <p:cNvSpPr>
            <a:spLocks noChangeAspect="1"/>
          </p:cNvSpPr>
          <p:nvPr userDrawn="1"/>
        </p:nvSpPr>
        <p:spPr bwMode="gray">
          <a:xfrm>
            <a:off x="399748" y="93534"/>
            <a:ext cx="344720" cy="344720"/>
          </a:xfrm>
          <a:prstGeom prst="mathMultiply">
            <a:avLst>
              <a:gd name="adj1" fmla="val 11892"/>
            </a:avLst>
          </a:prstGeom>
          <a:solidFill>
            <a:srgbClr val="C40000"/>
          </a:solidFill>
          <a:ln w="50800" cap="rnd"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l" defTabSz="1463675"/>
            <a:endParaRPr lang="en-US" sz="900" dirty="0">
              <a:solidFill>
                <a:schemeClr val="bg2"/>
              </a:solidFill>
              <a:latin typeface="+mj-lt"/>
            </a:endParaRPr>
          </a:p>
        </p:txBody>
      </p:sp>
    </p:spTree>
    <p:extLst>
      <p:ext uri="{BB962C8B-B14F-4D97-AF65-F5344CB8AC3E}">
        <p14:creationId xmlns:p14="http://schemas.microsoft.com/office/powerpoint/2010/main" val="424346270"/>
      </p:ext>
    </p:extLst>
  </p:cSld>
  <p:clrMapOvr>
    <a:masterClrMapping/>
  </p:clrMapOvr>
  <p:extLst>
    <p:ext uri="{DCECCB84-F9BA-43D5-87BE-67443E8EF086}">
      <p15:sldGuideLst xmlns:p15="http://schemas.microsoft.com/office/powerpoint/2012/main">
        <p15:guide id="1" orient="horz" pos="3776">
          <p15:clr>
            <a:srgbClr val="F26B43"/>
          </p15:clr>
        </p15:guide>
        <p15:guide id="2" orient="horz" pos="344">
          <p15:clr>
            <a:srgbClr val="F26B43"/>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A8E2E3-6B30-46B0-B4B4-027D6D07175E}"/>
              </a:ext>
            </a:extLst>
          </p:cNvPr>
          <p:cNvSpPr>
            <a:spLocks noGrp="1"/>
          </p:cNvSpPr>
          <p:nvPr>
            <p:ph type="title" hasCustomPrompt="1"/>
          </p:nvPr>
        </p:nvSpPr>
        <p:spPr bwMode="gray">
          <a:xfrm>
            <a:off x="457199" y="555639"/>
            <a:ext cx="11274426" cy="304699"/>
          </a:xfrm>
        </p:spPr>
        <p:txBody>
          <a:bodyPr/>
          <a:lstStyle>
            <a:lvl1pPr>
              <a:defRPr/>
            </a:lvl1pPr>
          </a:lstStyle>
          <a:p>
            <a:r>
              <a:rPr lang="en-US" dirty="0"/>
              <a:t>Not for use. This is a Microsoft default.</a:t>
            </a:r>
          </a:p>
        </p:txBody>
      </p:sp>
      <p:sp>
        <p:nvSpPr>
          <p:cNvPr id="3" name="Text Placeholder 2">
            <a:extLst>
              <a:ext uri="{FF2B5EF4-FFF2-40B4-BE49-F238E27FC236}">
                <a16:creationId xmlns:a16="http://schemas.microsoft.com/office/drawing/2014/main" id="{FCE00B74-BF12-4966-8AA7-173AC3483119}"/>
              </a:ext>
            </a:extLst>
          </p:cNvPr>
          <p:cNvSpPr>
            <a:spLocks noGrp="1"/>
          </p:cNvSpPr>
          <p:nvPr>
            <p:ph type="body" idx="1"/>
          </p:nvPr>
        </p:nvSpPr>
        <p:spPr bwMode="gray">
          <a:xfrm>
            <a:off x="839787" y="1469346"/>
            <a:ext cx="5184132" cy="823912"/>
          </a:xfrm>
        </p:spPr>
        <p:txBody>
          <a:bodyPr anchor="b"/>
          <a:lstStyle>
            <a:lvl1pPr marL="0" indent="0">
              <a:spcBef>
                <a:spcPts val="0"/>
              </a:spcBef>
              <a:buNone/>
              <a:defRPr sz="2400" b="1">
                <a:solidFill>
                  <a:schemeClr val="accent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1024F8A-D5E1-459D-8864-ECDE8305BEE3}"/>
              </a:ext>
            </a:extLst>
          </p:cNvPr>
          <p:cNvSpPr>
            <a:spLocks noGrp="1"/>
          </p:cNvSpPr>
          <p:nvPr>
            <p:ph sz="half" idx="2" hasCustomPrompt="1"/>
          </p:nvPr>
        </p:nvSpPr>
        <p:spPr bwMode="gray">
          <a:xfrm>
            <a:off x="839787" y="2293257"/>
            <a:ext cx="5184132" cy="3527845"/>
          </a:xfrm>
        </p:spPr>
        <p:txBody>
          <a:body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CEAA130C-8D3A-4BEE-B54E-02D7DF9EEB6D}"/>
              </a:ext>
            </a:extLst>
          </p:cNvPr>
          <p:cNvSpPr>
            <a:spLocks noGrp="1"/>
          </p:cNvSpPr>
          <p:nvPr>
            <p:ph type="body" sz="quarter" idx="3"/>
          </p:nvPr>
        </p:nvSpPr>
        <p:spPr bwMode="gray">
          <a:xfrm>
            <a:off x="6172200" y="1469346"/>
            <a:ext cx="5183188" cy="823912"/>
          </a:xfrm>
        </p:spPr>
        <p:txBody>
          <a:bodyPr anchor="b"/>
          <a:lstStyle>
            <a:lvl1pPr marL="0" indent="0">
              <a:spcBef>
                <a:spcPts val="0"/>
              </a:spcBef>
              <a:buNone/>
              <a:defRPr sz="2400" b="1">
                <a:solidFill>
                  <a:schemeClr val="accent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1475553-3346-44A6-9C9C-B79A3C596C9C}"/>
              </a:ext>
            </a:extLst>
          </p:cNvPr>
          <p:cNvSpPr>
            <a:spLocks noGrp="1"/>
          </p:cNvSpPr>
          <p:nvPr>
            <p:ph sz="quarter" idx="4" hasCustomPrompt="1"/>
          </p:nvPr>
        </p:nvSpPr>
        <p:spPr bwMode="gray">
          <a:xfrm>
            <a:off x="6172200" y="2293258"/>
            <a:ext cx="5183188" cy="3527844"/>
          </a:xfrm>
        </p:spPr>
        <p:txBody>
          <a:body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A31E6BBF-F3E7-49D2-A6BF-EC70F1823AB9}"/>
              </a:ext>
            </a:extLst>
          </p:cNvPr>
          <p:cNvSpPr>
            <a:spLocks noGrp="1"/>
          </p:cNvSpPr>
          <p:nvPr>
            <p:ph type="dt" sz="half" idx="10"/>
          </p:nvPr>
        </p:nvSpPr>
        <p:spPr bwMode="gray"/>
        <p:txBody>
          <a:bodyPr/>
          <a:lstStyle/>
          <a:p>
            <a:fld id="{BA550BF9-5CC0-45E0-A929-0C64F4DB7AB1}" type="datetime1">
              <a:rPr lang="en-US" smtClean="0"/>
              <a:t>6/15/2022</a:t>
            </a:fld>
            <a:endParaRPr lang="en-US" dirty="0"/>
          </a:p>
        </p:txBody>
      </p:sp>
      <p:sp>
        <p:nvSpPr>
          <p:cNvPr id="8" name="Footer Placeholder 7">
            <a:extLst>
              <a:ext uri="{FF2B5EF4-FFF2-40B4-BE49-F238E27FC236}">
                <a16:creationId xmlns:a16="http://schemas.microsoft.com/office/drawing/2014/main" id="{208D5CB4-1D71-40A2-9087-19CAB8292F65}"/>
              </a:ext>
            </a:extLst>
          </p:cNvPr>
          <p:cNvSpPr>
            <a:spLocks noGrp="1"/>
          </p:cNvSpPr>
          <p:nvPr>
            <p:ph type="ftr" sz="quarter" idx="11"/>
          </p:nvPr>
        </p:nvSpPr>
        <p:spPr bwMode="gray"/>
        <p:txBody>
          <a:bodyPr/>
          <a:lstStyle/>
          <a:p>
            <a:r>
              <a:rPr lang="en-US" dirty="0"/>
              <a:t>Confidential property of Optum. Do not distribute or reproduce without express permission from Optum.</a:t>
            </a:r>
          </a:p>
        </p:txBody>
      </p:sp>
      <p:sp>
        <p:nvSpPr>
          <p:cNvPr id="9" name="Slide Number Placeholder 8">
            <a:extLst>
              <a:ext uri="{FF2B5EF4-FFF2-40B4-BE49-F238E27FC236}">
                <a16:creationId xmlns:a16="http://schemas.microsoft.com/office/drawing/2014/main" id="{64858ABD-186B-4697-ADA0-B1768243BB63}"/>
              </a:ext>
            </a:extLst>
          </p:cNvPr>
          <p:cNvSpPr>
            <a:spLocks noGrp="1"/>
          </p:cNvSpPr>
          <p:nvPr>
            <p:ph type="sldNum" sz="quarter" idx="12"/>
          </p:nvPr>
        </p:nvSpPr>
        <p:spPr bwMode="gray"/>
        <p:txBody>
          <a:bodyPr/>
          <a:lstStyle/>
          <a:p>
            <a:fld id="{03805D93-7D4B-4CBC-BABC-3A8AC08CB7F4}" type="slidenum">
              <a:rPr lang="en-US" smtClean="0"/>
              <a:t>‹#›</a:t>
            </a:fld>
            <a:endParaRPr lang="en-US" dirty="0"/>
          </a:p>
        </p:txBody>
      </p:sp>
      <p:sp>
        <p:nvSpPr>
          <p:cNvPr id="10" name="TextBox 9">
            <a:extLst>
              <a:ext uri="{FF2B5EF4-FFF2-40B4-BE49-F238E27FC236}">
                <a16:creationId xmlns:a16="http://schemas.microsoft.com/office/drawing/2014/main" id="{E00E51F3-FA16-4CC6-97C6-6EECCB9AFCBD}"/>
              </a:ext>
            </a:extLst>
          </p:cNvPr>
          <p:cNvSpPr txBox="1"/>
          <p:nvPr userDrawn="1"/>
        </p:nvSpPr>
        <p:spPr bwMode="gray">
          <a:xfrm>
            <a:off x="760652" y="142784"/>
            <a:ext cx="8290291" cy="246221"/>
          </a:xfrm>
          <a:prstGeom prst="rect">
            <a:avLst/>
          </a:prstGeom>
          <a:noFill/>
        </p:spPr>
        <p:txBody>
          <a:bodyPr vert="horz" wrap="square" lIns="0" tIns="0" rIns="0" bIns="0" rtlCol="0">
            <a:spAutoFit/>
          </a:bodyPr>
          <a:lstStyle/>
          <a:p>
            <a:pPr algn="l">
              <a:spcBef>
                <a:spcPts val="600"/>
              </a:spcBef>
            </a:pPr>
            <a:r>
              <a:rPr lang="en-US" sz="1600" b="1" i="0" u="none" baseline="0" dirty="0">
                <a:solidFill>
                  <a:schemeClr val="tx1"/>
                </a:solidFill>
                <a:latin typeface="+mn-lt"/>
              </a:rPr>
              <a:t>Not for use. </a:t>
            </a:r>
            <a:r>
              <a:rPr lang="en-US" sz="1600" b="0" i="0" u="none" baseline="0" dirty="0">
                <a:solidFill>
                  <a:schemeClr val="tx1"/>
                </a:solidFill>
                <a:latin typeface="+mn-lt"/>
              </a:rPr>
              <a:t>Please select an Optum approved layout.</a:t>
            </a:r>
          </a:p>
        </p:txBody>
      </p:sp>
      <p:sp>
        <p:nvSpPr>
          <p:cNvPr id="11" name="Multiply 45" descr="A large &quot;x&quot; indicating that this layout is not approved for use.">
            <a:extLst>
              <a:ext uri="{FF2B5EF4-FFF2-40B4-BE49-F238E27FC236}">
                <a16:creationId xmlns:a16="http://schemas.microsoft.com/office/drawing/2014/main" id="{08AB274D-12CA-4F3C-A2F4-FCB00909EC9C}"/>
              </a:ext>
            </a:extLst>
          </p:cNvPr>
          <p:cNvSpPr>
            <a:spLocks noChangeAspect="1"/>
          </p:cNvSpPr>
          <p:nvPr userDrawn="1"/>
        </p:nvSpPr>
        <p:spPr bwMode="gray">
          <a:xfrm>
            <a:off x="399748" y="93534"/>
            <a:ext cx="344720" cy="344720"/>
          </a:xfrm>
          <a:prstGeom prst="mathMultiply">
            <a:avLst>
              <a:gd name="adj1" fmla="val 11892"/>
            </a:avLst>
          </a:prstGeom>
          <a:solidFill>
            <a:srgbClr val="C4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l" defTabSz="1463675"/>
            <a:endParaRPr lang="en-US" sz="900" dirty="0">
              <a:solidFill>
                <a:schemeClr val="bg2"/>
              </a:solidFill>
              <a:latin typeface="+mj-lt"/>
            </a:endParaRPr>
          </a:p>
        </p:txBody>
      </p:sp>
    </p:spTree>
    <p:extLst>
      <p:ext uri="{BB962C8B-B14F-4D97-AF65-F5344CB8AC3E}">
        <p14:creationId xmlns:p14="http://schemas.microsoft.com/office/powerpoint/2010/main" val="139098971"/>
      </p:ext>
    </p:extLst>
  </p:cSld>
  <p:clrMapOvr>
    <a:masterClrMapping/>
  </p:clrMapOvr>
  <p:extLst>
    <p:ext uri="{DCECCB84-F9BA-43D5-87BE-67443E8EF086}">
      <p15:sldGuideLst xmlns:p15="http://schemas.microsoft.com/office/powerpoint/2012/main">
        <p15:guide id="1" orient="horz" pos="3776">
          <p15:clr>
            <a:srgbClr val="F26B43"/>
          </p15:clr>
        </p15:guide>
        <p15:guide id="2" orient="horz" pos="344">
          <p15:clr>
            <a:srgbClr val="F26B43"/>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2F8FED-F893-4202-9729-070B73F89088}"/>
              </a:ext>
            </a:extLst>
          </p:cNvPr>
          <p:cNvSpPr>
            <a:spLocks noGrp="1"/>
          </p:cNvSpPr>
          <p:nvPr>
            <p:ph type="title" hasCustomPrompt="1"/>
          </p:nvPr>
        </p:nvSpPr>
        <p:spPr bwMode="gray">
          <a:xfrm>
            <a:off x="839788" y="959472"/>
            <a:ext cx="3932237" cy="609398"/>
          </a:xfrm>
        </p:spPr>
        <p:txBody>
          <a:bodyPr anchor="b"/>
          <a:lstStyle>
            <a:lvl1pPr>
              <a:defRPr sz="2200"/>
            </a:lvl1pPr>
          </a:lstStyle>
          <a:p>
            <a:r>
              <a:rPr lang="en-US" dirty="0"/>
              <a:t>Not for use. This is a Microsoft default.</a:t>
            </a:r>
          </a:p>
        </p:txBody>
      </p:sp>
      <p:sp>
        <p:nvSpPr>
          <p:cNvPr id="3" name="Content Placeholder 2">
            <a:extLst>
              <a:ext uri="{FF2B5EF4-FFF2-40B4-BE49-F238E27FC236}">
                <a16:creationId xmlns:a16="http://schemas.microsoft.com/office/drawing/2014/main" id="{FAAB0851-1B55-4EF9-9DB6-030D02FC7FC5}"/>
              </a:ext>
            </a:extLst>
          </p:cNvPr>
          <p:cNvSpPr>
            <a:spLocks noGrp="1"/>
          </p:cNvSpPr>
          <p:nvPr>
            <p:ph idx="1" hasCustomPrompt="1"/>
          </p:nvPr>
        </p:nvSpPr>
        <p:spPr bwMode="gray">
          <a:xfrm>
            <a:off x="5183188" y="959471"/>
            <a:ext cx="6172200" cy="4531785"/>
          </a:xfrm>
        </p:spPr>
        <p:txBody>
          <a:bodyPr/>
          <a:lstStyle>
            <a:lvl1pPr>
              <a:defRPr sz="1800"/>
            </a:lvl1pPr>
            <a:lvl2pPr>
              <a:defRPr sz="1800"/>
            </a:lvl2pPr>
            <a:lvl3pPr>
              <a:defRPr sz="1800"/>
            </a:lvl3pPr>
            <a:lvl4pPr>
              <a:defRPr sz="1600"/>
            </a:lvl4pPr>
            <a:lvl5pPr>
              <a:defRPr sz="1400"/>
            </a:lvl5pPr>
            <a:lvl6pPr>
              <a:defRPr sz="2000"/>
            </a:lvl6pPr>
            <a:lvl7pPr>
              <a:defRPr sz="2000"/>
            </a:lvl7pPr>
            <a:lvl8pPr>
              <a:defRPr sz="2000"/>
            </a:lvl8pPr>
            <a:lvl9pPr>
              <a:defRPr sz="2000"/>
            </a:lvl9p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3CCF252D-B8C8-459E-A3CF-ADE2DCB40929}"/>
              </a:ext>
            </a:extLst>
          </p:cNvPr>
          <p:cNvSpPr>
            <a:spLocks noGrp="1"/>
          </p:cNvSpPr>
          <p:nvPr>
            <p:ph type="body" sz="half" idx="2" hasCustomPrompt="1"/>
          </p:nvPr>
        </p:nvSpPr>
        <p:spPr bwMode="gray">
          <a:xfrm>
            <a:off x="839788" y="1568869"/>
            <a:ext cx="3932237" cy="39223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This layout is not intended for use within Optum presentations.</a:t>
            </a:r>
          </a:p>
        </p:txBody>
      </p:sp>
      <p:sp>
        <p:nvSpPr>
          <p:cNvPr id="5" name="Date Placeholder 4">
            <a:extLst>
              <a:ext uri="{FF2B5EF4-FFF2-40B4-BE49-F238E27FC236}">
                <a16:creationId xmlns:a16="http://schemas.microsoft.com/office/drawing/2014/main" id="{B5E4B62D-C99F-4CC3-9E19-1114B3E55C1F}"/>
              </a:ext>
            </a:extLst>
          </p:cNvPr>
          <p:cNvSpPr>
            <a:spLocks noGrp="1"/>
          </p:cNvSpPr>
          <p:nvPr>
            <p:ph type="dt" sz="half" idx="10"/>
          </p:nvPr>
        </p:nvSpPr>
        <p:spPr bwMode="gray"/>
        <p:txBody>
          <a:bodyPr/>
          <a:lstStyle/>
          <a:p>
            <a:fld id="{49DC409E-992A-4539-8EF9-A32E9543A062}" type="datetime1">
              <a:rPr lang="en-US" smtClean="0"/>
              <a:t>6/15/2022</a:t>
            </a:fld>
            <a:endParaRPr lang="en-US" dirty="0"/>
          </a:p>
        </p:txBody>
      </p:sp>
      <p:sp>
        <p:nvSpPr>
          <p:cNvPr id="6" name="Footer Placeholder 5">
            <a:extLst>
              <a:ext uri="{FF2B5EF4-FFF2-40B4-BE49-F238E27FC236}">
                <a16:creationId xmlns:a16="http://schemas.microsoft.com/office/drawing/2014/main" id="{1F63B6A4-E537-4167-B34F-EDFE426E1E8F}"/>
              </a:ext>
            </a:extLst>
          </p:cNvPr>
          <p:cNvSpPr>
            <a:spLocks noGrp="1"/>
          </p:cNvSpPr>
          <p:nvPr>
            <p:ph type="ftr" sz="quarter" idx="11"/>
          </p:nvPr>
        </p:nvSpPr>
        <p:spPr bwMode="gray"/>
        <p:txBody>
          <a:bodyPr/>
          <a:lstStyle/>
          <a:p>
            <a:r>
              <a:rPr lang="en-US" dirty="0"/>
              <a:t>Confidential property of Optum. Do not distribute or reproduce without express permission from Optum.</a:t>
            </a:r>
          </a:p>
        </p:txBody>
      </p:sp>
      <p:sp>
        <p:nvSpPr>
          <p:cNvPr id="7" name="Slide Number Placeholder 6">
            <a:extLst>
              <a:ext uri="{FF2B5EF4-FFF2-40B4-BE49-F238E27FC236}">
                <a16:creationId xmlns:a16="http://schemas.microsoft.com/office/drawing/2014/main" id="{D8D5DB69-D84E-44DD-8501-317F2D6B91BC}"/>
              </a:ext>
            </a:extLst>
          </p:cNvPr>
          <p:cNvSpPr>
            <a:spLocks noGrp="1"/>
          </p:cNvSpPr>
          <p:nvPr>
            <p:ph type="sldNum" sz="quarter" idx="12"/>
          </p:nvPr>
        </p:nvSpPr>
        <p:spPr bwMode="gray"/>
        <p:txBody>
          <a:bodyPr/>
          <a:lstStyle/>
          <a:p>
            <a:fld id="{03805D93-7D4B-4CBC-BABC-3A8AC08CB7F4}" type="slidenum">
              <a:rPr lang="en-US" smtClean="0"/>
              <a:t>‹#›</a:t>
            </a:fld>
            <a:endParaRPr lang="en-US" dirty="0"/>
          </a:p>
        </p:txBody>
      </p:sp>
      <p:sp>
        <p:nvSpPr>
          <p:cNvPr id="9" name="TextBox 8">
            <a:extLst>
              <a:ext uri="{FF2B5EF4-FFF2-40B4-BE49-F238E27FC236}">
                <a16:creationId xmlns:a16="http://schemas.microsoft.com/office/drawing/2014/main" id="{2A212493-ED92-4B1B-901F-F8694A916BCD}"/>
              </a:ext>
            </a:extLst>
          </p:cNvPr>
          <p:cNvSpPr txBox="1"/>
          <p:nvPr userDrawn="1"/>
        </p:nvSpPr>
        <p:spPr bwMode="gray">
          <a:xfrm>
            <a:off x="760652" y="142784"/>
            <a:ext cx="8290291" cy="246221"/>
          </a:xfrm>
          <a:prstGeom prst="rect">
            <a:avLst/>
          </a:prstGeom>
          <a:noFill/>
        </p:spPr>
        <p:txBody>
          <a:bodyPr vert="horz" wrap="square" lIns="0" tIns="0" rIns="0" bIns="0" rtlCol="0">
            <a:spAutoFit/>
          </a:bodyPr>
          <a:lstStyle/>
          <a:p>
            <a:pPr algn="l">
              <a:spcBef>
                <a:spcPts val="600"/>
              </a:spcBef>
            </a:pPr>
            <a:r>
              <a:rPr lang="en-US" sz="1600" b="1" i="0" u="none" baseline="0" dirty="0">
                <a:solidFill>
                  <a:schemeClr val="tx1"/>
                </a:solidFill>
                <a:latin typeface="+mn-lt"/>
              </a:rPr>
              <a:t>Not for use. </a:t>
            </a:r>
            <a:r>
              <a:rPr lang="en-US" sz="1600" b="0" i="0" u="none" baseline="0" dirty="0">
                <a:solidFill>
                  <a:schemeClr val="tx1"/>
                </a:solidFill>
                <a:latin typeface="+mn-lt"/>
              </a:rPr>
              <a:t>Please select an Optum approved layout.</a:t>
            </a:r>
          </a:p>
        </p:txBody>
      </p:sp>
      <p:sp>
        <p:nvSpPr>
          <p:cNvPr id="10" name="Multiply 45" descr="A large &quot;x&quot; indicating that this layout is not approved for use.">
            <a:extLst>
              <a:ext uri="{FF2B5EF4-FFF2-40B4-BE49-F238E27FC236}">
                <a16:creationId xmlns:a16="http://schemas.microsoft.com/office/drawing/2014/main" id="{6CB82732-EB0E-440B-A61E-F00B16BF0965}"/>
              </a:ext>
            </a:extLst>
          </p:cNvPr>
          <p:cNvSpPr>
            <a:spLocks noChangeAspect="1"/>
          </p:cNvSpPr>
          <p:nvPr userDrawn="1"/>
        </p:nvSpPr>
        <p:spPr bwMode="gray">
          <a:xfrm>
            <a:off x="399748" y="93534"/>
            <a:ext cx="344720" cy="344720"/>
          </a:xfrm>
          <a:prstGeom prst="mathMultiply">
            <a:avLst>
              <a:gd name="adj1" fmla="val 11892"/>
            </a:avLst>
          </a:prstGeom>
          <a:solidFill>
            <a:srgbClr val="C4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l" defTabSz="1463675"/>
            <a:endParaRPr lang="en-US" sz="900" dirty="0">
              <a:solidFill>
                <a:schemeClr val="bg2"/>
              </a:solidFill>
              <a:latin typeface="+mj-lt"/>
            </a:endParaRPr>
          </a:p>
        </p:txBody>
      </p:sp>
    </p:spTree>
    <p:extLst>
      <p:ext uri="{BB962C8B-B14F-4D97-AF65-F5344CB8AC3E}">
        <p14:creationId xmlns:p14="http://schemas.microsoft.com/office/powerpoint/2010/main" val="3405421091"/>
      </p:ext>
    </p:extLst>
  </p:cSld>
  <p:clrMapOvr>
    <a:masterClrMapping/>
  </p:clrMapOvr>
  <p:extLst>
    <p:ext uri="{DCECCB84-F9BA-43D5-87BE-67443E8EF086}">
      <p15:sldGuideLst xmlns:p15="http://schemas.microsoft.com/office/powerpoint/2012/main">
        <p15:guide id="1" orient="horz" pos="3776">
          <p15:clr>
            <a:srgbClr val="F26B43"/>
          </p15:clr>
        </p15:guide>
        <p15:guide id="2" orient="horz" pos="344">
          <p15:clr>
            <a:srgbClr val="F26B43"/>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71F256-EE8B-4C42-8A9F-D709E45FC9CE}"/>
              </a:ext>
            </a:extLst>
          </p:cNvPr>
          <p:cNvSpPr>
            <a:spLocks noGrp="1"/>
          </p:cNvSpPr>
          <p:nvPr>
            <p:ph type="title" hasCustomPrompt="1"/>
          </p:nvPr>
        </p:nvSpPr>
        <p:spPr bwMode="gray">
          <a:xfrm>
            <a:off x="839788" y="959472"/>
            <a:ext cx="3932237" cy="609398"/>
          </a:xfrm>
        </p:spPr>
        <p:txBody>
          <a:bodyPr anchor="b"/>
          <a:lstStyle>
            <a:lvl1pPr>
              <a:defRPr sz="2200"/>
            </a:lvl1pPr>
          </a:lstStyle>
          <a:p>
            <a:r>
              <a:rPr lang="en-US" dirty="0"/>
              <a:t>Not for use. This is a Microsoft default.</a:t>
            </a:r>
          </a:p>
        </p:txBody>
      </p:sp>
      <p:sp>
        <p:nvSpPr>
          <p:cNvPr id="3" name="Picture Placeholder 2">
            <a:extLst>
              <a:ext uri="{FF2B5EF4-FFF2-40B4-BE49-F238E27FC236}">
                <a16:creationId xmlns:a16="http://schemas.microsoft.com/office/drawing/2014/main" id="{F9491D2A-A402-47AC-9A86-6002422F21C9}"/>
              </a:ext>
            </a:extLst>
          </p:cNvPr>
          <p:cNvSpPr>
            <a:spLocks noGrp="1"/>
          </p:cNvSpPr>
          <p:nvPr>
            <p:ph type="pic" idx="1"/>
          </p:nvPr>
        </p:nvSpPr>
        <p:spPr bwMode="gray">
          <a:xfrm>
            <a:off x="5183188" y="959471"/>
            <a:ext cx="6172200" cy="4531785"/>
          </a:xfrm>
        </p:spPr>
        <p:txBody>
          <a:bodyPr>
            <a:normAutofit/>
          </a:bodyPr>
          <a:lstStyle>
            <a:lvl1pPr marL="0" indent="0">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F2DB0F51-CDD0-41D4-A559-624A4917070B}"/>
              </a:ext>
            </a:extLst>
          </p:cNvPr>
          <p:cNvSpPr>
            <a:spLocks noGrp="1"/>
          </p:cNvSpPr>
          <p:nvPr>
            <p:ph type="body" sz="half" idx="2" hasCustomPrompt="1"/>
          </p:nvPr>
        </p:nvSpPr>
        <p:spPr bwMode="gray">
          <a:xfrm>
            <a:off x="839788" y="1568869"/>
            <a:ext cx="3932237" cy="39223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This layout is not intended for use within Optum presentations.</a:t>
            </a:r>
          </a:p>
        </p:txBody>
      </p:sp>
      <p:sp>
        <p:nvSpPr>
          <p:cNvPr id="5" name="Date Placeholder 4">
            <a:extLst>
              <a:ext uri="{FF2B5EF4-FFF2-40B4-BE49-F238E27FC236}">
                <a16:creationId xmlns:a16="http://schemas.microsoft.com/office/drawing/2014/main" id="{14CD89A7-8ADC-4D39-B15F-96B3FCC81854}"/>
              </a:ext>
            </a:extLst>
          </p:cNvPr>
          <p:cNvSpPr>
            <a:spLocks noGrp="1"/>
          </p:cNvSpPr>
          <p:nvPr>
            <p:ph type="dt" sz="half" idx="10"/>
          </p:nvPr>
        </p:nvSpPr>
        <p:spPr bwMode="gray"/>
        <p:txBody>
          <a:bodyPr/>
          <a:lstStyle/>
          <a:p>
            <a:fld id="{93CC6C9D-7D35-441A-8E7D-B481D2DC7F21}" type="datetime1">
              <a:rPr lang="en-US" smtClean="0"/>
              <a:t>6/15/2022</a:t>
            </a:fld>
            <a:endParaRPr lang="en-US" dirty="0"/>
          </a:p>
        </p:txBody>
      </p:sp>
      <p:sp>
        <p:nvSpPr>
          <p:cNvPr id="6" name="Footer Placeholder 5">
            <a:extLst>
              <a:ext uri="{FF2B5EF4-FFF2-40B4-BE49-F238E27FC236}">
                <a16:creationId xmlns:a16="http://schemas.microsoft.com/office/drawing/2014/main" id="{17F543A3-3277-40A0-B1C2-CADD5AB0387B}"/>
              </a:ext>
            </a:extLst>
          </p:cNvPr>
          <p:cNvSpPr>
            <a:spLocks noGrp="1"/>
          </p:cNvSpPr>
          <p:nvPr>
            <p:ph type="ftr" sz="quarter" idx="11"/>
          </p:nvPr>
        </p:nvSpPr>
        <p:spPr bwMode="gray"/>
        <p:txBody>
          <a:bodyPr/>
          <a:lstStyle/>
          <a:p>
            <a:r>
              <a:rPr lang="en-US" dirty="0"/>
              <a:t>Confidential property of Optum. Do not distribute or reproduce without express permission from Optum.</a:t>
            </a:r>
          </a:p>
        </p:txBody>
      </p:sp>
      <p:sp>
        <p:nvSpPr>
          <p:cNvPr id="7" name="Slide Number Placeholder 6">
            <a:extLst>
              <a:ext uri="{FF2B5EF4-FFF2-40B4-BE49-F238E27FC236}">
                <a16:creationId xmlns:a16="http://schemas.microsoft.com/office/drawing/2014/main" id="{F13D95E8-D049-4386-B18A-005E76673283}"/>
              </a:ext>
            </a:extLst>
          </p:cNvPr>
          <p:cNvSpPr>
            <a:spLocks noGrp="1"/>
          </p:cNvSpPr>
          <p:nvPr>
            <p:ph type="sldNum" sz="quarter" idx="12"/>
          </p:nvPr>
        </p:nvSpPr>
        <p:spPr bwMode="gray"/>
        <p:txBody>
          <a:bodyPr/>
          <a:lstStyle/>
          <a:p>
            <a:fld id="{03805D93-7D4B-4CBC-BABC-3A8AC08CB7F4}" type="slidenum">
              <a:rPr lang="en-US" smtClean="0"/>
              <a:t>‹#›</a:t>
            </a:fld>
            <a:endParaRPr lang="en-US" dirty="0"/>
          </a:p>
        </p:txBody>
      </p:sp>
      <p:sp>
        <p:nvSpPr>
          <p:cNvPr id="9" name="TextBox 8">
            <a:extLst>
              <a:ext uri="{FF2B5EF4-FFF2-40B4-BE49-F238E27FC236}">
                <a16:creationId xmlns:a16="http://schemas.microsoft.com/office/drawing/2014/main" id="{349FD152-129D-41A4-81CE-BC9A8DCD0B3A}"/>
              </a:ext>
            </a:extLst>
          </p:cNvPr>
          <p:cNvSpPr txBox="1"/>
          <p:nvPr userDrawn="1"/>
        </p:nvSpPr>
        <p:spPr bwMode="gray">
          <a:xfrm>
            <a:off x="760652" y="142784"/>
            <a:ext cx="8290291" cy="246221"/>
          </a:xfrm>
          <a:prstGeom prst="rect">
            <a:avLst/>
          </a:prstGeom>
          <a:noFill/>
        </p:spPr>
        <p:txBody>
          <a:bodyPr vert="horz" wrap="square" lIns="0" tIns="0" rIns="0" bIns="0" rtlCol="0">
            <a:spAutoFit/>
          </a:bodyPr>
          <a:lstStyle/>
          <a:p>
            <a:pPr algn="l">
              <a:spcBef>
                <a:spcPts val="600"/>
              </a:spcBef>
            </a:pPr>
            <a:r>
              <a:rPr lang="en-US" sz="1600" b="1" i="0" u="none" baseline="0" dirty="0">
                <a:solidFill>
                  <a:schemeClr val="tx1"/>
                </a:solidFill>
                <a:latin typeface="+mn-lt"/>
              </a:rPr>
              <a:t>Not for use. </a:t>
            </a:r>
            <a:r>
              <a:rPr lang="en-US" sz="1600" b="0" i="0" u="none" baseline="0" dirty="0">
                <a:solidFill>
                  <a:schemeClr val="tx1"/>
                </a:solidFill>
                <a:latin typeface="+mn-lt"/>
              </a:rPr>
              <a:t>Please select an Optum approved layout.</a:t>
            </a:r>
          </a:p>
        </p:txBody>
      </p:sp>
      <p:sp>
        <p:nvSpPr>
          <p:cNvPr id="10" name="Multiply 45" descr="A large &quot;x&quot; indicating that this layout is not approved for use.">
            <a:extLst>
              <a:ext uri="{FF2B5EF4-FFF2-40B4-BE49-F238E27FC236}">
                <a16:creationId xmlns:a16="http://schemas.microsoft.com/office/drawing/2014/main" id="{66B6567B-A13A-474B-8D2F-ECF1267DF687}"/>
              </a:ext>
            </a:extLst>
          </p:cNvPr>
          <p:cNvSpPr>
            <a:spLocks noChangeAspect="1"/>
          </p:cNvSpPr>
          <p:nvPr userDrawn="1"/>
        </p:nvSpPr>
        <p:spPr bwMode="gray">
          <a:xfrm>
            <a:off x="399748" y="93534"/>
            <a:ext cx="344720" cy="344720"/>
          </a:xfrm>
          <a:prstGeom prst="mathMultiply">
            <a:avLst>
              <a:gd name="adj1" fmla="val 11892"/>
            </a:avLst>
          </a:prstGeom>
          <a:solidFill>
            <a:srgbClr val="C4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l" defTabSz="1463675"/>
            <a:endParaRPr lang="en-US" sz="900" dirty="0">
              <a:solidFill>
                <a:schemeClr val="bg2"/>
              </a:solidFill>
              <a:latin typeface="+mj-lt"/>
            </a:endParaRPr>
          </a:p>
        </p:txBody>
      </p:sp>
    </p:spTree>
    <p:extLst>
      <p:ext uri="{BB962C8B-B14F-4D97-AF65-F5344CB8AC3E}">
        <p14:creationId xmlns:p14="http://schemas.microsoft.com/office/powerpoint/2010/main" val="1706170439"/>
      </p:ext>
    </p:extLst>
  </p:cSld>
  <p:clrMapOvr>
    <a:masterClrMapping/>
  </p:clrMapOvr>
  <p:extLst>
    <p:ext uri="{DCECCB84-F9BA-43D5-87BE-67443E8EF086}">
      <p15:sldGuideLst xmlns:p15="http://schemas.microsoft.com/office/powerpoint/2012/main">
        <p15:guide id="1" orient="horz" pos="3776">
          <p15:clr>
            <a:srgbClr val="F26B43"/>
          </p15:clr>
        </p15:guide>
        <p15:guide id="2" orient="horz" pos="344">
          <p15:clr>
            <a:srgbClr val="F26B43"/>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19D853-E248-4BE3-8F8C-4FF1369CBDAE}"/>
              </a:ext>
            </a:extLst>
          </p:cNvPr>
          <p:cNvSpPr>
            <a:spLocks noGrp="1"/>
          </p:cNvSpPr>
          <p:nvPr>
            <p:ph type="title" hasCustomPrompt="1"/>
          </p:nvPr>
        </p:nvSpPr>
        <p:spPr bwMode="gray"/>
        <p:txBody>
          <a:bodyPr/>
          <a:lstStyle/>
          <a:p>
            <a:r>
              <a:rPr lang="en-US" dirty="0"/>
              <a:t>Not for use. This is a Microsoft default.</a:t>
            </a:r>
          </a:p>
        </p:txBody>
      </p:sp>
      <p:sp>
        <p:nvSpPr>
          <p:cNvPr id="3" name="Vertical Text Placeholder 2">
            <a:extLst>
              <a:ext uri="{FF2B5EF4-FFF2-40B4-BE49-F238E27FC236}">
                <a16:creationId xmlns:a16="http://schemas.microsoft.com/office/drawing/2014/main" id="{E7268BF8-16E9-442C-865D-E015BE37821F}"/>
              </a:ext>
            </a:extLst>
          </p:cNvPr>
          <p:cNvSpPr>
            <a:spLocks noGrp="1"/>
          </p:cNvSpPr>
          <p:nvPr>
            <p:ph type="body" orient="vert" idx="1" hasCustomPrompt="1"/>
          </p:nvPr>
        </p:nvSpPr>
        <p:spPr bwMode="gray">
          <a:xfrm>
            <a:off x="1524000" y="1468197"/>
            <a:ext cx="9144000" cy="3930085"/>
          </a:xfrm>
        </p:spPr>
        <p:txBody>
          <a:bodyPr vert="eaVert"/>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DBB24B87-31C9-4BD9-B6CB-469EE19051A3}"/>
              </a:ext>
            </a:extLst>
          </p:cNvPr>
          <p:cNvSpPr>
            <a:spLocks noGrp="1"/>
          </p:cNvSpPr>
          <p:nvPr>
            <p:ph type="dt" sz="half" idx="10"/>
          </p:nvPr>
        </p:nvSpPr>
        <p:spPr bwMode="gray"/>
        <p:txBody>
          <a:bodyPr/>
          <a:lstStyle/>
          <a:p>
            <a:fld id="{BA27F08E-62AF-4984-9352-B1BF15FE0584}" type="datetime1">
              <a:rPr lang="en-US" smtClean="0"/>
              <a:t>6/15/2022</a:t>
            </a:fld>
            <a:endParaRPr lang="en-US" dirty="0"/>
          </a:p>
        </p:txBody>
      </p:sp>
      <p:sp>
        <p:nvSpPr>
          <p:cNvPr id="5" name="Footer Placeholder 4">
            <a:extLst>
              <a:ext uri="{FF2B5EF4-FFF2-40B4-BE49-F238E27FC236}">
                <a16:creationId xmlns:a16="http://schemas.microsoft.com/office/drawing/2014/main" id="{0765FB1D-8B17-4CDB-BAAD-56DCBE7C6507}"/>
              </a:ext>
            </a:extLst>
          </p:cNvPr>
          <p:cNvSpPr>
            <a:spLocks noGrp="1"/>
          </p:cNvSpPr>
          <p:nvPr>
            <p:ph type="ftr" sz="quarter" idx="11"/>
          </p:nvPr>
        </p:nvSpPr>
        <p:spPr bwMode="gray"/>
        <p:txBody>
          <a:bodyPr/>
          <a:lstStyle/>
          <a:p>
            <a:r>
              <a:rPr lang="en-US" dirty="0"/>
              <a:t>Confidential property of Optum. Do not distribute or reproduce without express permission from Optum.</a:t>
            </a:r>
          </a:p>
        </p:txBody>
      </p:sp>
      <p:sp>
        <p:nvSpPr>
          <p:cNvPr id="6" name="Slide Number Placeholder 5">
            <a:extLst>
              <a:ext uri="{FF2B5EF4-FFF2-40B4-BE49-F238E27FC236}">
                <a16:creationId xmlns:a16="http://schemas.microsoft.com/office/drawing/2014/main" id="{1A563E8E-48A6-4825-9CB7-1E5880454802}"/>
              </a:ext>
            </a:extLst>
          </p:cNvPr>
          <p:cNvSpPr>
            <a:spLocks noGrp="1"/>
          </p:cNvSpPr>
          <p:nvPr>
            <p:ph type="sldNum" sz="quarter" idx="12"/>
          </p:nvPr>
        </p:nvSpPr>
        <p:spPr bwMode="gray"/>
        <p:txBody>
          <a:bodyPr/>
          <a:lstStyle/>
          <a:p>
            <a:fld id="{03805D93-7D4B-4CBC-BABC-3A8AC08CB7F4}" type="slidenum">
              <a:rPr lang="en-US" smtClean="0"/>
              <a:t>‹#›</a:t>
            </a:fld>
            <a:endParaRPr lang="en-US" dirty="0"/>
          </a:p>
        </p:txBody>
      </p:sp>
      <p:sp>
        <p:nvSpPr>
          <p:cNvPr id="7" name="TextBox 6">
            <a:extLst>
              <a:ext uri="{FF2B5EF4-FFF2-40B4-BE49-F238E27FC236}">
                <a16:creationId xmlns:a16="http://schemas.microsoft.com/office/drawing/2014/main" id="{C2B6F59F-8687-492F-A2D4-E8EBFECAC4AB}"/>
              </a:ext>
            </a:extLst>
          </p:cNvPr>
          <p:cNvSpPr txBox="1"/>
          <p:nvPr userDrawn="1"/>
        </p:nvSpPr>
        <p:spPr bwMode="gray">
          <a:xfrm>
            <a:off x="760652" y="142784"/>
            <a:ext cx="8290291" cy="246221"/>
          </a:xfrm>
          <a:prstGeom prst="rect">
            <a:avLst/>
          </a:prstGeom>
          <a:noFill/>
        </p:spPr>
        <p:txBody>
          <a:bodyPr vert="horz" wrap="square" lIns="0" tIns="0" rIns="0" bIns="0" rtlCol="0">
            <a:spAutoFit/>
          </a:bodyPr>
          <a:lstStyle/>
          <a:p>
            <a:pPr algn="l">
              <a:spcBef>
                <a:spcPts val="600"/>
              </a:spcBef>
            </a:pPr>
            <a:r>
              <a:rPr lang="en-US" sz="1600" b="1" i="0" u="none" baseline="0" dirty="0">
                <a:solidFill>
                  <a:schemeClr val="tx1"/>
                </a:solidFill>
                <a:latin typeface="+mn-lt"/>
              </a:rPr>
              <a:t>Not for use. </a:t>
            </a:r>
            <a:r>
              <a:rPr lang="en-US" sz="1600" b="0" i="0" u="none" baseline="0" dirty="0">
                <a:solidFill>
                  <a:schemeClr val="tx1"/>
                </a:solidFill>
                <a:latin typeface="+mn-lt"/>
              </a:rPr>
              <a:t>Please select an Optum approved layout.</a:t>
            </a:r>
          </a:p>
        </p:txBody>
      </p:sp>
      <p:sp>
        <p:nvSpPr>
          <p:cNvPr id="8" name="Multiply 45" descr="A large &quot;x&quot; indicating that this layout is not approved for use.">
            <a:extLst>
              <a:ext uri="{FF2B5EF4-FFF2-40B4-BE49-F238E27FC236}">
                <a16:creationId xmlns:a16="http://schemas.microsoft.com/office/drawing/2014/main" id="{340CE423-4A52-449C-9C78-E284D9A049E1}"/>
              </a:ext>
            </a:extLst>
          </p:cNvPr>
          <p:cNvSpPr>
            <a:spLocks noChangeAspect="1"/>
          </p:cNvSpPr>
          <p:nvPr userDrawn="1"/>
        </p:nvSpPr>
        <p:spPr bwMode="gray">
          <a:xfrm>
            <a:off x="399748" y="93534"/>
            <a:ext cx="344720" cy="344720"/>
          </a:xfrm>
          <a:prstGeom prst="mathMultiply">
            <a:avLst>
              <a:gd name="adj1" fmla="val 11892"/>
            </a:avLst>
          </a:prstGeom>
          <a:solidFill>
            <a:srgbClr val="C4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l" defTabSz="1463675"/>
            <a:endParaRPr lang="en-US" sz="900" dirty="0">
              <a:solidFill>
                <a:schemeClr val="bg2"/>
              </a:solidFill>
              <a:latin typeface="+mj-lt"/>
            </a:endParaRPr>
          </a:p>
        </p:txBody>
      </p:sp>
    </p:spTree>
    <p:extLst>
      <p:ext uri="{BB962C8B-B14F-4D97-AF65-F5344CB8AC3E}">
        <p14:creationId xmlns:p14="http://schemas.microsoft.com/office/powerpoint/2010/main" val="1172801643"/>
      </p:ext>
    </p:extLst>
  </p:cSld>
  <p:clrMapOvr>
    <a:masterClrMapping/>
  </p:clrMapOvr>
  <p:extLst>
    <p:ext uri="{DCECCB84-F9BA-43D5-87BE-67443E8EF086}">
      <p15:sldGuideLst xmlns:p15="http://schemas.microsoft.com/office/powerpoint/2012/main">
        <p15:guide id="1" orient="horz" pos="3776">
          <p15:clr>
            <a:srgbClr val="F26B43"/>
          </p15:clr>
        </p15:guide>
        <p15:guide id="2" orient="horz" pos="344">
          <p15:clr>
            <a:srgbClr val="F26B43"/>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4B8F935-64F2-4650-80FF-CFD09440797C}"/>
              </a:ext>
            </a:extLst>
          </p:cNvPr>
          <p:cNvSpPr>
            <a:spLocks noGrp="1"/>
          </p:cNvSpPr>
          <p:nvPr>
            <p:ph type="title" orient="vert" hasCustomPrompt="1"/>
          </p:nvPr>
        </p:nvSpPr>
        <p:spPr bwMode="gray">
          <a:xfrm>
            <a:off x="10945256" y="546100"/>
            <a:ext cx="786369" cy="5297292"/>
          </a:xfrm>
        </p:spPr>
        <p:txBody>
          <a:bodyPr vert="eaVert"/>
          <a:lstStyle/>
          <a:p>
            <a:r>
              <a:rPr lang="en-US" dirty="0"/>
              <a:t>Not for use. This is a Microsoft default.</a:t>
            </a:r>
          </a:p>
        </p:txBody>
      </p:sp>
      <p:sp>
        <p:nvSpPr>
          <p:cNvPr id="3" name="Vertical Text Placeholder 2">
            <a:extLst>
              <a:ext uri="{FF2B5EF4-FFF2-40B4-BE49-F238E27FC236}">
                <a16:creationId xmlns:a16="http://schemas.microsoft.com/office/drawing/2014/main" id="{1A0DAF3A-9FF6-438D-AEE6-0F69D361006E}"/>
              </a:ext>
            </a:extLst>
          </p:cNvPr>
          <p:cNvSpPr>
            <a:spLocks noGrp="1"/>
          </p:cNvSpPr>
          <p:nvPr>
            <p:ph type="body" orient="vert" idx="1" hasCustomPrompt="1"/>
          </p:nvPr>
        </p:nvSpPr>
        <p:spPr bwMode="gray">
          <a:xfrm>
            <a:off x="3058556" y="546100"/>
            <a:ext cx="7734300" cy="5297292"/>
          </a:xfrm>
        </p:spPr>
        <p:txBody>
          <a:bodyPr vert="eaVert"/>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DD08046B-162A-46A6-A5E8-53242F87888E}"/>
              </a:ext>
            </a:extLst>
          </p:cNvPr>
          <p:cNvSpPr>
            <a:spLocks noGrp="1"/>
          </p:cNvSpPr>
          <p:nvPr>
            <p:ph type="dt" sz="half" idx="10"/>
          </p:nvPr>
        </p:nvSpPr>
        <p:spPr bwMode="gray"/>
        <p:txBody>
          <a:bodyPr/>
          <a:lstStyle/>
          <a:p>
            <a:fld id="{64BD37AA-1D3A-4134-B436-1DCEC1BAB4B1}" type="datetime1">
              <a:rPr lang="en-US" smtClean="0"/>
              <a:t>6/15/2022</a:t>
            </a:fld>
            <a:endParaRPr lang="en-US" dirty="0"/>
          </a:p>
        </p:txBody>
      </p:sp>
      <p:sp>
        <p:nvSpPr>
          <p:cNvPr id="5" name="Footer Placeholder 4">
            <a:extLst>
              <a:ext uri="{FF2B5EF4-FFF2-40B4-BE49-F238E27FC236}">
                <a16:creationId xmlns:a16="http://schemas.microsoft.com/office/drawing/2014/main" id="{9D3EA6C7-F505-4DA8-9747-410A859FC904}"/>
              </a:ext>
            </a:extLst>
          </p:cNvPr>
          <p:cNvSpPr>
            <a:spLocks noGrp="1"/>
          </p:cNvSpPr>
          <p:nvPr>
            <p:ph type="ftr" sz="quarter" idx="11"/>
          </p:nvPr>
        </p:nvSpPr>
        <p:spPr bwMode="gray"/>
        <p:txBody>
          <a:bodyPr/>
          <a:lstStyle/>
          <a:p>
            <a:r>
              <a:rPr lang="en-US" dirty="0"/>
              <a:t>Confidential property of Optum. Do not distribute or reproduce without express permission from Optum.</a:t>
            </a:r>
          </a:p>
        </p:txBody>
      </p:sp>
      <p:sp>
        <p:nvSpPr>
          <p:cNvPr id="6" name="Slide Number Placeholder 5">
            <a:extLst>
              <a:ext uri="{FF2B5EF4-FFF2-40B4-BE49-F238E27FC236}">
                <a16:creationId xmlns:a16="http://schemas.microsoft.com/office/drawing/2014/main" id="{8DD75DA2-D743-4167-8A0F-F9B035E62107}"/>
              </a:ext>
            </a:extLst>
          </p:cNvPr>
          <p:cNvSpPr>
            <a:spLocks noGrp="1"/>
          </p:cNvSpPr>
          <p:nvPr>
            <p:ph type="sldNum" sz="quarter" idx="12"/>
          </p:nvPr>
        </p:nvSpPr>
        <p:spPr bwMode="gray"/>
        <p:txBody>
          <a:bodyPr/>
          <a:lstStyle/>
          <a:p>
            <a:fld id="{03805D93-7D4B-4CBC-BABC-3A8AC08CB7F4}" type="slidenum">
              <a:rPr lang="en-US" smtClean="0"/>
              <a:t>‹#›</a:t>
            </a:fld>
            <a:endParaRPr lang="en-US" dirty="0"/>
          </a:p>
        </p:txBody>
      </p:sp>
      <p:sp>
        <p:nvSpPr>
          <p:cNvPr id="7" name="TextBox 6">
            <a:extLst>
              <a:ext uri="{FF2B5EF4-FFF2-40B4-BE49-F238E27FC236}">
                <a16:creationId xmlns:a16="http://schemas.microsoft.com/office/drawing/2014/main" id="{C05104E2-CEF6-4BD8-B7C0-2C8692A17794}"/>
              </a:ext>
            </a:extLst>
          </p:cNvPr>
          <p:cNvSpPr txBox="1"/>
          <p:nvPr userDrawn="1"/>
        </p:nvSpPr>
        <p:spPr bwMode="gray">
          <a:xfrm>
            <a:off x="760652" y="142784"/>
            <a:ext cx="8290291" cy="246221"/>
          </a:xfrm>
          <a:prstGeom prst="rect">
            <a:avLst/>
          </a:prstGeom>
          <a:noFill/>
        </p:spPr>
        <p:txBody>
          <a:bodyPr vert="horz" wrap="square" lIns="0" tIns="0" rIns="0" bIns="0" rtlCol="0">
            <a:spAutoFit/>
          </a:bodyPr>
          <a:lstStyle/>
          <a:p>
            <a:pPr algn="l">
              <a:spcBef>
                <a:spcPts val="600"/>
              </a:spcBef>
            </a:pPr>
            <a:r>
              <a:rPr lang="en-US" sz="1600" b="1" i="0" u="none" baseline="0" dirty="0">
                <a:solidFill>
                  <a:schemeClr val="tx1"/>
                </a:solidFill>
                <a:latin typeface="+mn-lt"/>
              </a:rPr>
              <a:t>Not for use. </a:t>
            </a:r>
            <a:r>
              <a:rPr lang="en-US" sz="1600" b="0" i="0" u="none" baseline="0" dirty="0">
                <a:solidFill>
                  <a:schemeClr val="tx1"/>
                </a:solidFill>
                <a:latin typeface="+mn-lt"/>
              </a:rPr>
              <a:t>Please select an Optum approved layout.</a:t>
            </a:r>
          </a:p>
        </p:txBody>
      </p:sp>
      <p:sp>
        <p:nvSpPr>
          <p:cNvPr id="8" name="Multiply 45" descr="A large &quot;x&quot; indicating that this layout is not approved for use.">
            <a:extLst>
              <a:ext uri="{FF2B5EF4-FFF2-40B4-BE49-F238E27FC236}">
                <a16:creationId xmlns:a16="http://schemas.microsoft.com/office/drawing/2014/main" id="{D8807564-3DF6-491D-A764-145269B5B371}"/>
              </a:ext>
            </a:extLst>
          </p:cNvPr>
          <p:cNvSpPr>
            <a:spLocks noChangeAspect="1"/>
          </p:cNvSpPr>
          <p:nvPr userDrawn="1"/>
        </p:nvSpPr>
        <p:spPr bwMode="gray">
          <a:xfrm>
            <a:off x="399748" y="93534"/>
            <a:ext cx="344720" cy="344720"/>
          </a:xfrm>
          <a:prstGeom prst="mathMultiply">
            <a:avLst>
              <a:gd name="adj1" fmla="val 11892"/>
            </a:avLst>
          </a:prstGeom>
          <a:solidFill>
            <a:srgbClr val="C4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l" defTabSz="1463675"/>
            <a:endParaRPr lang="en-US" sz="900" dirty="0">
              <a:solidFill>
                <a:schemeClr val="bg2"/>
              </a:solidFill>
              <a:latin typeface="+mj-lt"/>
            </a:endParaRPr>
          </a:p>
        </p:txBody>
      </p:sp>
    </p:spTree>
    <p:extLst>
      <p:ext uri="{BB962C8B-B14F-4D97-AF65-F5344CB8AC3E}">
        <p14:creationId xmlns:p14="http://schemas.microsoft.com/office/powerpoint/2010/main" val="3154928978"/>
      </p:ext>
    </p:extLst>
  </p:cSld>
  <p:clrMapOvr>
    <a:masterClrMapping/>
  </p:clrMapOvr>
  <p:extLst>
    <p:ext uri="{DCECCB84-F9BA-43D5-87BE-67443E8EF086}">
      <p15:sldGuideLst xmlns:p15="http://schemas.microsoft.com/office/powerpoint/2012/main">
        <p15:guide id="1" orient="horz" pos="3776">
          <p15:clr>
            <a:srgbClr val="F26B43"/>
          </p15:clr>
        </p15:guide>
        <p15:guide id="2" orient="horz" pos="344">
          <p15:clr>
            <a:srgbClr val="F26B43"/>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12"/>
        <p:cNvGrpSpPr/>
        <p:nvPr/>
      </p:nvGrpSpPr>
      <p:grpSpPr>
        <a:xfrm>
          <a:off x="0" y="0"/>
          <a:ext cx="0" cy="0"/>
          <a:chOff x="0" y="0"/>
          <a:chExt cx="0" cy="0"/>
        </a:xfrm>
      </p:grpSpPr>
      <p:sp>
        <p:nvSpPr>
          <p:cNvPr id="13" name="Google Shape;13;p18"/>
          <p:cNvSpPr txBox="1">
            <a:spLocks noGrp="1"/>
          </p:cNvSpPr>
          <p:nvPr>
            <p:ph type="ctrTitle"/>
          </p:nvPr>
        </p:nvSpPr>
        <p:spPr>
          <a:xfrm>
            <a:off x="1040524" y="1001496"/>
            <a:ext cx="10110952" cy="990216"/>
          </a:xfrm>
          <a:prstGeom prst="rect">
            <a:avLst/>
          </a:prstGeom>
          <a:noFill/>
          <a:ln>
            <a:noFill/>
          </a:ln>
        </p:spPr>
        <p:txBody>
          <a:bodyPr spcFirstLastPara="1" wrap="square" lIns="91425" tIns="45700" rIns="91425" bIns="45700" anchor="ctr" anchorCtr="0">
            <a:noAutofit/>
          </a:bodyPr>
          <a:lstStyle>
            <a:lvl1pPr lvl="0" algn="ctr">
              <a:lnSpc>
                <a:spcPct val="90000"/>
              </a:lnSpc>
              <a:spcBef>
                <a:spcPts val="0"/>
              </a:spcBef>
              <a:spcAft>
                <a:spcPts val="0"/>
              </a:spcAft>
              <a:buClr>
                <a:schemeClr val="lt1"/>
              </a:buClr>
              <a:buSzPts val="7200"/>
              <a:buFont typeface="Trebuchet MS"/>
              <a:buNone/>
              <a:defRPr sz="7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 name="Google Shape;14;p18"/>
          <p:cNvSpPr txBox="1">
            <a:spLocks noGrp="1"/>
          </p:cNvSpPr>
          <p:nvPr>
            <p:ph type="subTitle" idx="1"/>
          </p:nvPr>
        </p:nvSpPr>
        <p:spPr>
          <a:xfrm>
            <a:off x="1524000" y="2214672"/>
            <a:ext cx="9144000" cy="738734"/>
          </a:xfrm>
          <a:prstGeom prst="rect">
            <a:avLst/>
          </a:prstGeom>
          <a:noFill/>
          <a:ln>
            <a:noFill/>
          </a:ln>
        </p:spPr>
        <p:txBody>
          <a:bodyPr spcFirstLastPara="1" wrap="square" lIns="91425" tIns="45700" rIns="91425" bIns="45700" anchor="ctr" anchorCtr="0">
            <a:noAutofit/>
          </a:bodyPr>
          <a:lstStyle>
            <a:lvl1pPr marR="0" lvl="0" algn="ctr" rtl="0">
              <a:lnSpc>
                <a:spcPct val="90000"/>
              </a:lnSpc>
              <a:spcBef>
                <a:spcPts val="1000"/>
              </a:spcBef>
              <a:spcAft>
                <a:spcPts val="0"/>
              </a:spcAft>
              <a:buClr>
                <a:schemeClr val="lt1"/>
              </a:buClr>
              <a:buSzPts val="4950"/>
              <a:buFont typeface="Arial"/>
              <a:buNone/>
              <a:defRPr sz="4950" b="1" i="0" u="none" strike="noStrike" cap="none">
                <a:solidFill>
                  <a:schemeClr val="lt1"/>
                </a:solidFill>
                <a:latin typeface="Trebuchet MS"/>
                <a:ea typeface="Trebuchet MS"/>
                <a:cs typeface="Trebuchet MS"/>
                <a:sym typeface="Trebuchet MS"/>
              </a:defRPr>
            </a:lvl1pPr>
            <a:lvl2pPr marR="0" lvl="1" algn="ctr"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Calibri"/>
                <a:ea typeface="Calibri"/>
                <a:cs typeface="Calibri"/>
                <a:sym typeface="Calibri"/>
              </a:defRPr>
            </a:lvl2pPr>
            <a:lvl3pPr marR="0" lvl="2" algn="ctr" rtl="0">
              <a:lnSpc>
                <a:spcPct val="90000"/>
              </a:lnSpc>
              <a:spcBef>
                <a:spcPts val="500"/>
              </a:spcBef>
              <a:spcAft>
                <a:spcPts val="0"/>
              </a:spcAft>
              <a:buClr>
                <a:schemeClr val="lt1"/>
              </a:buClr>
              <a:buSzPts val="1800"/>
              <a:buFont typeface="Arial"/>
              <a:buNone/>
              <a:defRPr sz="1800" b="0" i="0" u="none" strike="noStrike" cap="none">
                <a:solidFill>
                  <a:schemeClr val="lt1"/>
                </a:solidFill>
                <a:latin typeface="Calibri"/>
                <a:ea typeface="Calibri"/>
                <a:cs typeface="Calibri"/>
                <a:sym typeface="Calibri"/>
              </a:defRPr>
            </a:lvl3pPr>
            <a:lvl4pPr marR="0" lvl="3" algn="ctr" rtl="0">
              <a:lnSpc>
                <a:spcPct val="90000"/>
              </a:lnSpc>
              <a:spcBef>
                <a:spcPts val="500"/>
              </a:spcBef>
              <a:spcAft>
                <a:spcPts val="0"/>
              </a:spcAft>
              <a:buClr>
                <a:schemeClr val="lt1"/>
              </a:buClr>
              <a:buSzPts val="1600"/>
              <a:buFont typeface="Arial"/>
              <a:buNone/>
              <a:defRPr sz="1600" b="0" i="0" u="none" strike="noStrike" cap="none">
                <a:solidFill>
                  <a:schemeClr val="lt1"/>
                </a:solidFill>
                <a:latin typeface="Calibri"/>
                <a:ea typeface="Calibri"/>
                <a:cs typeface="Calibri"/>
                <a:sym typeface="Calibri"/>
              </a:defRPr>
            </a:lvl4pPr>
            <a:lvl5pPr marR="0" lvl="4" algn="ctr" rtl="0">
              <a:lnSpc>
                <a:spcPct val="90000"/>
              </a:lnSpc>
              <a:spcBef>
                <a:spcPts val="500"/>
              </a:spcBef>
              <a:spcAft>
                <a:spcPts val="0"/>
              </a:spcAft>
              <a:buClr>
                <a:schemeClr val="lt1"/>
              </a:buClr>
              <a:buSzPts val="1600"/>
              <a:buFont typeface="Arial"/>
              <a:buNone/>
              <a:defRPr sz="1600" b="0" i="0" u="none" strike="noStrike" cap="none">
                <a:solidFill>
                  <a:schemeClr val="lt1"/>
                </a:solidFill>
                <a:latin typeface="Calibri"/>
                <a:ea typeface="Calibri"/>
                <a:cs typeface="Calibri"/>
                <a:sym typeface="Calibri"/>
              </a:defRPr>
            </a:lvl5pPr>
            <a:lvl6pPr marR="0" lvl="5" algn="ctr" rtl="0">
              <a:lnSpc>
                <a:spcPct val="90000"/>
              </a:lnSpc>
              <a:spcBef>
                <a:spcPts val="500"/>
              </a:spcBef>
              <a:spcAft>
                <a:spcPts val="0"/>
              </a:spcAft>
              <a:buClr>
                <a:schemeClr val="lt1"/>
              </a:buClr>
              <a:buSzPts val="1600"/>
              <a:buFont typeface="Arial"/>
              <a:buNone/>
              <a:defRPr sz="1600" b="0" i="0" u="none" strike="noStrike" cap="none">
                <a:solidFill>
                  <a:schemeClr val="lt1"/>
                </a:solidFill>
                <a:latin typeface="Calibri"/>
                <a:ea typeface="Calibri"/>
                <a:cs typeface="Calibri"/>
                <a:sym typeface="Calibri"/>
              </a:defRPr>
            </a:lvl6pPr>
            <a:lvl7pPr marR="0" lvl="6" algn="ctr" rtl="0">
              <a:lnSpc>
                <a:spcPct val="90000"/>
              </a:lnSpc>
              <a:spcBef>
                <a:spcPts val="500"/>
              </a:spcBef>
              <a:spcAft>
                <a:spcPts val="0"/>
              </a:spcAft>
              <a:buClr>
                <a:schemeClr val="lt1"/>
              </a:buClr>
              <a:buSzPts val="1600"/>
              <a:buFont typeface="Arial"/>
              <a:buNone/>
              <a:defRPr sz="1600" b="0" i="0" u="none" strike="noStrike" cap="none">
                <a:solidFill>
                  <a:schemeClr val="lt1"/>
                </a:solidFill>
                <a:latin typeface="Calibri"/>
                <a:ea typeface="Calibri"/>
                <a:cs typeface="Calibri"/>
                <a:sym typeface="Calibri"/>
              </a:defRPr>
            </a:lvl7pPr>
            <a:lvl8pPr marR="0" lvl="7" algn="ctr" rtl="0">
              <a:lnSpc>
                <a:spcPct val="90000"/>
              </a:lnSpc>
              <a:spcBef>
                <a:spcPts val="500"/>
              </a:spcBef>
              <a:spcAft>
                <a:spcPts val="0"/>
              </a:spcAft>
              <a:buClr>
                <a:schemeClr val="lt1"/>
              </a:buClr>
              <a:buSzPts val="1600"/>
              <a:buFont typeface="Arial"/>
              <a:buNone/>
              <a:defRPr sz="1600" b="0" i="0" u="none" strike="noStrike" cap="none">
                <a:solidFill>
                  <a:schemeClr val="lt1"/>
                </a:solidFill>
                <a:latin typeface="Calibri"/>
                <a:ea typeface="Calibri"/>
                <a:cs typeface="Calibri"/>
                <a:sym typeface="Calibri"/>
              </a:defRPr>
            </a:lvl8pPr>
            <a:lvl9pPr marR="0" lvl="8" algn="ctr" rtl="0">
              <a:lnSpc>
                <a:spcPct val="90000"/>
              </a:lnSpc>
              <a:spcBef>
                <a:spcPts val="500"/>
              </a:spcBef>
              <a:spcAft>
                <a:spcPts val="0"/>
              </a:spcAft>
              <a:buClr>
                <a:schemeClr val="lt1"/>
              </a:buClr>
              <a:buSzPts val="1600"/>
              <a:buFont typeface="Arial"/>
              <a:buNone/>
              <a:defRPr sz="1600" b="0" i="0" u="none" strike="noStrike" cap="none">
                <a:solidFill>
                  <a:schemeClr val="lt1"/>
                </a:solidFill>
                <a:latin typeface="Calibri"/>
                <a:ea typeface="Calibri"/>
                <a:cs typeface="Calibri"/>
                <a:sym typeface="Calibri"/>
              </a:defRPr>
            </a:lvl9pPr>
          </a:lstStyle>
          <a:p>
            <a:endParaRPr/>
          </a:p>
        </p:txBody>
      </p:sp>
      <p:sp>
        <p:nvSpPr>
          <p:cNvPr id="15" name="Google Shape;15;p18"/>
          <p:cNvSpPr txBox="1">
            <a:spLocks noGrp="1"/>
          </p:cNvSpPr>
          <p:nvPr>
            <p:ph type="dt" idx="10"/>
          </p:nvPr>
        </p:nvSpPr>
        <p:spPr>
          <a:xfrm>
            <a:off x="4724400" y="4917556"/>
            <a:ext cx="27432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 name="Google Shape;16;p18"/>
          <p:cNvSpPr txBox="1">
            <a:spLocks noGrp="1"/>
          </p:cNvSpPr>
          <p:nvPr>
            <p:ph type="sldNum" idx="12"/>
          </p:nvPr>
        </p:nvSpPr>
        <p:spPr>
          <a:xfrm>
            <a:off x="9174126" y="6370754"/>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Trebuchet MS"/>
                <a:ea typeface="Trebuchet MS"/>
                <a:cs typeface="Trebuchet MS"/>
                <a:sym typeface="Trebuchet MS"/>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Trebuchet MS"/>
                <a:ea typeface="Trebuchet MS"/>
                <a:cs typeface="Trebuchet MS"/>
                <a:sym typeface="Trebuchet MS"/>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Trebuchet MS"/>
                <a:ea typeface="Trebuchet MS"/>
                <a:cs typeface="Trebuchet MS"/>
                <a:sym typeface="Trebuchet MS"/>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Trebuchet MS"/>
                <a:ea typeface="Trebuchet MS"/>
                <a:cs typeface="Trebuchet MS"/>
                <a:sym typeface="Trebuchet MS"/>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Trebuchet MS"/>
                <a:ea typeface="Trebuchet MS"/>
                <a:cs typeface="Trebuchet MS"/>
                <a:sym typeface="Trebuchet MS"/>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Trebuchet MS"/>
                <a:ea typeface="Trebuchet MS"/>
                <a:cs typeface="Trebuchet MS"/>
                <a:sym typeface="Trebuchet MS"/>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Trebuchet MS"/>
                <a:ea typeface="Trebuchet MS"/>
                <a:cs typeface="Trebuchet MS"/>
                <a:sym typeface="Trebuchet MS"/>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Trebuchet MS"/>
                <a:ea typeface="Trebuchet MS"/>
                <a:cs typeface="Trebuchet MS"/>
                <a:sym typeface="Trebuchet MS"/>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en-US"/>
              <a:t>‹#›</a:t>
            </a:fld>
            <a:endParaRPr/>
          </a:p>
        </p:txBody>
      </p:sp>
      <p:sp>
        <p:nvSpPr>
          <p:cNvPr id="17" name="Google Shape;17;p18"/>
          <p:cNvSpPr txBox="1">
            <a:spLocks noGrp="1"/>
          </p:cNvSpPr>
          <p:nvPr>
            <p:ph type="body" idx="2"/>
          </p:nvPr>
        </p:nvSpPr>
        <p:spPr>
          <a:xfrm>
            <a:off x="1913861" y="3176366"/>
            <a:ext cx="8364279" cy="914400"/>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chemeClr val="lt1"/>
              </a:buClr>
              <a:buSzPts val="3300"/>
              <a:buFont typeface="Arial"/>
              <a:buNone/>
              <a:defRPr sz="3300" b="0" i="0" u="none" strike="noStrike" cap="none">
                <a:solidFill>
                  <a:schemeClr val="lt1"/>
                </a:solidFill>
                <a:latin typeface="Trebuchet MS"/>
                <a:ea typeface="Trebuchet MS"/>
                <a:cs typeface="Trebuchet MS"/>
                <a:sym typeface="Trebuchet MS"/>
              </a:defRPr>
            </a:lvl1pPr>
            <a:lvl2pPr marL="914400" marR="0" lvl="1" indent="-228600" algn="ctr"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Trebuchet MS"/>
                <a:ea typeface="Trebuchet MS"/>
                <a:cs typeface="Trebuchet MS"/>
                <a:sym typeface="Trebuchet MS"/>
              </a:defRPr>
            </a:lvl2pPr>
            <a:lvl3pPr marL="1371600" marR="0" lvl="2" indent="-228600" algn="ctr"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Trebuchet MS"/>
                <a:ea typeface="Trebuchet MS"/>
                <a:cs typeface="Trebuchet MS"/>
                <a:sym typeface="Trebuchet MS"/>
              </a:defRPr>
            </a:lvl3pPr>
            <a:lvl4pPr marL="1828800" marR="0" lvl="3" indent="-228600" algn="ctr"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Trebuchet MS"/>
                <a:ea typeface="Trebuchet MS"/>
                <a:cs typeface="Trebuchet MS"/>
                <a:sym typeface="Trebuchet MS"/>
              </a:defRPr>
            </a:lvl4pPr>
            <a:lvl5pPr marL="2286000" marR="0" lvl="4" indent="-228600" algn="ctr"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Trebuchet MS"/>
                <a:ea typeface="Trebuchet MS"/>
                <a:cs typeface="Trebuchet MS"/>
                <a:sym typeface="Trebuchet MS"/>
              </a:defRPr>
            </a:lvl5pPr>
            <a:lvl6pPr marL="2743200" marR="0" lvl="5"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22791735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1">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1C9756B-145D-4BA8-AA43-904C1E7CB86D}"/>
              </a:ext>
            </a:extLst>
          </p:cNvPr>
          <p:cNvSpPr>
            <a:spLocks noGrp="1"/>
          </p:cNvSpPr>
          <p:nvPr>
            <p:ph type="dt" sz="half" idx="10"/>
          </p:nvPr>
        </p:nvSpPr>
        <p:spPr/>
        <p:txBody>
          <a:bodyPr/>
          <a:lstStyle/>
          <a:p>
            <a:fld id="{3C04E684-10F4-4CC3-A0B9-F03AA7BE37CF}" type="datetimeFigureOut">
              <a:rPr lang="en-US" smtClean="0"/>
              <a:t>6/15/2022</a:t>
            </a:fld>
            <a:endParaRPr lang="en-US"/>
          </a:p>
        </p:txBody>
      </p:sp>
      <p:sp>
        <p:nvSpPr>
          <p:cNvPr id="3" name="Footer Placeholder 2">
            <a:extLst>
              <a:ext uri="{FF2B5EF4-FFF2-40B4-BE49-F238E27FC236}">
                <a16:creationId xmlns:a16="http://schemas.microsoft.com/office/drawing/2014/main" id="{B21DB60F-139E-4C44-89AF-3F8F5EC241F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8226C9-C193-4B47-9717-4BC86C9092C7}"/>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125398178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Questions Slide 1">
  <p:cSld name="Questions Slide 1">
    <p:spTree>
      <p:nvGrpSpPr>
        <p:cNvPr id="1" name="Shape 18"/>
        <p:cNvGrpSpPr/>
        <p:nvPr/>
      </p:nvGrpSpPr>
      <p:grpSpPr>
        <a:xfrm>
          <a:off x="0" y="0"/>
          <a:ext cx="0" cy="0"/>
          <a:chOff x="0" y="0"/>
          <a:chExt cx="0" cy="0"/>
        </a:xfrm>
      </p:grpSpPr>
      <p:pic>
        <p:nvPicPr>
          <p:cNvPr id="19" name="Google Shape;19;p22"/>
          <p:cNvPicPr preferRelativeResize="0"/>
          <p:nvPr/>
        </p:nvPicPr>
        <p:blipFill rotWithShape="1">
          <a:blip r:embed="rId2">
            <a:alphaModFix/>
          </a:blip>
          <a:srcRect/>
          <a:stretch/>
        </p:blipFill>
        <p:spPr>
          <a:xfrm>
            <a:off x="308600" y="59611"/>
            <a:ext cx="6319883" cy="6198991"/>
          </a:xfrm>
          <a:prstGeom prst="rect">
            <a:avLst/>
          </a:prstGeom>
          <a:noFill/>
          <a:ln>
            <a:noFill/>
          </a:ln>
        </p:spPr>
      </p:pic>
      <p:sp>
        <p:nvSpPr>
          <p:cNvPr id="20" name="Google Shape;20;p22"/>
          <p:cNvSpPr txBox="1">
            <a:spLocks noGrp="1"/>
          </p:cNvSpPr>
          <p:nvPr>
            <p:ph type="title"/>
          </p:nvPr>
        </p:nvSpPr>
        <p:spPr>
          <a:xfrm>
            <a:off x="6122788" y="2625328"/>
            <a:ext cx="5381431" cy="2313816"/>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Clr>
                <a:schemeClr val="lt1"/>
              </a:buClr>
              <a:buSzPts val="8086"/>
              <a:buFont typeface="Trebuchet MS"/>
              <a:buNone/>
              <a:defRPr sz="8086"/>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 name="Google Shape;21;p22"/>
          <p:cNvSpPr txBox="1">
            <a:spLocks noGrp="1"/>
          </p:cNvSpPr>
          <p:nvPr>
            <p:ph type="sldNum" idx="12"/>
          </p:nvPr>
        </p:nvSpPr>
        <p:spPr>
          <a:xfrm>
            <a:off x="9174126" y="6370754"/>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Trebuchet MS"/>
                <a:ea typeface="Trebuchet MS"/>
                <a:cs typeface="Trebuchet MS"/>
                <a:sym typeface="Trebuchet MS"/>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Trebuchet MS"/>
                <a:ea typeface="Trebuchet MS"/>
                <a:cs typeface="Trebuchet MS"/>
                <a:sym typeface="Trebuchet MS"/>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Trebuchet MS"/>
                <a:ea typeface="Trebuchet MS"/>
                <a:cs typeface="Trebuchet MS"/>
                <a:sym typeface="Trebuchet MS"/>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Trebuchet MS"/>
                <a:ea typeface="Trebuchet MS"/>
                <a:cs typeface="Trebuchet MS"/>
                <a:sym typeface="Trebuchet MS"/>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Trebuchet MS"/>
                <a:ea typeface="Trebuchet MS"/>
                <a:cs typeface="Trebuchet MS"/>
                <a:sym typeface="Trebuchet MS"/>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Trebuchet MS"/>
                <a:ea typeface="Trebuchet MS"/>
                <a:cs typeface="Trebuchet MS"/>
                <a:sym typeface="Trebuchet MS"/>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Trebuchet MS"/>
                <a:ea typeface="Trebuchet MS"/>
                <a:cs typeface="Trebuchet MS"/>
                <a:sym typeface="Trebuchet MS"/>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Trebuchet MS"/>
                <a:ea typeface="Trebuchet MS"/>
                <a:cs typeface="Trebuchet MS"/>
                <a:sym typeface="Trebuchet MS"/>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7712315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Thank You Slide">
  <p:cSld name="Thank You Slide">
    <p:spTree>
      <p:nvGrpSpPr>
        <p:cNvPr id="1" name="Shape 26"/>
        <p:cNvGrpSpPr/>
        <p:nvPr/>
      </p:nvGrpSpPr>
      <p:grpSpPr>
        <a:xfrm>
          <a:off x="0" y="0"/>
          <a:ext cx="0" cy="0"/>
          <a:chOff x="0" y="0"/>
          <a:chExt cx="0" cy="0"/>
        </a:xfrm>
      </p:grpSpPr>
      <p:sp>
        <p:nvSpPr>
          <p:cNvPr id="27" name="Google Shape;27;p24"/>
          <p:cNvSpPr txBox="1">
            <a:spLocks noGrp="1"/>
          </p:cNvSpPr>
          <p:nvPr>
            <p:ph type="title"/>
          </p:nvPr>
        </p:nvSpPr>
        <p:spPr>
          <a:xfrm>
            <a:off x="595312" y="2615841"/>
            <a:ext cx="11001375" cy="1626319"/>
          </a:xfrm>
          <a:prstGeom prst="rect">
            <a:avLst/>
          </a:prstGeom>
          <a:noFill/>
          <a:ln>
            <a:noFill/>
          </a:ln>
        </p:spPr>
        <p:txBody>
          <a:bodyPr spcFirstLastPara="1" wrap="square" lIns="0" tIns="0" rIns="0" bIns="0" anchor="ctr" anchorCtr="0">
            <a:noAutofit/>
          </a:bodyPr>
          <a:lstStyle>
            <a:lvl1pPr lvl="0" algn="ctr">
              <a:lnSpc>
                <a:spcPct val="90000"/>
              </a:lnSpc>
              <a:spcBef>
                <a:spcPts val="0"/>
              </a:spcBef>
              <a:spcAft>
                <a:spcPts val="0"/>
              </a:spcAft>
              <a:buClr>
                <a:schemeClr val="lt1"/>
              </a:buClr>
              <a:buSzPts val="6750"/>
              <a:buFont typeface="Trebuchet MS"/>
              <a:buNone/>
              <a:defRPr sz="675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 name="Google Shape;28;p24"/>
          <p:cNvSpPr txBox="1">
            <a:spLocks noGrp="1"/>
          </p:cNvSpPr>
          <p:nvPr>
            <p:ph type="sldNum" idx="12"/>
          </p:nvPr>
        </p:nvSpPr>
        <p:spPr>
          <a:xfrm>
            <a:off x="9174126" y="6370754"/>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Trebuchet MS"/>
                <a:ea typeface="Trebuchet MS"/>
                <a:cs typeface="Trebuchet MS"/>
                <a:sym typeface="Trebuchet MS"/>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Trebuchet MS"/>
                <a:ea typeface="Trebuchet MS"/>
                <a:cs typeface="Trebuchet MS"/>
                <a:sym typeface="Trebuchet MS"/>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Trebuchet MS"/>
                <a:ea typeface="Trebuchet MS"/>
                <a:cs typeface="Trebuchet MS"/>
                <a:sym typeface="Trebuchet MS"/>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Trebuchet MS"/>
                <a:ea typeface="Trebuchet MS"/>
                <a:cs typeface="Trebuchet MS"/>
                <a:sym typeface="Trebuchet MS"/>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Trebuchet MS"/>
                <a:ea typeface="Trebuchet MS"/>
                <a:cs typeface="Trebuchet MS"/>
                <a:sym typeface="Trebuchet MS"/>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Trebuchet MS"/>
                <a:ea typeface="Trebuchet MS"/>
                <a:cs typeface="Trebuchet MS"/>
                <a:sym typeface="Trebuchet MS"/>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Trebuchet MS"/>
                <a:ea typeface="Trebuchet MS"/>
                <a:cs typeface="Trebuchet MS"/>
                <a:sym typeface="Trebuchet MS"/>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Trebuchet MS"/>
                <a:ea typeface="Trebuchet MS"/>
                <a:cs typeface="Trebuchet MS"/>
                <a:sym typeface="Trebuchet MS"/>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62004846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Text" type="secHead">
  <p:cSld name="Text">
    <p:spTree>
      <p:nvGrpSpPr>
        <p:cNvPr id="1" name="Shape 29"/>
        <p:cNvGrpSpPr/>
        <p:nvPr/>
      </p:nvGrpSpPr>
      <p:grpSpPr>
        <a:xfrm>
          <a:off x="0" y="0"/>
          <a:ext cx="0" cy="0"/>
          <a:chOff x="0" y="0"/>
          <a:chExt cx="0" cy="0"/>
        </a:xfrm>
      </p:grpSpPr>
      <p:sp>
        <p:nvSpPr>
          <p:cNvPr id="30" name="Google Shape;30;p25"/>
          <p:cNvSpPr txBox="1">
            <a:spLocks noGrp="1"/>
          </p:cNvSpPr>
          <p:nvPr>
            <p:ph type="title"/>
          </p:nvPr>
        </p:nvSpPr>
        <p:spPr>
          <a:xfrm>
            <a:off x="838200" y="437985"/>
            <a:ext cx="10515600" cy="959890"/>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Clr>
                <a:schemeClr val="lt1"/>
              </a:buClr>
              <a:buSzPts val="6000"/>
              <a:buFont typeface="Trebuchet MS"/>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25"/>
          <p:cNvSpPr txBox="1">
            <a:spLocks noGrp="1"/>
          </p:cNvSpPr>
          <p:nvPr>
            <p:ph type="body" idx="1"/>
          </p:nvPr>
        </p:nvSpPr>
        <p:spPr>
          <a:xfrm>
            <a:off x="838200" y="1852302"/>
            <a:ext cx="10515600" cy="4205598"/>
          </a:xfrm>
          <a:prstGeom prst="rect">
            <a:avLst/>
          </a:prstGeom>
          <a:noFill/>
          <a:ln>
            <a:noFill/>
          </a:ln>
        </p:spPr>
        <p:txBody>
          <a:bodyPr spcFirstLastPara="1" wrap="square" lIns="91425" tIns="45700" rIns="91425" bIns="45700" anchor="t" anchorCtr="0">
            <a:noAutofit/>
          </a:bodyPr>
          <a:lstStyle>
            <a:lvl1pPr marL="457200" marR="0" lvl="0" indent="-457200" algn="l" rtl="0">
              <a:lnSpc>
                <a:spcPct val="90000"/>
              </a:lnSpc>
              <a:spcBef>
                <a:spcPts val="1000"/>
              </a:spcBef>
              <a:spcAft>
                <a:spcPts val="0"/>
              </a:spcAft>
              <a:buClr>
                <a:schemeClr val="lt1"/>
              </a:buClr>
              <a:buSzPts val="3600"/>
              <a:buFont typeface="Arial"/>
              <a:buChar char="•"/>
              <a:defRPr sz="3600" b="0" i="0" u="none" strike="noStrike" cap="none">
                <a:solidFill>
                  <a:schemeClr val="lt1"/>
                </a:solidFill>
                <a:latin typeface="Trebuchet MS"/>
                <a:ea typeface="Trebuchet MS"/>
                <a:cs typeface="Trebuchet MS"/>
                <a:sym typeface="Trebuchet MS"/>
              </a:defRPr>
            </a:lvl1pPr>
            <a:lvl2pPr marL="914400" marR="0" lvl="1" indent="-375285" algn="l" rtl="0">
              <a:lnSpc>
                <a:spcPct val="90000"/>
              </a:lnSpc>
              <a:spcBef>
                <a:spcPts val="500"/>
              </a:spcBef>
              <a:spcAft>
                <a:spcPts val="0"/>
              </a:spcAft>
              <a:buClr>
                <a:schemeClr val="lt1"/>
              </a:buClr>
              <a:buSzPts val="2310"/>
              <a:buFont typeface="Noto Sans Symbols"/>
              <a:buChar char="⮚"/>
              <a:defRPr sz="3300" b="0" i="0" u="none" strike="noStrike" cap="none">
                <a:solidFill>
                  <a:schemeClr val="lt1"/>
                </a:solidFill>
                <a:latin typeface="Trebuchet MS"/>
                <a:ea typeface="Trebuchet MS"/>
                <a:cs typeface="Trebuchet MS"/>
                <a:sym typeface="Trebuchet MS"/>
              </a:defRPr>
            </a:lvl2pPr>
            <a:lvl3pPr marL="1371600" marR="0" lvl="2" indent="-400050" algn="l" rtl="0">
              <a:lnSpc>
                <a:spcPct val="90000"/>
              </a:lnSpc>
              <a:spcBef>
                <a:spcPts val="500"/>
              </a:spcBef>
              <a:spcAft>
                <a:spcPts val="0"/>
              </a:spcAft>
              <a:buClr>
                <a:schemeClr val="lt1"/>
              </a:buClr>
              <a:buSzPts val="2700"/>
              <a:buFont typeface="Noto Sans Symbols"/>
              <a:buChar char="▪"/>
              <a:defRPr sz="2700" b="0" i="0" u="none" strike="noStrike" cap="none">
                <a:solidFill>
                  <a:schemeClr val="lt1"/>
                </a:solidFill>
                <a:latin typeface="Calibri"/>
                <a:ea typeface="Calibri"/>
                <a:cs typeface="Calibri"/>
                <a:sym typeface="Calibri"/>
              </a:defRPr>
            </a:lvl3pPr>
            <a:lvl4pPr marL="1828800" marR="0" lvl="3" indent="-381000" algn="l" rtl="0">
              <a:lnSpc>
                <a:spcPct val="90000"/>
              </a:lnSpc>
              <a:spcBef>
                <a:spcPts val="500"/>
              </a:spcBef>
              <a:spcAft>
                <a:spcPts val="0"/>
              </a:spcAft>
              <a:buClr>
                <a:schemeClr val="lt1"/>
              </a:buClr>
              <a:buSzPts val="2400"/>
              <a:buFont typeface="Arial"/>
              <a:buChar char="•"/>
              <a:defRPr sz="2400" b="0" i="0" u="none" strike="noStrike" cap="none">
                <a:solidFill>
                  <a:schemeClr val="lt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lt1"/>
              </a:buClr>
              <a:buSzPts val="1600"/>
              <a:buFont typeface="Arial"/>
              <a:buNone/>
              <a:defRPr sz="1600" b="0" i="0" u="none" strike="noStrike" cap="none">
                <a:solidFill>
                  <a:schemeClr val="lt1"/>
                </a:solidFill>
                <a:latin typeface="Calibri"/>
                <a:ea typeface="Calibri"/>
                <a:cs typeface="Calibri"/>
                <a:sym typeface="Calibri"/>
              </a:defRPr>
            </a:lvl5pPr>
            <a:lvl6pPr marL="2743200" marR="0" lvl="5" indent="-228600" algn="l" rtl="0">
              <a:lnSpc>
                <a:spcPct val="90000"/>
              </a:lnSpc>
              <a:spcBef>
                <a:spcPts val="500"/>
              </a:spcBef>
              <a:spcAft>
                <a:spcPts val="0"/>
              </a:spcAft>
              <a:buClr>
                <a:schemeClr val="lt1"/>
              </a:buClr>
              <a:buSzPts val="1600"/>
              <a:buFont typeface="Arial"/>
              <a:buNone/>
              <a:defRPr sz="1600" b="0" i="0" u="none" strike="noStrike" cap="none">
                <a:solidFill>
                  <a:schemeClr val="lt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lt1"/>
              </a:buClr>
              <a:buSzPts val="1600"/>
              <a:buFont typeface="Arial"/>
              <a:buNone/>
              <a:defRPr sz="1600" b="0" i="0" u="none" strike="noStrike" cap="none">
                <a:solidFill>
                  <a:schemeClr val="lt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lt1"/>
              </a:buClr>
              <a:buSzPts val="1600"/>
              <a:buFont typeface="Arial"/>
              <a:buNone/>
              <a:defRPr sz="1600" b="0" i="0" u="none" strike="noStrike" cap="none">
                <a:solidFill>
                  <a:schemeClr val="lt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lt1"/>
              </a:buClr>
              <a:buSzPts val="1600"/>
              <a:buFont typeface="Arial"/>
              <a:buNone/>
              <a:defRPr sz="1600" b="0" i="0" u="none" strike="noStrike" cap="none">
                <a:solidFill>
                  <a:schemeClr val="lt1"/>
                </a:solidFill>
                <a:latin typeface="Calibri"/>
                <a:ea typeface="Calibri"/>
                <a:cs typeface="Calibri"/>
                <a:sym typeface="Calibri"/>
              </a:defRPr>
            </a:lvl9pPr>
          </a:lstStyle>
          <a:p>
            <a:endParaRPr/>
          </a:p>
        </p:txBody>
      </p:sp>
      <p:sp>
        <p:nvSpPr>
          <p:cNvPr id="32" name="Google Shape;32;p25"/>
          <p:cNvSpPr txBox="1">
            <a:spLocks noGrp="1"/>
          </p:cNvSpPr>
          <p:nvPr>
            <p:ph type="sldNum" idx="12"/>
          </p:nvPr>
        </p:nvSpPr>
        <p:spPr>
          <a:xfrm>
            <a:off x="9174126" y="6370754"/>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Trebuchet MS"/>
                <a:ea typeface="Trebuchet MS"/>
                <a:cs typeface="Trebuchet MS"/>
                <a:sym typeface="Trebuchet MS"/>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Trebuchet MS"/>
                <a:ea typeface="Trebuchet MS"/>
                <a:cs typeface="Trebuchet MS"/>
                <a:sym typeface="Trebuchet MS"/>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Trebuchet MS"/>
                <a:ea typeface="Trebuchet MS"/>
                <a:cs typeface="Trebuchet MS"/>
                <a:sym typeface="Trebuchet MS"/>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Trebuchet MS"/>
                <a:ea typeface="Trebuchet MS"/>
                <a:cs typeface="Trebuchet MS"/>
                <a:sym typeface="Trebuchet MS"/>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Trebuchet MS"/>
                <a:ea typeface="Trebuchet MS"/>
                <a:cs typeface="Trebuchet MS"/>
                <a:sym typeface="Trebuchet MS"/>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Trebuchet MS"/>
                <a:ea typeface="Trebuchet MS"/>
                <a:cs typeface="Trebuchet MS"/>
                <a:sym typeface="Trebuchet MS"/>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Trebuchet MS"/>
                <a:ea typeface="Trebuchet MS"/>
                <a:cs typeface="Trebuchet MS"/>
                <a:sym typeface="Trebuchet MS"/>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Trebuchet MS"/>
                <a:ea typeface="Trebuchet MS"/>
                <a:cs typeface="Trebuchet MS"/>
                <a:sym typeface="Trebuchet MS"/>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22532105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Multi-Content">
  <p:cSld name="Multi-Content">
    <p:spTree>
      <p:nvGrpSpPr>
        <p:cNvPr id="1" name="Shape 33"/>
        <p:cNvGrpSpPr/>
        <p:nvPr/>
      </p:nvGrpSpPr>
      <p:grpSpPr>
        <a:xfrm>
          <a:off x="0" y="0"/>
          <a:ext cx="0" cy="0"/>
          <a:chOff x="0" y="0"/>
          <a:chExt cx="0" cy="0"/>
        </a:xfrm>
      </p:grpSpPr>
      <p:sp>
        <p:nvSpPr>
          <p:cNvPr id="34" name="Google Shape;34;p26"/>
          <p:cNvSpPr txBox="1">
            <a:spLocks noGrp="1"/>
          </p:cNvSpPr>
          <p:nvPr>
            <p:ph type="body" idx="1"/>
          </p:nvPr>
        </p:nvSpPr>
        <p:spPr>
          <a:xfrm>
            <a:off x="8160449" y="1668379"/>
            <a:ext cx="3708497" cy="4443386"/>
          </a:xfrm>
          <a:prstGeom prst="rect">
            <a:avLst/>
          </a:prstGeom>
          <a:noFill/>
          <a:ln w="28575" cap="flat" cmpd="sng">
            <a:solidFill>
              <a:schemeClr val="lt2"/>
            </a:solidFill>
            <a:prstDash val="solid"/>
            <a:round/>
            <a:headEnd type="none" w="sm" len="sm"/>
            <a:tailEnd type="none" w="sm" len="sm"/>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3000"/>
              <a:buFont typeface="Arial"/>
              <a:buNone/>
              <a:defRPr sz="3000" b="0" i="1" u="none" strike="noStrike" cap="none">
                <a:solidFill>
                  <a:schemeClr val="lt1"/>
                </a:solidFill>
                <a:latin typeface="Trebuchet MS"/>
                <a:ea typeface="Trebuchet MS"/>
                <a:cs typeface="Trebuchet MS"/>
                <a:sym typeface="Trebuchet MS"/>
              </a:defRPr>
            </a:lvl1pPr>
            <a:lvl2pPr marL="914400" marR="0" lvl="1" indent="-381000" algn="l" rtl="0">
              <a:lnSpc>
                <a:spcPct val="90000"/>
              </a:lnSpc>
              <a:spcBef>
                <a:spcPts val="500"/>
              </a:spcBef>
              <a:spcAft>
                <a:spcPts val="0"/>
              </a:spcAft>
              <a:buClr>
                <a:schemeClr val="lt1"/>
              </a:buClr>
              <a:buSzPts val="2400"/>
              <a:buFont typeface="Arial"/>
              <a:buChar char="•"/>
              <a:defRPr sz="2400" b="0" i="0" u="none" strike="noStrike" cap="none">
                <a:solidFill>
                  <a:schemeClr val="lt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9pPr>
          </a:lstStyle>
          <a:p>
            <a:endParaRPr/>
          </a:p>
        </p:txBody>
      </p:sp>
      <p:sp>
        <p:nvSpPr>
          <p:cNvPr id="35" name="Google Shape;35;p26"/>
          <p:cNvSpPr txBox="1">
            <a:spLocks noGrp="1"/>
          </p:cNvSpPr>
          <p:nvPr>
            <p:ph type="body" idx="2"/>
          </p:nvPr>
        </p:nvSpPr>
        <p:spPr>
          <a:xfrm>
            <a:off x="4511090" y="1668379"/>
            <a:ext cx="3169818" cy="2041578"/>
          </a:xfrm>
          <a:prstGeom prst="rect">
            <a:avLst/>
          </a:prstGeom>
          <a:noFill/>
          <a:ln w="2857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3000"/>
              <a:buFont typeface="Arial"/>
              <a:buNone/>
              <a:defRPr sz="3000" b="0" i="1" u="none" strike="noStrike" cap="none">
                <a:solidFill>
                  <a:schemeClr val="lt1"/>
                </a:solidFill>
                <a:latin typeface="Trebuchet MS"/>
                <a:ea typeface="Trebuchet MS"/>
                <a:cs typeface="Trebuchet MS"/>
                <a:sym typeface="Trebuchet MS"/>
              </a:defRPr>
            </a:lvl1pPr>
            <a:lvl2pPr marL="914400" marR="0" lvl="1" indent="-381000" algn="l" rtl="0">
              <a:lnSpc>
                <a:spcPct val="90000"/>
              </a:lnSpc>
              <a:spcBef>
                <a:spcPts val="500"/>
              </a:spcBef>
              <a:spcAft>
                <a:spcPts val="0"/>
              </a:spcAft>
              <a:buClr>
                <a:schemeClr val="lt1"/>
              </a:buClr>
              <a:buSzPts val="2400"/>
              <a:buFont typeface="Arial"/>
              <a:buChar char="•"/>
              <a:defRPr sz="2400" b="0" i="0" u="none" strike="noStrike" cap="none">
                <a:solidFill>
                  <a:schemeClr val="lt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9pPr>
          </a:lstStyle>
          <a:p>
            <a:endParaRPr/>
          </a:p>
        </p:txBody>
      </p:sp>
      <p:sp>
        <p:nvSpPr>
          <p:cNvPr id="36" name="Google Shape;36;p26"/>
          <p:cNvSpPr txBox="1">
            <a:spLocks noGrp="1"/>
          </p:cNvSpPr>
          <p:nvPr>
            <p:ph type="sldNum" idx="12"/>
          </p:nvPr>
        </p:nvSpPr>
        <p:spPr>
          <a:xfrm>
            <a:off x="9174126" y="6370754"/>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Trebuchet MS"/>
                <a:ea typeface="Trebuchet MS"/>
                <a:cs typeface="Trebuchet MS"/>
                <a:sym typeface="Trebuchet MS"/>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Trebuchet MS"/>
                <a:ea typeface="Trebuchet MS"/>
                <a:cs typeface="Trebuchet MS"/>
                <a:sym typeface="Trebuchet MS"/>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Trebuchet MS"/>
                <a:ea typeface="Trebuchet MS"/>
                <a:cs typeface="Trebuchet MS"/>
                <a:sym typeface="Trebuchet MS"/>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Trebuchet MS"/>
                <a:ea typeface="Trebuchet MS"/>
                <a:cs typeface="Trebuchet MS"/>
                <a:sym typeface="Trebuchet MS"/>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Trebuchet MS"/>
                <a:ea typeface="Trebuchet MS"/>
                <a:cs typeface="Trebuchet MS"/>
                <a:sym typeface="Trebuchet MS"/>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Trebuchet MS"/>
                <a:ea typeface="Trebuchet MS"/>
                <a:cs typeface="Trebuchet MS"/>
                <a:sym typeface="Trebuchet MS"/>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Trebuchet MS"/>
                <a:ea typeface="Trebuchet MS"/>
                <a:cs typeface="Trebuchet MS"/>
                <a:sym typeface="Trebuchet MS"/>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Trebuchet MS"/>
                <a:ea typeface="Trebuchet MS"/>
                <a:cs typeface="Trebuchet MS"/>
                <a:sym typeface="Trebuchet MS"/>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en-US"/>
              <a:t>‹#›</a:t>
            </a:fld>
            <a:endParaRPr/>
          </a:p>
        </p:txBody>
      </p:sp>
      <p:sp>
        <p:nvSpPr>
          <p:cNvPr id="37" name="Google Shape;37;p26"/>
          <p:cNvSpPr txBox="1">
            <a:spLocks noGrp="1"/>
          </p:cNvSpPr>
          <p:nvPr>
            <p:ph type="body" idx="3"/>
          </p:nvPr>
        </p:nvSpPr>
        <p:spPr>
          <a:xfrm>
            <a:off x="330242" y="1668379"/>
            <a:ext cx="3708497" cy="4443386"/>
          </a:xfrm>
          <a:prstGeom prst="rect">
            <a:avLst/>
          </a:prstGeom>
          <a:noFill/>
          <a:ln w="28575" cap="flat" cmpd="sng">
            <a:solidFill>
              <a:schemeClr val="lt2"/>
            </a:solidFill>
            <a:prstDash val="solid"/>
            <a:round/>
            <a:headEnd type="none" w="sm" len="sm"/>
            <a:tailEnd type="none" w="sm" len="sm"/>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3000"/>
              <a:buFont typeface="Arial"/>
              <a:buNone/>
              <a:defRPr sz="3000" b="0" i="1" u="none" strike="noStrike" cap="none">
                <a:solidFill>
                  <a:schemeClr val="lt1"/>
                </a:solidFill>
                <a:latin typeface="Trebuchet MS"/>
                <a:ea typeface="Trebuchet MS"/>
                <a:cs typeface="Trebuchet MS"/>
                <a:sym typeface="Trebuchet MS"/>
              </a:defRPr>
            </a:lvl1pPr>
            <a:lvl2pPr marL="914400" marR="0" lvl="1" indent="-381000" algn="l" rtl="0">
              <a:lnSpc>
                <a:spcPct val="90000"/>
              </a:lnSpc>
              <a:spcBef>
                <a:spcPts val="500"/>
              </a:spcBef>
              <a:spcAft>
                <a:spcPts val="0"/>
              </a:spcAft>
              <a:buClr>
                <a:schemeClr val="lt1"/>
              </a:buClr>
              <a:buSzPts val="2400"/>
              <a:buFont typeface="Arial"/>
              <a:buChar char="•"/>
              <a:defRPr sz="2400" b="0" i="0" u="none" strike="noStrike" cap="none">
                <a:solidFill>
                  <a:schemeClr val="lt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9pPr>
          </a:lstStyle>
          <a:p>
            <a:endParaRPr/>
          </a:p>
        </p:txBody>
      </p:sp>
      <p:sp>
        <p:nvSpPr>
          <p:cNvPr id="38" name="Google Shape;38;p26"/>
          <p:cNvSpPr txBox="1">
            <a:spLocks noGrp="1"/>
          </p:cNvSpPr>
          <p:nvPr>
            <p:ph type="body" idx="4"/>
          </p:nvPr>
        </p:nvSpPr>
        <p:spPr>
          <a:xfrm>
            <a:off x="4511090" y="4018797"/>
            <a:ext cx="3169819" cy="2092968"/>
          </a:xfrm>
          <a:prstGeom prst="rect">
            <a:avLst/>
          </a:prstGeom>
          <a:noFill/>
          <a:ln w="2857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3000"/>
              <a:buFont typeface="Arial"/>
              <a:buNone/>
              <a:defRPr sz="3000" b="0" i="1" u="none" strike="noStrike" cap="none">
                <a:solidFill>
                  <a:schemeClr val="lt1"/>
                </a:solidFill>
                <a:latin typeface="Trebuchet MS"/>
                <a:ea typeface="Trebuchet MS"/>
                <a:cs typeface="Trebuchet MS"/>
                <a:sym typeface="Trebuchet MS"/>
              </a:defRPr>
            </a:lvl1pPr>
            <a:lvl2pPr marL="914400" marR="0" lvl="1" indent="-381000" algn="l" rtl="0">
              <a:lnSpc>
                <a:spcPct val="90000"/>
              </a:lnSpc>
              <a:spcBef>
                <a:spcPts val="500"/>
              </a:spcBef>
              <a:spcAft>
                <a:spcPts val="0"/>
              </a:spcAft>
              <a:buClr>
                <a:schemeClr val="lt1"/>
              </a:buClr>
              <a:buSzPts val="2400"/>
              <a:buFont typeface="Arial"/>
              <a:buChar char="•"/>
              <a:defRPr sz="2400" b="0" i="0" u="none" strike="noStrike" cap="none">
                <a:solidFill>
                  <a:schemeClr val="lt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9pPr>
          </a:lstStyle>
          <a:p>
            <a:endParaRPr/>
          </a:p>
        </p:txBody>
      </p:sp>
      <p:sp>
        <p:nvSpPr>
          <p:cNvPr id="39" name="Google Shape;39;p26"/>
          <p:cNvSpPr txBox="1">
            <a:spLocks noGrp="1"/>
          </p:cNvSpPr>
          <p:nvPr>
            <p:ph type="title"/>
          </p:nvPr>
        </p:nvSpPr>
        <p:spPr>
          <a:xfrm>
            <a:off x="838200" y="437985"/>
            <a:ext cx="10515600" cy="959890"/>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Clr>
                <a:schemeClr val="lt1"/>
              </a:buClr>
              <a:buSzPts val="6000"/>
              <a:buFont typeface="Trebuchet MS"/>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80416408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Comparison">
  <p:cSld name="Comparison">
    <p:spTree>
      <p:nvGrpSpPr>
        <p:cNvPr id="1" name="Shape 40"/>
        <p:cNvGrpSpPr/>
        <p:nvPr/>
      </p:nvGrpSpPr>
      <p:grpSpPr>
        <a:xfrm>
          <a:off x="0" y="0"/>
          <a:ext cx="0" cy="0"/>
          <a:chOff x="0" y="0"/>
          <a:chExt cx="0" cy="0"/>
        </a:xfrm>
      </p:grpSpPr>
      <p:sp>
        <p:nvSpPr>
          <p:cNvPr id="41" name="Google Shape;41;p27"/>
          <p:cNvSpPr txBox="1">
            <a:spLocks noGrp="1"/>
          </p:cNvSpPr>
          <p:nvPr>
            <p:ph type="title"/>
          </p:nvPr>
        </p:nvSpPr>
        <p:spPr>
          <a:xfrm>
            <a:off x="807546" y="1806137"/>
            <a:ext cx="4803226" cy="2970815"/>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lt1"/>
              </a:buClr>
              <a:buSzPts val="7200"/>
              <a:buFont typeface="Trebuchet MS"/>
              <a:buNone/>
              <a:defRPr sz="7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27"/>
          <p:cNvSpPr txBox="1">
            <a:spLocks noGrp="1"/>
          </p:cNvSpPr>
          <p:nvPr>
            <p:ph type="body" idx="1"/>
          </p:nvPr>
        </p:nvSpPr>
        <p:spPr>
          <a:xfrm>
            <a:off x="6476562" y="1806136"/>
            <a:ext cx="4855778" cy="2970816"/>
          </a:xfrm>
          <a:prstGeom prst="rect">
            <a:avLst/>
          </a:prstGeom>
          <a:noFill/>
          <a:ln>
            <a:noFill/>
          </a:ln>
        </p:spPr>
        <p:txBody>
          <a:bodyPr spcFirstLastPara="1" wrap="square" lIns="91425" tIns="45700" rIns="91425" bIns="45700" anchor="t" anchorCtr="0">
            <a:noAutofit/>
          </a:bodyPr>
          <a:lstStyle>
            <a:lvl1pPr marL="457200" marR="0" lvl="0" indent="-457200" algn="l" rtl="0">
              <a:lnSpc>
                <a:spcPct val="90000"/>
              </a:lnSpc>
              <a:spcBef>
                <a:spcPts val="1000"/>
              </a:spcBef>
              <a:spcAft>
                <a:spcPts val="0"/>
              </a:spcAft>
              <a:buClr>
                <a:schemeClr val="lt1"/>
              </a:buClr>
              <a:buSzPts val="3600"/>
              <a:buFont typeface="Arial"/>
              <a:buChar char="•"/>
              <a:defRPr sz="3600" b="0" i="0" u="none" strike="noStrike" cap="none">
                <a:solidFill>
                  <a:schemeClr val="lt1"/>
                </a:solidFill>
                <a:latin typeface="Trebuchet MS"/>
                <a:ea typeface="Trebuchet MS"/>
                <a:cs typeface="Trebuchet MS"/>
                <a:sym typeface="Trebuchet MS"/>
              </a:defRPr>
            </a:lvl1pPr>
            <a:lvl2pPr marL="914400" marR="0" lvl="1" indent="-370840" algn="l" rtl="0">
              <a:lnSpc>
                <a:spcPct val="90000"/>
              </a:lnSpc>
              <a:spcBef>
                <a:spcPts val="500"/>
              </a:spcBef>
              <a:spcAft>
                <a:spcPts val="0"/>
              </a:spcAft>
              <a:buClr>
                <a:schemeClr val="lt1"/>
              </a:buClr>
              <a:buSzPts val="2240"/>
              <a:buFont typeface="Noto Sans Symbols"/>
              <a:buChar char="⮚"/>
              <a:defRPr sz="3200" b="0" i="0" u="none" strike="noStrike" cap="none">
                <a:solidFill>
                  <a:schemeClr val="lt1"/>
                </a:solidFill>
                <a:latin typeface="Trebuchet MS"/>
                <a:ea typeface="Trebuchet MS"/>
                <a:cs typeface="Trebuchet MS"/>
                <a:sym typeface="Trebuchet MS"/>
              </a:defRPr>
            </a:lvl2pPr>
            <a:lvl3pPr marL="1371600" marR="0" lvl="2" indent="-406400" algn="l" rtl="0">
              <a:lnSpc>
                <a:spcPct val="90000"/>
              </a:lnSpc>
              <a:spcBef>
                <a:spcPts val="500"/>
              </a:spcBef>
              <a:spcAft>
                <a:spcPts val="0"/>
              </a:spcAft>
              <a:buClr>
                <a:schemeClr val="lt1"/>
              </a:buClr>
              <a:buSzPts val="2800"/>
              <a:buFont typeface="Noto Sans Symbols"/>
              <a:buChar char="▪"/>
              <a:defRPr sz="2800" b="0" i="0" u="none" strike="noStrike" cap="none">
                <a:solidFill>
                  <a:schemeClr val="lt1"/>
                </a:solidFill>
                <a:latin typeface="Trebuchet MS"/>
                <a:ea typeface="Trebuchet MS"/>
                <a:cs typeface="Trebuchet MS"/>
                <a:sym typeface="Trebuchet MS"/>
              </a:defRPr>
            </a:lvl3pPr>
            <a:lvl4pPr marL="1828800" marR="0" lvl="3" indent="-381000" algn="l" rtl="0">
              <a:lnSpc>
                <a:spcPct val="90000"/>
              </a:lnSpc>
              <a:spcBef>
                <a:spcPts val="500"/>
              </a:spcBef>
              <a:spcAft>
                <a:spcPts val="0"/>
              </a:spcAft>
              <a:buClr>
                <a:schemeClr val="lt1"/>
              </a:buClr>
              <a:buSzPts val="2400"/>
              <a:buFont typeface="Arial"/>
              <a:buChar char="•"/>
              <a:defRPr sz="2400" b="0" i="0" u="none" strike="noStrike" cap="none">
                <a:solidFill>
                  <a:schemeClr val="lt1"/>
                </a:solidFill>
                <a:latin typeface="Trebuchet MS"/>
                <a:ea typeface="Trebuchet MS"/>
                <a:cs typeface="Trebuchet MS"/>
                <a:sym typeface="Trebuchet MS"/>
              </a:defRPr>
            </a:lvl4pPr>
            <a:lvl5pPr marL="2286000" marR="0" lvl="4"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9pPr>
          </a:lstStyle>
          <a:p>
            <a:endParaRPr/>
          </a:p>
        </p:txBody>
      </p:sp>
      <p:sp>
        <p:nvSpPr>
          <p:cNvPr id="43" name="Google Shape;43;p27"/>
          <p:cNvSpPr txBox="1">
            <a:spLocks noGrp="1"/>
          </p:cNvSpPr>
          <p:nvPr>
            <p:ph type="sldNum" idx="12"/>
          </p:nvPr>
        </p:nvSpPr>
        <p:spPr>
          <a:xfrm>
            <a:off x="9174126" y="6370754"/>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Trebuchet MS"/>
                <a:ea typeface="Trebuchet MS"/>
                <a:cs typeface="Trebuchet MS"/>
                <a:sym typeface="Trebuchet MS"/>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Trebuchet MS"/>
                <a:ea typeface="Trebuchet MS"/>
                <a:cs typeface="Trebuchet MS"/>
                <a:sym typeface="Trebuchet MS"/>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Trebuchet MS"/>
                <a:ea typeface="Trebuchet MS"/>
                <a:cs typeface="Trebuchet MS"/>
                <a:sym typeface="Trebuchet MS"/>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Trebuchet MS"/>
                <a:ea typeface="Trebuchet MS"/>
                <a:cs typeface="Trebuchet MS"/>
                <a:sym typeface="Trebuchet MS"/>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Trebuchet MS"/>
                <a:ea typeface="Trebuchet MS"/>
                <a:cs typeface="Trebuchet MS"/>
                <a:sym typeface="Trebuchet MS"/>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Trebuchet MS"/>
                <a:ea typeface="Trebuchet MS"/>
                <a:cs typeface="Trebuchet MS"/>
                <a:sym typeface="Trebuchet MS"/>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Trebuchet MS"/>
                <a:ea typeface="Trebuchet MS"/>
                <a:cs typeface="Trebuchet MS"/>
                <a:sym typeface="Trebuchet MS"/>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Trebuchet MS"/>
                <a:ea typeface="Trebuchet MS"/>
                <a:cs typeface="Trebuchet MS"/>
                <a:sym typeface="Trebuchet MS"/>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en-US"/>
              <a:t>‹#›</a:t>
            </a:fld>
            <a:endParaRPr/>
          </a:p>
        </p:txBody>
      </p:sp>
      <p:cxnSp>
        <p:nvCxnSpPr>
          <p:cNvPr id="44" name="Google Shape;44;p27"/>
          <p:cNvCxnSpPr/>
          <p:nvPr/>
        </p:nvCxnSpPr>
        <p:spPr>
          <a:xfrm>
            <a:off x="6096000" y="1327150"/>
            <a:ext cx="0" cy="4203700"/>
          </a:xfrm>
          <a:prstGeom prst="straightConnector1">
            <a:avLst/>
          </a:prstGeom>
          <a:noFill/>
          <a:ln w="38100" cap="flat" cmpd="sng">
            <a:solidFill>
              <a:schemeClr val="lt1"/>
            </a:solidFill>
            <a:prstDash val="solid"/>
            <a:miter lim="800000"/>
            <a:headEnd type="none" w="sm" len="sm"/>
            <a:tailEnd type="none" w="sm" len="sm"/>
          </a:ln>
        </p:spPr>
      </p:cxnSp>
    </p:spTree>
    <p:extLst>
      <p:ext uri="{BB962C8B-B14F-4D97-AF65-F5344CB8AC3E}">
        <p14:creationId xmlns:p14="http://schemas.microsoft.com/office/powerpoint/2010/main" val="88433685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5"/>
        <p:cNvGrpSpPr/>
        <p:nvPr/>
      </p:nvGrpSpPr>
      <p:grpSpPr>
        <a:xfrm>
          <a:off x="0" y="0"/>
          <a:ext cx="0" cy="0"/>
          <a:chOff x="0" y="0"/>
          <a:chExt cx="0" cy="0"/>
        </a:xfrm>
      </p:grpSpPr>
      <p:sp>
        <p:nvSpPr>
          <p:cNvPr id="46" name="Google Shape;46;p28"/>
          <p:cNvSpPr txBox="1">
            <a:spLocks noGrp="1"/>
          </p:cNvSpPr>
          <p:nvPr>
            <p:ph type="title"/>
          </p:nvPr>
        </p:nvSpPr>
        <p:spPr>
          <a:xfrm>
            <a:off x="183931" y="365125"/>
            <a:ext cx="11824138" cy="1325563"/>
          </a:xfrm>
          <a:prstGeom prst="rect">
            <a:avLst/>
          </a:prstGeom>
          <a:noFill/>
          <a:ln>
            <a:noFill/>
          </a:ln>
        </p:spPr>
        <p:txBody>
          <a:bodyPr spcFirstLastPara="1" wrap="square" lIns="91425" tIns="45700" rIns="91425" bIns="45700" anchor="ctr" anchorCtr="0">
            <a:noAutofit/>
          </a:bodyPr>
          <a:lstStyle>
            <a:lvl1pPr lvl="0" algn="ctr">
              <a:lnSpc>
                <a:spcPct val="90000"/>
              </a:lnSpc>
              <a:spcBef>
                <a:spcPts val="0"/>
              </a:spcBef>
              <a:spcAft>
                <a:spcPts val="0"/>
              </a:spcAft>
              <a:buClr>
                <a:schemeClr val="lt1"/>
              </a:buClr>
              <a:buSzPts val="6000"/>
              <a:buFont typeface="Trebuchet MS"/>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28"/>
          <p:cNvSpPr txBox="1">
            <a:spLocks noGrp="1"/>
          </p:cNvSpPr>
          <p:nvPr>
            <p:ph type="sldNum" idx="12"/>
          </p:nvPr>
        </p:nvSpPr>
        <p:spPr>
          <a:xfrm>
            <a:off x="9174126" y="6370754"/>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Trebuchet MS"/>
                <a:ea typeface="Trebuchet MS"/>
                <a:cs typeface="Trebuchet MS"/>
                <a:sym typeface="Trebuchet MS"/>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Trebuchet MS"/>
                <a:ea typeface="Trebuchet MS"/>
                <a:cs typeface="Trebuchet MS"/>
                <a:sym typeface="Trebuchet MS"/>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Trebuchet MS"/>
                <a:ea typeface="Trebuchet MS"/>
                <a:cs typeface="Trebuchet MS"/>
                <a:sym typeface="Trebuchet MS"/>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Trebuchet MS"/>
                <a:ea typeface="Trebuchet MS"/>
                <a:cs typeface="Trebuchet MS"/>
                <a:sym typeface="Trebuchet MS"/>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Trebuchet MS"/>
                <a:ea typeface="Trebuchet MS"/>
                <a:cs typeface="Trebuchet MS"/>
                <a:sym typeface="Trebuchet MS"/>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Trebuchet MS"/>
                <a:ea typeface="Trebuchet MS"/>
                <a:cs typeface="Trebuchet MS"/>
                <a:sym typeface="Trebuchet MS"/>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Trebuchet MS"/>
                <a:ea typeface="Trebuchet MS"/>
                <a:cs typeface="Trebuchet MS"/>
                <a:sym typeface="Trebuchet MS"/>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Trebuchet MS"/>
                <a:ea typeface="Trebuchet MS"/>
                <a:cs typeface="Trebuchet MS"/>
                <a:sym typeface="Trebuchet MS"/>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6132106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29"/>
          <p:cNvSpPr txBox="1">
            <a:spLocks noGrp="1"/>
          </p:cNvSpPr>
          <p:nvPr>
            <p:ph type="sldNum" idx="12"/>
          </p:nvPr>
        </p:nvSpPr>
        <p:spPr>
          <a:xfrm>
            <a:off x="9174126" y="6370754"/>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Trebuchet MS"/>
                <a:ea typeface="Trebuchet MS"/>
                <a:cs typeface="Trebuchet MS"/>
                <a:sym typeface="Trebuchet MS"/>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Trebuchet MS"/>
                <a:ea typeface="Trebuchet MS"/>
                <a:cs typeface="Trebuchet MS"/>
                <a:sym typeface="Trebuchet MS"/>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Trebuchet MS"/>
                <a:ea typeface="Trebuchet MS"/>
                <a:cs typeface="Trebuchet MS"/>
                <a:sym typeface="Trebuchet MS"/>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Trebuchet MS"/>
                <a:ea typeface="Trebuchet MS"/>
                <a:cs typeface="Trebuchet MS"/>
                <a:sym typeface="Trebuchet MS"/>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Trebuchet MS"/>
                <a:ea typeface="Trebuchet MS"/>
                <a:cs typeface="Trebuchet MS"/>
                <a:sym typeface="Trebuchet MS"/>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Trebuchet MS"/>
                <a:ea typeface="Trebuchet MS"/>
                <a:cs typeface="Trebuchet MS"/>
                <a:sym typeface="Trebuchet MS"/>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Trebuchet MS"/>
                <a:ea typeface="Trebuchet MS"/>
                <a:cs typeface="Trebuchet MS"/>
                <a:sym typeface="Trebuchet MS"/>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Trebuchet MS"/>
                <a:ea typeface="Trebuchet MS"/>
                <a:cs typeface="Trebuchet MS"/>
                <a:sym typeface="Trebuchet MS"/>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19685044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Chat Slide">
  <p:cSld name="Chat Slide">
    <p:spTree>
      <p:nvGrpSpPr>
        <p:cNvPr id="1" name="Shape 50"/>
        <p:cNvGrpSpPr/>
        <p:nvPr/>
      </p:nvGrpSpPr>
      <p:grpSpPr>
        <a:xfrm>
          <a:off x="0" y="0"/>
          <a:ext cx="0" cy="0"/>
          <a:chOff x="0" y="0"/>
          <a:chExt cx="0" cy="0"/>
        </a:xfrm>
      </p:grpSpPr>
      <p:sp>
        <p:nvSpPr>
          <p:cNvPr id="51" name="Google Shape;51;p30"/>
          <p:cNvSpPr txBox="1">
            <a:spLocks noGrp="1"/>
          </p:cNvSpPr>
          <p:nvPr>
            <p:ph type="title"/>
          </p:nvPr>
        </p:nvSpPr>
        <p:spPr>
          <a:xfrm>
            <a:off x="6122788" y="2253854"/>
            <a:ext cx="5759473" cy="2350294"/>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Clr>
                <a:schemeClr val="lt1"/>
              </a:buClr>
              <a:buSzPts val="8086"/>
              <a:buFont typeface="Trebuchet MS"/>
              <a:buNone/>
              <a:defRPr sz="8086"/>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30"/>
          <p:cNvSpPr txBox="1">
            <a:spLocks noGrp="1"/>
          </p:cNvSpPr>
          <p:nvPr>
            <p:ph type="sldNum" idx="12"/>
          </p:nvPr>
        </p:nvSpPr>
        <p:spPr>
          <a:xfrm>
            <a:off x="9174126" y="6370754"/>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Trebuchet MS"/>
                <a:ea typeface="Trebuchet MS"/>
                <a:cs typeface="Trebuchet MS"/>
                <a:sym typeface="Trebuchet MS"/>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Trebuchet MS"/>
                <a:ea typeface="Trebuchet MS"/>
                <a:cs typeface="Trebuchet MS"/>
                <a:sym typeface="Trebuchet MS"/>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Trebuchet MS"/>
                <a:ea typeface="Trebuchet MS"/>
                <a:cs typeface="Trebuchet MS"/>
                <a:sym typeface="Trebuchet MS"/>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Trebuchet MS"/>
                <a:ea typeface="Trebuchet MS"/>
                <a:cs typeface="Trebuchet MS"/>
                <a:sym typeface="Trebuchet MS"/>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Trebuchet MS"/>
                <a:ea typeface="Trebuchet MS"/>
                <a:cs typeface="Trebuchet MS"/>
                <a:sym typeface="Trebuchet MS"/>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Trebuchet MS"/>
                <a:ea typeface="Trebuchet MS"/>
                <a:cs typeface="Trebuchet MS"/>
                <a:sym typeface="Trebuchet MS"/>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Trebuchet MS"/>
                <a:ea typeface="Trebuchet MS"/>
                <a:cs typeface="Trebuchet MS"/>
                <a:sym typeface="Trebuchet MS"/>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Trebuchet MS"/>
                <a:ea typeface="Trebuchet MS"/>
                <a:cs typeface="Trebuchet MS"/>
                <a:sym typeface="Trebuchet MS"/>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en-US"/>
              <a:t>‹#›</a:t>
            </a:fld>
            <a:endParaRPr/>
          </a:p>
        </p:txBody>
      </p:sp>
      <p:pic>
        <p:nvPicPr>
          <p:cNvPr id="53" name="Google Shape;53;p30" descr="Chat"/>
          <p:cNvPicPr preferRelativeResize="0"/>
          <p:nvPr/>
        </p:nvPicPr>
        <p:blipFill rotWithShape="1">
          <a:blip r:embed="rId2">
            <a:alphaModFix/>
          </a:blip>
          <a:srcRect/>
          <a:stretch/>
        </p:blipFill>
        <p:spPr>
          <a:xfrm>
            <a:off x="-226026" y="107156"/>
            <a:ext cx="6589909" cy="6590110"/>
          </a:xfrm>
          <a:prstGeom prst="rect">
            <a:avLst/>
          </a:prstGeom>
          <a:noFill/>
          <a:ln>
            <a:noFill/>
          </a:ln>
        </p:spPr>
      </p:pic>
    </p:spTree>
    <p:extLst>
      <p:ext uri="{BB962C8B-B14F-4D97-AF65-F5344CB8AC3E}">
        <p14:creationId xmlns:p14="http://schemas.microsoft.com/office/powerpoint/2010/main" val="332967681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Text" type="secHead">
  <p:cSld name="Text">
    <p:spTree>
      <p:nvGrpSpPr>
        <p:cNvPr id="1" name="Shape 63"/>
        <p:cNvGrpSpPr/>
        <p:nvPr/>
      </p:nvGrpSpPr>
      <p:grpSpPr>
        <a:xfrm>
          <a:off x="0" y="0"/>
          <a:ext cx="0" cy="0"/>
          <a:chOff x="0" y="0"/>
          <a:chExt cx="0" cy="0"/>
        </a:xfrm>
      </p:grpSpPr>
      <p:sp>
        <p:nvSpPr>
          <p:cNvPr id="64" name="Google Shape;64;p20"/>
          <p:cNvSpPr txBox="1">
            <a:spLocks noGrp="1"/>
          </p:cNvSpPr>
          <p:nvPr>
            <p:ph type="title"/>
          </p:nvPr>
        </p:nvSpPr>
        <p:spPr>
          <a:xfrm>
            <a:off x="838200" y="437985"/>
            <a:ext cx="10515600" cy="959890"/>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Clr>
                <a:schemeClr val="dk2"/>
              </a:buClr>
              <a:buSzPts val="6000"/>
              <a:buFont typeface="Trebuchet MS"/>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5" name="Google Shape;65;p20"/>
          <p:cNvSpPr txBox="1">
            <a:spLocks noGrp="1"/>
          </p:cNvSpPr>
          <p:nvPr>
            <p:ph type="body" idx="1"/>
          </p:nvPr>
        </p:nvSpPr>
        <p:spPr>
          <a:xfrm>
            <a:off x="838200" y="1852302"/>
            <a:ext cx="10515600" cy="4205598"/>
          </a:xfrm>
          <a:prstGeom prst="rect">
            <a:avLst/>
          </a:prstGeom>
          <a:noFill/>
          <a:ln>
            <a:noFill/>
          </a:ln>
        </p:spPr>
        <p:txBody>
          <a:bodyPr spcFirstLastPara="1" wrap="square" lIns="91425" tIns="45700" rIns="91425" bIns="45700" anchor="t" anchorCtr="0">
            <a:noAutofit/>
          </a:bodyPr>
          <a:lstStyle>
            <a:lvl1pPr marL="457200" marR="0" lvl="0" indent="-457200" algn="l" rtl="0">
              <a:lnSpc>
                <a:spcPct val="90000"/>
              </a:lnSpc>
              <a:spcBef>
                <a:spcPts val="1000"/>
              </a:spcBef>
              <a:spcAft>
                <a:spcPts val="0"/>
              </a:spcAft>
              <a:buClr>
                <a:schemeClr val="dk1"/>
              </a:buClr>
              <a:buSzPts val="3600"/>
              <a:buFont typeface="Arial"/>
              <a:buChar char="•"/>
              <a:defRPr sz="3600" b="0" i="0" u="none" strike="noStrike" cap="none">
                <a:solidFill>
                  <a:schemeClr val="dk1"/>
                </a:solidFill>
                <a:latin typeface="Trebuchet MS"/>
                <a:ea typeface="Trebuchet MS"/>
                <a:cs typeface="Trebuchet MS"/>
                <a:sym typeface="Trebuchet MS"/>
              </a:defRPr>
            </a:lvl1pPr>
            <a:lvl2pPr marL="914400" marR="0" lvl="1" indent="-375285" algn="l" rtl="0">
              <a:lnSpc>
                <a:spcPct val="90000"/>
              </a:lnSpc>
              <a:spcBef>
                <a:spcPts val="500"/>
              </a:spcBef>
              <a:spcAft>
                <a:spcPts val="0"/>
              </a:spcAft>
              <a:buClr>
                <a:schemeClr val="dk1"/>
              </a:buClr>
              <a:buSzPts val="2310"/>
              <a:buFont typeface="Noto Sans Symbols"/>
              <a:buChar char="⮚"/>
              <a:defRPr sz="3300" b="0" i="0" u="none" strike="noStrike" cap="none">
                <a:solidFill>
                  <a:schemeClr val="dk1"/>
                </a:solidFill>
                <a:latin typeface="Trebuchet MS"/>
                <a:ea typeface="Trebuchet MS"/>
                <a:cs typeface="Trebuchet MS"/>
                <a:sym typeface="Trebuchet MS"/>
              </a:defRPr>
            </a:lvl2pPr>
            <a:lvl3pPr marL="1371600" marR="0" lvl="2" indent="-400050" algn="l" rtl="0">
              <a:lnSpc>
                <a:spcPct val="90000"/>
              </a:lnSpc>
              <a:spcBef>
                <a:spcPts val="500"/>
              </a:spcBef>
              <a:spcAft>
                <a:spcPts val="0"/>
              </a:spcAft>
              <a:buClr>
                <a:schemeClr val="dk1"/>
              </a:buClr>
              <a:buSzPts val="2700"/>
              <a:buFont typeface="Noto Sans Symbols"/>
              <a:buChar char="▪"/>
              <a:defRPr sz="2700" b="0" i="0" u="none" strike="noStrike" cap="none">
                <a:solidFill>
                  <a:schemeClr val="dk1"/>
                </a:solidFill>
                <a:latin typeface="Calibri"/>
                <a:ea typeface="Calibri"/>
                <a:cs typeface="Calibri"/>
                <a:sym typeface="Calibri"/>
              </a:defRPr>
            </a:lvl3pPr>
            <a:lvl4pPr marL="1828800" marR="0" lvl="3"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5pPr>
            <a:lvl6pPr marL="2743200" marR="0" lvl="5"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6pPr>
            <a:lvl7pPr marL="3200400" marR="0" lvl="6"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7pPr>
            <a:lvl8pPr marL="3657600" marR="0" lvl="7"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8pPr>
            <a:lvl9pPr marL="4114800" marR="0" lvl="8"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9pPr>
          </a:lstStyle>
          <a:p>
            <a:endParaRPr/>
          </a:p>
        </p:txBody>
      </p:sp>
      <p:sp>
        <p:nvSpPr>
          <p:cNvPr id="66" name="Google Shape;66;p20"/>
          <p:cNvSpPr txBox="1">
            <a:spLocks noGrp="1"/>
          </p:cNvSpPr>
          <p:nvPr>
            <p:ph type="sldNum" idx="12"/>
          </p:nvPr>
        </p:nvSpPr>
        <p:spPr>
          <a:xfrm>
            <a:off x="9174126" y="6373686"/>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Trebuchet MS"/>
                <a:ea typeface="Trebuchet MS"/>
                <a:cs typeface="Trebuchet MS"/>
                <a:sym typeface="Trebuchet MS"/>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Trebuchet MS"/>
                <a:ea typeface="Trebuchet MS"/>
                <a:cs typeface="Trebuchet MS"/>
                <a:sym typeface="Trebuchet MS"/>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Trebuchet MS"/>
                <a:ea typeface="Trebuchet MS"/>
                <a:cs typeface="Trebuchet MS"/>
                <a:sym typeface="Trebuchet MS"/>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Trebuchet MS"/>
                <a:ea typeface="Trebuchet MS"/>
                <a:cs typeface="Trebuchet MS"/>
                <a:sym typeface="Trebuchet MS"/>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Trebuchet MS"/>
                <a:ea typeface="Trebuchet MS"/>
                <a:cs typeface="Trebuchet MS"/>
                <a:sym typeface="Trebuchet MS"/>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Trebuchet MS"/>
                <a:ea typeface="Trebuchet MS"/>
                <a:cs typeface="Trebuchet MS"/>
                <a:sym typeface="Trebuchet MS"/>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Trebuchet MS"/>
                <a:ea typeface="Trebuchet MS"/>
                <a:cs typeface="Trebuchet MS"/>
                <a:sym typeface="Trebuchet MS"/>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Trebuchet MS"/>
                <a:ea typeface="Trebuchet MS"/>
                <a:cs typeface="Trebuchet MS"/>
                <a:sym typeface="Trebuchet MS"/>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79757672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Multi-Content">
  <p:cSld name="Multi-Content">
    <p:spTree>
      <p:nvGrpSpPr>
        <p:cNvPr id="1" name="Shape 67"/>
        <p:cNvGrpSpPr/>
        <p:nvPr/>
      </p:nvGrpSpPr>
      <p:grpSpPr>
        <a:xfrm>
          <a:off x="0" y="0"/>
          <a:ext cx="0" cy="0"/>
          <a:chOff x="0" y="0"/>
          <a:chExt cx="0" cy="0"/>
        </a:xfrm>
      </p:grpSpPr>
      <p:sp>
        <p:nvSpPr>
          <p:cNvPr id="68" name="Google Shape;68;p21"/>
          <p:cNvSpPr txBox="1">
            <a:spLocks noGrp="1"/>
          </p:cNvSpPr>
          <p:nvPr>
            <p:ph type="body" idx="1"/>
          </p:nvPr>
        </p:nvSpPr>
        <p:spPr>
          <a:xfrm>
            <a:off x="8160449" y="1668379"/>
            <a:ext cx="3708497" cy="4443386"/>
          </a:xfrm>
          <a:prstGeom prst="rect">
            <a:avLst/>
          </a:prstGeom>
          <a:noFill/>
          <a:ln w="28575" cap="flat" cmpd="sng">
            <a:solidFill>
              <a:schemeClr val="dk2"/>
            </a:solidFill>
            <a:prstDash val="solid"/>
            <a:round/>
            <a:headEnd type="none" w="sm" len="sm"/>
            <a:tailEnd type="none" w="sm" len="sm"/>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3000"/>
              <a:buFont typeface="Arial"/>
              <a:buNone/>
              <a:defRPr sz="3000" b="0" i="1" u="none" strike="noStrike" cap="none">
                <a:solidFill>
                  <a:schemeClr val="dk1"/>
                </a:solidFill>
                <a:latin typeface="Trebuchet MS"/>
                <a:ea typeface="Trebuchet MS"/>
                <a:cs typeface="Trebuchet MS"/>
                <a:sym typeface="Trebuchet MS"/>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9" name="Google Shape;69;p21"/>
          <p:cNvSpPr txBox="1">
            <a:spLocks noGrp="1"/>
          </p:cNvSpPr>
          <p:nvPr>
            <p:ph type="body" idx="2"/>
          </p:nvPr>
        </p:nvSpPr>
        <p:spPr>
          <a:xfrm>
            <a:off x="4511090" y="1668379"/>
            <a:ext cx="3169818" cy="2041578"/>
          </a:xfrm>
          <a:prstGeom prst="rect">
            <a:avLst/>
          </a:prstGeom>
          <a:noFill/>
          <a:ln w="2857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3000"/>
              <a:buFont typeface="Arial"/>
              <a:buNone/>
              <a:defRPr sz="3000" b="0" i="1" u="none" strike="noStrike" cap="none">
                <a:solidFill>
                  <a:schemeClr val="dk1"/>
                </a:solidFill>
                <a:latin typeface="Trebuchet MS"/>
                <a:ea typeface="Trebuchet MS"/>
                <a:cs typeface="Trebuchet MS"/>
                <a:sym typeface="Trebuchet MS"/>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0" name="Google Shape;70;p21"/>
          <p:cNvSpPr txBox="1">
            <a:spLocks noGrp="1"/>
          </p:cNvSpPr>
          <p:nvPr>
            <p:ph type="sldNum" idx="12"/>
          </p:nvPr>
        </p:nvSpPr>
        <p:spPr>
          <a:xfrm>
            <a:off x="9174126" y="6373686"/>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Trebuchet MS"/>
                <a:ea typeface="Trebuchet MS"/>
                <a:cs typeface="Trebuchet MS"/>
                <a:sym typeface="Trebuchet MS"/>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Trebuchet MS"/>
                <a:ea typeface="Trebuchet MS"/>
                <a:cs typeface="Trebuchet MS"/>
                <a:sym typeface="Trebuchet MS"/>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Trebuchet MS"/>
                <a:ea typeface="Trebuchet MS"/>
                <a:cs typeface="Trebuchet MS"/>
                <a:sym typeface="Trebuchet MS"/>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Trebuchet MS"/>
                <a:ea typeface="Trebuchet MS"/>
                <a:cs typeface="Trebuchet MS"/>
                <a:sym typeface="Trebuchet MS"/>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Trebuchet MS"/>
                <a:ea typeface="Trebuchet MS"/>
                <a:cs typeface="Trebuchet MS"/>
                <a:sym typeface="Trebuchet MS"/>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Trebuchet MS"/>
                <a:ea typeface="Trebuchet MS"/>
                <a:cs typeface="Trebuchet MS"/>
                <a:sym typeface="Trebuchet MS"/>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Trebuchet MS"/>
                <a:ea typeface="Trebuchet MS"/>
                <a:cs typeface="Trebuchet MS"/>
                <a:sym typeface="Trebuchet MS"/>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Trebuchet MS"/>
                <a:ea typeface="Trebuchet MS"/>
                <a:cs typeface="Trebuchet MS"/>
                <a:sym typeface="Trebuchet MS"/>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en-US"/>
              <a:t>‹#›</a:t>
            </a:fld>
            <a:endParaRPr/>
          </a:p>
        </p:txBody>
      </p:sp>
      <p:sp>
        <p:nvSpPr>
          <p:cNvPr id="71" name="Google Shape;71;p21"/>
          <p:cNvSpPr txBox="1">
            <a:spLocks noGrp="1"/>
          </p:cNvSpPr>
          <p:nvPr>
            <p:ph type="body" idx="3"/>
          </p:nvPr>
        </p:nvSpPr>
        <p:spPr>
          <a:xfrm>
            <a:off x="330242" y="1668379"/>
            <a:ext cx="3708497" cy="4443386"/>
          </a:xfrm>
          <a:prstGeom prst="rect">
            <a:avLst/>
          </a:prstGeom>
          <a:noFill/>
          <a:ln w="28575" cap="flat" cmpd="sng">
            <a:solidFill>
              <a:schemeClr val="dk2"/>
            </a:solidFill>
            <a:prstDash val="solid"/>
            <a:round/>
            <a:headEnd type="none" w="sm" len="sm"/>
            <a:tailEnd type="none" w="sm" len="sm"/>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3000"/>
              <a:buFont typeface="Arial"/>
              <a:buNone/>
              <a:defRPr sz="3000" b="0" i="1" u="none" strike="noStrike" cap="none">
                <a:solidFill>
                  <a:schemeClr val="dk1"/>
                </a:solidFill>
                <a:latin typeface="Trebuchet MS"/>
                <a:ea typeface="Trebuchet MS"/>
                <a:cs typeface="Trebuchet MS"/>
                <a:sym typeface="Trebuchet MS"/>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2" name="Google Shape;72;p21"/>
          <p:cNvSpPr txBox="1">
            <a:spLocks noGrp="1"/>
          </p:cNvSpPr>
          <p:nvPr>
            <p:ph type="body" idx="4"/>
          </p:nvPr>
        </p:nvSpPr>
        <p:spPr>
          <a:xfrm>
            <a:off x="4511090" y="4018797"/>
            <a:ext cx="3169819" cy="2092968"/>
          </a:xfrm>
          <a:prstGeom prst="rect">
            <a:avLst/>
          </a:prstGeom>
          <a:noFill/>
          <a:ln w="2857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3000"/>
              <a:buFont typeface="Arial"/>
              <a:buNone/>
              <a:defRPr sz="3000" b="0" i="1" u="none" strike="noStrike" cap="none">
                <a:solidFill>
                  <a:schemeClr val="dk1"/>
                </a:solidFill>
                <a:latin typeface="Trebuchet MS"/>
                <a:ea typeface="Trebuchet MS"/>
                <a:cs typeface="Trebuchet MS"/>
                <a:sym typeface="Trebuchet MS"/>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3" name="Google Shape;73;p21"/>
          <p:cNvSpPr txBox="1">
            <a:spLocks noGrp="1"/>
          </p:cNvSpPr>
          <p:nvPr>
            <p:ph type="title"/>
          </p:nvPr>
        </p:nvSpPr>
        <p:spPr>
          <a:xfrm>
            <a:off x="838200" y="437985"/>
            <a:ext cx="10515600" cy="959890"/>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Clr>
                <a:schemeClr val="dk2"/>
              </a:buClr>
              <a:buSzPts val="6000"/>
              <a:buFont typeface="Trebuchet MS"/>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2468899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2">
    <p:spTree>
      <p:nvGrpSpPr>
        <p:cNvPr id="1" name=""/>
        <p:cNvGrpSpPr/>
        <p:nvPr/>
      </p:nvGrpSpPr>
      <p:grpSpPr>
        <a:xfrm>
          <a:off x="0" y="0"/>
          <a:ext cx="0" cy="0"/>
          <a:chOff x="0" y="0"/>
          <a:chExt cx="0" cy="0"/>
        </a:xfrm>
      </p:grpSpPr>
      <p:sp>
        <p:nvSpPr>
          <p:cNvPr id="6" name="Freeform: Shape 5" descr="Mask ID=&#10;Mask position=bottom, center&#10;Mask family= brushstroke, landscape, wide">
            <a:extLst>
              <a:ext uri="{FF2B5EF4-FFF2-40B4-BE49-F238E27FC236}">
                <a16:creationId xmlns:a16="http://schemas.microsoft.com/office/drawing/2014/main" id="{736BF44D-E8DD-45FA-931D-CBCC67D57944}"/>
              </a:ext>
            </a:extLst>
          </p:cNvPr>
          <p:cNvSpPr/>
          <p:nvPr/>
        </p:nvSpPr>
        <p:spPr>
          <a:xfrm>
            <a:off x="1768100" y="-1"/>
            <a:ext cx="10423900" cy="5920155"/>
          </a:xfrm>
          <a:custGeom>
            <a:avLst/>
            <a:gdLst>
              <a:gd name="connsiteX0" fmla="*/ 10423900 w 10423900"/>
              <a:gd name="connsiteY0" fmla="*/ 0 h 5491534"/>
              <a:gd name="connsiteX1" fmla="*/ 3493157 w 10423900"/>
              <a:gd name="connsiteY1" fmla="*/ 0 h 5491534"/>
              <a:gd name="connsiteX2" fmla="*/ 3493018 w 10423900"/>
              <a:gd name="connsiteY2" fmla="*/ 31 h 5491534"/>
              <a:gd name="connsiteX3" fmla="*/ 3245493 w 10423900"/>
              <a:gd name="connsiteY3" fmla="*/ 104839 h 5491534"/>
              <a:gd name="connsiteX4" fmla="*/ 4434802 w 10423900"/>
              <a:gd name="connsiteY4" fmla="*/ 284558 h 5491534"/>
              <a:gd name="connsiteX5" fmla="*/ 4011937 w 10423900"/>
              <a:gd name="connsiteY5" fmla="*/ 395559 h 5491534"/>
              <a:gd name="connsiteX6" fmla="*/ 3573213 w 10423900"/>
              <a:gd name="connsiteY6" fmla="*/ 474847 h 5491534"/>
              <a:gd name="connsiteX7" fmla="*/ 3097489 w 10423900"/>
              <a:gd name="connsiteY7" fmla="*/ 532990 h 5491534"/>
              <a:gd name="connsiteX8" fmla="*/ 2664052 w 10423900"/>
              <a:gd name="connsiteY8" fmla="*/ 649279 h 5491534"/>
              <a:gd name="connsiteX9" fmla="*/ 3795218 w 10423900"/>
              <a:gd name="connsiteY9" fmla="*/ 696852 h 5491534"/>
              <a:gd name="connsiteX10" fmla="*/ 3208492 w 10423900"/>
              <a:gd name="connsiteY10" fmla="*/ 802568 h 5491534"/>
              <a:gd name="connsiteX11" fmla="*/ 2727483 w 10423900"/>
              <a:gd name="connsiteY11" fmla="*/ 939999 h 5491534"/>
              <a:gd name="connsiteX12" fmla="*/ 2389190 w 10423900"/>
              <a:gd name="connsiteY12" fmla="*/ 1003429 h 5491534"/>
              <a:gd name="connsiteX13" fmla="*/ 2029754 w 10423900"/>
              <a:gd name="connsiteY13" fmla="*/ 1019287 h 5491534"/>
              <a:gd name="connsiteX14" fmla="*/ 1945181 w 10423900"/>
              <a:gd name="connsiteY14" fmla="*/ 1119716 h 5491534"/>
              <a:gd name="connsiteX15" fmla="*/ 2056184 w 10423900"/>
              <a:gd name="connsiteY15" fmla="*/ 1225434 h 5491534"/>
              <a:gd name="connsiteX16" fmla="*/ 2225329 w 10423900"/>
              <a:gd name="connsiteY16" fmla="*/ 1236004 h 5491534"/>
              <a:gd name="connsiteX17" fmla="*/ 3234920 w 10423900"/>
              <a:gd name="connsiteY17" fmla="*/ 1262435 h 5491534"/>
              <a:gd name="connsiteX18" fmla="*/ 0 w 10423900"/>
              <a:gd name="connsiteY18" fmla="*/ 1495009 h 5491534"/>
              <a:gd name="connsiteX19" fmla="*/ 438724 w 10423900"/>
              <a:gd name="connsiteY19" fmla="*/ 1637728 h 5491534"/>
              <a:gd name="connsiteX20" fmla="*/ 586726 w 10423900"/>
              <a:gd name="connsiteY20" fmla="*/ 2028877 h 5491534"/>
              <a:gd name="connsiteX21" fmla="*/ 1125878 w 10423900"/>
              <a:gd name="connsiteY21" fmla="*/ 2250882 h 5491534"/>
              <a:gd name="connsiteX22" fmla="*/ 1474744 w 10423900"/>
              <a:gd name="connsiteY22" fmla="*/ 2330169 h 5491534"/>
              <a:gd name="connsiteX23" fmla="*/ 2272901 w 10423900"/>
              <a:gd name="connsiteY23" fmla="*/ 2446458 h 5491534"/>
              <a:gd name="connsiteX24" fmla="*/ 2389190 w 10423900"/>
              <a:gd name="connsiteY24" fmla="*/ 2636747 h 5491534"/>
              <a:gd name="connsiteX25" fmla="*/ 2489621 w 10423900"/>
              <a:gd name="connsiteY25" fmla="*/ 2848179 h 5491534"/>
              <a:gd name="connsiteX26" fmla="*/ 2701053 w 10423900"/>
              <a:gd name="connsiteY26" fmla="*/ 2985611 h 5491534"/>
              <a:gd name="connsiteX27" fmla="*/ 1057165 w 10423900"/>
              <a:gd name="connsiteY27" fmla="*/ 2964468 h 5491534"/>
              <a:gd name="connsiteX28" fmla="*/ 2912485 w 10423900"/>
              <a:gd name="connsiteY28" fmla="*/ 3408477 h 5491534"/>
              <a:gd name="connsiteX29" fmla="*/ 2748626 w 10423900"/>
              <a:gd name="connsiteY29" fmla="*/ 3582909 h 5491534"/>
              <a:gd name="connsiteX30" fmla="*/ 3763503 w 10423900"/>
              <a:gd name="connsiteY30" fmla="*/ 3820771 h 5491534"/>
              <a:gd name="connsiteX31" fmla="*/ 3219063 w 10423900"/>
              <a:gd name="connsiteY31" fmla="*/ 3847199 h 5491534"/>
              <a:gd name="connsiteX32" fmla="*/ 6385269 w 10423900"/>
              <a:gd name="connsiteY32" fmla="*/ 4840933 h 5491534"/>
              <a:gd name="connsiteX33" fmla="*/ 10285854 w 10423900"/>
              <a:gd name="connsiteY33" fmla="*/ 5471118 h 5491534"/>
              <a:gd name="connsiteX34" fmla="*/ 10423900 w 10423900"/>
              <a:gd name="connsiteY34" fmla="*/ 5491534 h 5491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0423900" h="5491534">
                <a:moveTo>
                  <a:pt x="10423900" y="0"/>
                </a:moveTo>
                <a:lnTo>
                  <a:pt x="3493157" y="0"/>
                </a:lnTo>
                <a:lnTo>
                  <a:pt x="3493018" y="31"/>
                </a:lnTo>
                <a:cubicBezTo>
                  <a:pt x="3414969" y="12668"/>
                  <a:pt x="3328744" y="21588"/>
                  <a:pt x="3245493" y="104839"/>
                </a:cubicBezTo>
                <a:cubicBezTo>
                  <a:pt x="3668357" y="162984"/>
                  <a:pt x="4075366" y="51981"/>
                  <a:pt x="4434802" y="284558"/>
                </a:cubicBezTo>
                <a:cubicBezTo>
                  <a:pt x="4302656" y="400846"/>
                  <a:pt x="4154654" y="374416"/>
                  <a:pt x="4011937" y="395559"/>
                </a:cubicBezTo>
                <a:cubicBezTo>
                  <a:pt x="3863934" y="416704"/>
                  <a:pt x="3721217" y="453704"/>
                  <a:pt x="3573213" y="474847"/>
                </a:cubicBezTo>
                <a:cubicBezTo>
                  <a:pt x="3414639" y="501275"/>
                  <a:pt x="3256063" y="506562"/>
                  <a:pt x="3097489" y="532990"/>
                </a:cubicBezTo>
                <a:cubicBezTo>
                  <a:pt x="2965345" y="554135"/>
                  <a:pt x="2822627" y="517133"/>
                  <a:pt x="2664052" y="649279"/>
                </a:cubicBezTo>
                <a:cubicBezTo>
                  <a:pt x="3055203" y="744424"/>
                  <a:pt x="3409352" y="601706"/>
                  <a:pt x="3795218" y="696852"/>
                </a:cubicBezTo>
                <a:cubicBezTo>
                  <a:pt x="3567928" y="781425"/>
                  <a:pt x="3382924" y="754995"/>
                  <a:pt x="3208492" y="802568"/>
                </a:cubicBezTo>
                <a:cubicBezTo>
                  <a:pt x="3049916" y="850140"/>
                  <a:pt x="2859627" y="797282"/>
                  <a:pt x="2727483" y="939999"/>
                </a:cubicBezTo>
                <a:cubicBezTo>
                  <a:pt x="2627052" y="1051000"/>
                  <a:pt x="2521336" y="1066858"/>
                  <a:pt x="2389190" y="1003429"/>
                </a:cubicBezTo>
                <a:cubicBezTo>
                  <a:pt x="2272901" y="945284"/>
                  <a:pt x="2146043" y="961142"/>
                  <a:pt x="2029754" y="1019287"/>
                </a:cubicBezTo>
                <a:cubicBezTo>
                  <a:pt x="1987468" y="1040430"/>
                  <a:pt x="1945181" y="1066858"/>
                  <a:pt x="1945181" y="1119716"/>
                </a:cubicBezTo>
                <a:cubicBezTo>
                  <a:pt x="1945181" y="1193719"/>
                  <a:pt x="1998039" y="1214862"/>
                  <a:pt x="2056184" y="1225434"/>
                </a:cubicBezTo>
                <a:cubicBezTo>
                  <a:pt x="2109042" y="1236004"/>
                  <a:pt x="2172471" y="1246577"/>
                  <a:pt x="2225329" y="1236004"/>
                </a:cubicBezTo>
                <a:cubicBezTo>
                  <a:pt x="2563622" y="1177861"/>
                  <a:pt x="2896629" y="1273005"/>
                  <a:pt x="3234920" y="1262435"/>
                </a:cubicBezTo>
                <a:cubicBezTo>
                  <a:pt x="2172471" y="1489724"/>
                  <a:pt x="1099450" y="1415723"/>
                  <a:pt x="0" y="1495009"/>
                </a:cubicBezTo>
                <a:cubicBezTo>
                  <a:pt x="142717" y="1653583"/>
                  <a:pt x="327721" y="1521439"/>
                  <a:pt x="438724" y="1637728"/>
                </a:cubicBezTo>
                <a:cubicBezTo>
                  <a:pt x="333006" y="1880875"/>
                  <a:pt x="375293" y="2013020"/>
                  <a:pt x="586726" y="2028877"/>
                </a:cubicBezTo>
                <a:cubicBezTo>
                  <a:pt x="792873" y="2044734"/>
                  <a:pt x="1014877" y="1960161"/>
                  <a:pt x="1125878" y="2250882"/>
                </a:cubicBezTo>
                <a:cubicBezTo>
                  <a:pt x="1157593" y="2340740"/>
                  <a:pt x="1353170" y="2314312"/>
                  <a:pt x="1474744" y="2330169"/>
                </a:cubicBezTo>
                <a:cubicBezTo>
                  <a:pt x="1739034" y="2367170"/>
                  <a:pt x="2019183" y="2330169"/>
                  <a:pt x="2272901" y="2446458"/>
                </a:cubicBezTo>
                <a:cubicBezTo>
                  <a:pt x="2373332" y="2488744"/>
                  <a:pt x="2442048" y="2520459"/>
                  <a:pt x="2389190" y="2636747"/>
                </a:cubicBezTo>
                <a:cubicBezTo>
                  <a:pt x="2336332" y="2758321"/>
                  <a:pt x="2405048" y="2800607"/>
                  <a:pt x="2489621" y="2848179"/>
                </a:cubicBezTo>
                <a:cubicBezTo>
                  <a:pt x="2553051" y="2885180"/>
                  <a:pt x="2648195" y="2874609"/>
                  <a:pt x="2701053" y="2985611"/>
                </a:cubicBezTo>
                <a:cubicBezTo>
                  <a:pt x="2146043" y="2969753"/>
                  <a:pt x="1606888" y="2879895"/>
                  <a:pt x="1057165" y="2964468"/>
                </a:cubicBezTo>
                <a:cubicBezTo>
                  <a:pt x="1659748" y="3175900"/>
                  <a:pt x="2320474" y="3165328"/>
                  <a:pt x="2912485" y="3408477"/>
                </a:cubicBezTo>
                <a:cubicBezTo>
                  <a:pt x="2891342" y="3493050"/>
                  <a:pt x="2753911" y="3456048"/>
                  <a:pt x="2748626" y="3582909"/>
                </a:cubicBezTo>
                <a:cubicBezTo>
                  <a:pt x="3060489" y="3715055"/>
                  <a:pt x="3435782" y="3625195"/>
                  <a:pt x="3763503" y="3820771"/>
                </a:cubicBezTo>
                <a:cubicBezTo>
                  <a:pt x="3573213" y="3910629"/>
                  <a:pt x="3398782" y="3762626"/>
                  <a:pt x="3219063" y="3847199"/>
                </a:cubicBezTo>
                <a:cubicBezTo>
                  <a:pt x="3277208" y="3974060"/>
                  <a:pt x="5909545" y="4756360"/>
                  <a:pt x="6385269" y="4840933"/>
                </a:cubicBezTo>
                <a:cubicBezTo>
                  <a:pt x="7171204" y="4982659"/>
                  <a:pt x="9157515" y="5302348"/>
                  <a:pt x="10285854" y="5471118"/>
                </a:cubicBezTo>
                <a:lnTo>
                  <a:pt x="10423900" y="5491534"/>
                </a:lnTo>
                <a:close/>
              </a:path>
            </a:pathLst>
          </a:custGeom>
          <a:solidFill>
            <a:schemeClr val="accent1">
              <a:alpha val="20000"/>
            </a:schemeClr>
          </a:solidFill>
          <a:ln w="32707" cap="flat">
            <a:noFill/>
            <a:prstDash val="solid"/>
            <a:miter/>
          </a:ln>
        </p:spPr>
        <p:txBody>
          <a:bodyPr wrap="square" rtlCol="0" anchor="ctr">
            <a:noAutofit/>
          </a:bodyPr>
          <a:lstStyle/>
          <a:p>
            <a:endParaRPr lang="en-US"/>
          </a:p>
        </p:txBody>
      </p:sp>
      <p:sp>
        <p:nvSpPr>
          <p:cNvPr id="2" name="Date Placeholder 1">
            <a:extLst>
              <a:ext uri="{FF2B5EF4-FFF2-40B4-BE49-F238E27FC236}">
                <a16:creationId xmlns:a16="http://schemas.microsoft.com/office/drawing/2014/main" id="{71C9756B-145D-4BA8-AA43-904C1E7CB86D}"/>
              </a:ext>
            </a:extLst>
          </p:cNvPr>
          <p:cNvSpPr>
            <a:spLocks noGrp="1"/>
          </p:cNvSpPr>
          <p:nvPr>
            <p:ph type="dt" sz="half" idx="10"/>
          </p:nvPr>
        </p:nvSpPr>
        <p:spPr/>
        <p:txBody>
          <a:bodyPr/>
          <a:lstStyle/>
          <a:p>
            <a:fld id="{3C04E684-10F4-4CC3-A0B9-F03AA7BE37CF}" type="datetimeFigureOut">
              <a:rPr lang="en-US" smtClean="0"/>
              <a:t>6/15/2022</a:t>
            </a:fld>
            <a:endParaRPr lang="en-US"/>
          </a:p>
        </p:txBody>
      </p:sp>
      <p:sp>
        <p:nvSpPr>
          <p:cNvPr id="3" name="Footer Placeholder 2">
            <a:extLst>
              <a:ext uri="{FF2B5EF4-FFF2-40B4-BE49-F238E27FC236}">
                <a16:creationId xmlns:a16="http://schemas.microsoft.com/office/drawing/2014/main" id="{B21DB60F-139E-4C44-89AF-3F8F5EC241F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8226C9-C193-4B47-9717-4BC86C9092C7}"/>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290157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74"/>
        <p:cNvGrpSpPr/>
        <p:nvPr/>
      </p:nvGrpSpPr>
      <p:grpSpPr>
        <a:xfrm>
          <a:off x="0" y="0"/>
          <a:ext cx="0" cy="0"/>
          <a:chOff x="0" y="0"/>
          <a:chExt cx="0" cy="0"/>
        </a:xfrm>
      </p:grpSpPr>
      <p:sp>
        <p:nvSpPr>
          <p:cNvPr id="75" name="Google Shape;75;p31"/>
          <p:cNvSpPr txBox="1">
            <a:spLocks noGrp="1"/>
          </p:cNvSpPr>
          <p:nvPr>
            <p:ph type="ctrTitle"/>
          </p:nvPr>
        </p:nvSpPr>
        <p:spPr>
          <a:xfrm>
            <a:off x="1040524" y="1001496"/>
            <a:ext cx="10110952" cy="990216"/>
          </a:xfrm>
          <a:prstGeom prst="rect">
            <a:avLst/>
          </a:prstGeom>
          <a:noFill/>
          <a:ln>
            <a:noFill/>
          </a:ln>
        </p:spPr>
        <p:txBody>
          <a:bodyPr spcFirstLastPara="1" wrap="square" lIns="91425" tIns="45700" rIns="91425" bIns="45700" anchor="ctr" anchorCtr="0">
            <a:noAutofit/>
          </a:bodyPr>
          <a:lstStyle>
            <a:lvl1pPr lvl="0" algn="ctr">
              <a:lnSpc>
                <a:spcPct val="90000"/>
              </a:lnSpc>
              <a:spcBef>
                <a:spcPts val="0"/>
              </a:spcBef>
              <a:spcAft>
                <a:spcPts val="0"/>
              </a:spcAft>
              <a:buClr>
                <a:schemeClr val="dk2"/>
              </a:buClr>
              <a:buSzPts val="7200"/>
              <a:buFont typeface="Trebuchet MS"/>
              <a:buNone/>
              <a:defRPr sz="7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31"/>
          <p:cNvSpPr txBox="1">
            <a:spLocks noGrp="1"/>
          </p:cNvSpPr>
          <p:nvPr>
            <p:ph type="subTitle" idx="1"/>
          </p:nvPr>
        </p:nvSpPr>
        <p:spPr>
          <a:xfrm>
            <a:off x="1524000" y="2214672"/>
            <a:ext cx="9144000" cy="738734"/>
          </a:xfrm>
          <a:prstGeom prst="rect">
            <a:avLst/>
          </a:prstGeom>
          <a:noFill/>
          <a:ln>
            <a:noFill/>
          </a:ln>
        </p:spPr>
        <p:txBody>
          <a:bodyPr spcFirstLastPara="1" wrap="square" lIns="91425" tIns="45700" rIns="91425" bIns="45700" anchor="ctr" anchorCtr="0">
            <a:noAutofit/>
          </a:bodyPr>
          <a:lstStyle>
            <a:lvl1pPr marR="0" lvl="0" algn="ctr" rtl="0">
              <a:lnSpc>
                <a:spcPct val="90000"/>
              </a:lnSpc>
              <a:spcBef>
                <a:spcPts val="1000"/>
              </a:spcBef>
              <a:spcAft>
                <a:spcPts val="0"/>
              </a:spcAft>
              <a:buClr>
                <a:schemeClr val="dk2"/>
              </a:buClr>
              <a:buSzPts val="4950"/>
              <a:buFont typeface="Arial"/>
              <a:buNone/>
              <a:defRPr sz="4950" b="1" i="0" u="none" strike="noStrike" cap="none">
                <a:solidFill>
                  <a:schemeClr val="dk2"/>
                </a:solidFill>
                <a:latin typeface="Trebuchet MS"/>
                <a:ea typeface="Trebuchet MS"/>
                <a:cs typeface="Trebuchet MS"/>
                <a:sym typeface="Trebuchet MS"/>
              </a:defRPr>
            </a:lvl1pPr>
            <a:lvl2pPr marR="0" lvl="1" algn="ctr"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2pPr>
            <a:lvl3pPr marR="0" lvl="2" algn="ctr"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3pPr>
            <a:lvl4pPr marR="0" lvl="3"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4pPr>
            <a:lvl5pPr marR="0" lvl="4"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5pPr>
            <a:lvl6pPr marR="0" lvl="5"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6pPr>
            <a:lvl7pPr marR="0" lvl="6"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7pPr>
            <a:lvl8pPr marR="0" lvl="7"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8pPr>
            <a:lvl9pPr marR="0" lvl="8"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9pPr>
          </a:lstStyle>
          <a:p>
            <a:endParaRPr/>
          </a:p>
        </p:txBody>
      </p:sp>
      <p:sp>
        <p:nvSpPr>
          <p:cNvPr id="77" name="Google Shape;77;p31"/>
          <p:cNvSpPr txBox="1">
            <a:spLocks noGrp="1"/>
          </p:cNvSpPr>
          <p:nvPr>
            <p:ph type="dt" idx="10"/>
          </p:nvPr>
        </p:nvSpPr>
        <p:spPr>
          <a:xfrm>
            <a:off x="4724400" y="4917556"/>
            <a:ext cx="27432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8" name="Google Shape;78;p31"/>
          <p:cNvSpPr txBox="1">
            <a:spLocks noGrp="1"/>
          </p:cNvSpPr>
          <p:nvPr>
            <p:ph type="sldNum" idx="12"/>
          </p:nvPr>
        </p:nvSpPr>
        <p:spPr>
          <a:xfrm>
            <a:off x="9174126" y="6373686"/>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Trebuchet MS"/>
                <a:ea typeface="Trebuchet MS"/>
                <a:cs typeface="Trebuchet MS"/>
                <a:sym typeface="Trebuchet MS"/>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Trebuchet MS"/>
                <a:ea typeface="Trebuchet MS"/>
                <a:cs typeface="Trebuchet MS"/>
                <a:sym typeface="Trebuchet MS"/>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Trebuchet MS"/>
                <a:ea typeface="Trebuchet MS"/>
                <a:cs typeface="Trebuchet MS"/>
                <a:sym typeface="Trebuchet MS"/>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Trebuchet MS"/>
                <a:ea typeface="Trebuchet MS"/>
                <a:cs typeface="Trebuchet MS"/>
                <a:sym typeface="Trebuchet MS"/>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Trebuchet MS"/>
                <a:ea typeface="Trebuchet MS"/>
                <a:cs typeface="Trebuchet MS"/>
                <a:sym typeface="Trebuchet MS"/>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Trebuchet MS"/>
                <a:ea typeface="Trebuchet MS"/>
                <a:cs typeface="Trebuchet MS"/>
                <a:sym typeface="Trebuchet MS"/>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Trebuchet MS"/>
                <a:ea typeface="Trebuchet MS"/>
                <a:cs typeface="Trebuchet MS"/>
                <a:sym typeface="Trebuchet MS"/>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Trebuchet MS"/>
                <a:ea typeface="Trebuchet MS"/>
                <a:cs typeface="Trebuchet MS"/>
                <a:sym typeface="Trebuchet MS"/>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en-US"/>
              <a:t>‹#›</a:t>
            </a:fld>
            <a:endParaRPr/>
          </a:p>
        </p:txBody>
      </p:sp>
      <p:sp>
        <p:nvSpPr>
          <p:cNvPr id="79" name="Google Shape;79;p31"/>
          <p:cNvSpPr txBox="1">
            <a:spLocks noGrp="1"/>
          </p:cNvSpPr>
          <p:nvPr>
            <p:ph type="body" idx="2"/>
          </p:nvPr>
        </p:nvSpPr>
        <p:spPr>
          <a:xfrm>
            <a:off x="1913861" y="3176366"/>
            <a:ext cx="8364279" cy="914400"/>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chemeClr val="dk1"/>
              </a:buClr>
              <a:buSzPts val="3300"/>
              <a:buFont typeface="Arial"/>
              <a:buNone/>
              <a:defRPr sz="3300" b="0" i="0" u="none" strike="noStrike" cap="none">
                <a:solidFill>
                  <a:schemeClr val="dk1"/>
                </a:solidFill>
                <a:latin typeface="Trebuchet MS"/>
                <a:ea typeface="Trebuchet MS"/>
                <a:cs typeface="Trebuchet MS"/>
                <a:sym typeface="Trebuchet MS"/>
              </a:defRPr>
            </a:lvl1pPr>
            <a:lvl2pPr marL="914400" marR="0" lvl="1" indent="-228600" algn="ctr"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Trebuchet MS"/>
                <a:ea typeface="Trebuchet MS"/>
                <a:cs typeface="Trebuchet MS"/>
                <a:sym typeface="Trebuchet MS"/>
              </a:defRPr>
            </a:lvl2pPr>
            <a:lvl3pPr marL="1371600" marR="0" lvl="2" indent="-228600" algn="ctr"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Trebuchet MS"/>
                <a:ea typeface="Trebuchet MS"/>
                <a:cs typeface="Trebuchet MS"/>
                <a:sym typeface="Trebuchet MS"/>
              </a:defRPr>
            </a:lvl3pPr>
            <a:lvl4pPr marL="1828800" marR="0" lvl="3" indent="-228600" algn="ctr"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Trebuchet MS"/>
                <a:ea typeface="Trebuchet MS"/>
                <a:cs typeface="Trebuchet MS"/>
                <a:sym typeface="Trebuchet MS"/>
              </a:defRPr>
            </a:lvl4pPr>
            <a:lvl5pPr marL="2286000" marR="0" lvl="4" indent="-228600" algn="ctr"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Trebuchet MS"/>
                <a:ea typeface="Trebuchet MS"/>
                <a:cs typeface="Trebuchet MS"/>
                <a:sym typeface="Trebuchet MS"/>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172183183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Comparison">
  <p:cSld name="Comparison">
    <p:spTree>
      <p:nvGrpSpPr>
        <p:cNvPr id="1" name="Shape 80"/>
        <p:cNvGrpSpPr/>
        <p:nvPr/>
      </p:nvGrpSpPr>
      <p:grpSpPr>
        <a:xfrm>
          <a:off x="0" y="0"/>
          <a:ext cx="0" cy="0"/>
          <a:chOff x="0" y="0"/>
          <a:chExt cx="0" cy="0"/>
        </a:xfrm>
      </p:grpSpPr>
      <p:sp>
        <p:nvSpPr>
          <p:cNvPr id="81" name="Google Shape;81;p32"/>
          <p:cNvSpPr txBox="1">
            <a:spLocks noGrp="1"/>
          </p:cNvSpPr>
          <p:nvPr>
            <p:ph type="title"/>
          </p:nvPr>
        </p:nvSpPr>
        <p:spPr>
          <a:xfrm>
            <a:off x="807546" y="1806137"/>
            <a:ext cx="4803226" cy="2970815"/>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2"/>
              </a:buClr>
              <a:buSzPts val="7200"/>
              <a:buFont typeface="Trebuchet MS"/>
              <a:buNone/>
              <a:defRPr sz="7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p32"/>
          <p:cNvSpPr txBox="1">
            <a:spLocks noGrp="1"/>
          </p:cNvSpPr>
          <p:nvPr>
            <p:ph type="body" idx="1"/>
          </p:nvPr>
        </p:nvSpPr>
        <p:spPr>
          <a:xfrm>
            <a:off x="6476562" y="1806136"/>
            <a:ext cx="4855778" cy="2970816"/>
          </a:xfrm>
          <a:prstGeom prst="rect">
            <a:avLst/>
          </a:prstGeom>
          <a:noFill/>
          <a:ln>
            <a:noFill/>
          </a:ln>
        </p:spPr>
        <p:txBody>
          <a:bodyPr spcFirstLastPara="1" wrap="square" lIns="91425" tIns="45700" rIns="91425" bIns="45700" anchor="t" anchorCtr="0">
            <a:noAutofit/>
          </a:bodyPr>
          <a:lstStyle>
            <a:lvl1pPr marL="457200" marR="0" lvl="0" indent="-457200" algn="l" rtl="0">
              <a:lnSpc>
                <a:spcPct val="90000"/>
              </a:lnSpc>
              <a:spcBef>
                <a:spcPts val="1000"/>
              </a:spcBef>
              <a:spcAft>
                <a:spcPts val="0"/>
              </a:spcAft>
              <a:buClr>
                <a:schemeClr val="dk1"/>
              </a:buClr>
              <a:buSzPts val="3600"/>
              <a:buFont typeface="Arial"/>
              <a:buChar char="•"/>
              <a:defRPr sz="3600" b="0" i="0" u="none" strike="noStrike" cap="none">
                <a:solidFill>
                  <a:schemeClr val="dk1"/>
                </a:solidFill>
                <a:latin typeface="Trebuchet MS"/>
                <a:ea typeface="Trebuchet MS"/>
                <a:cs typeface="Trebuchet MS"/>
                <a:sym typeface="Trebuchet MS"/>
              </a:defRPr>
            </a:lvl1pPr>
            <a:lvl2pPr marL="914400" marR="0" lvl="1" indent="-370840" algn="l" rtl="0">
              <a:lnSpc>
                <a:spcPct val="90000"/>
              </a:lnSpc>
              <a:spcBef>
                <a:spcPts val="500"/>
              </a:spcBef>
              <a:spcAft>
                <a:spcPts val="0"/>
              </a:spcAft>
              <a:buClr>
                <a:schemeClr val="dk1"/>
              </a:buClr>
              <a:buSzPts val="2240"/>
              <a:buFont typeface="Noto Sans Symbols"/>
              <a:buChar char="⮚"/>
              <a:defRPr sz="3200" b="0" i="0" u="none" strike="noStrike" cap="none">
                <a:solidFill>
                  <a:schemeClr val="dk1"/>
                </a:solidFill>
                <a:latin typeface="Trebuchet MS"/>
                <a:ea typeface="Trebuchet MS"/>
                <a:cs typeface="Trebuchet MS"/>
                <a:sym typeface="Trebuchet MS"/>
              </a:defRPr>
            </a:lvl2pPr>
            <a:lvl3pPr marL="1371600" marR="0" lvl="2" indent="-406400" algn="l" rtl="0">
              <a:lnSpc>
                <a:spcPct val="90000"/>
              </a:lnSpc>
              <a:spcBef>
                <a:spcPts val="500"/>
              </a:spcBef>
              <a:spcAft>
                <a:spcPts val="0"/>
              </a:spcAft>
              <a:buClr>
                <a:schemeClr val="dk1"/>
              </a:buClr>
              <a:buSzPts val="2800"/>
              <a:buFont typeface="Noto Sans Symbols"/>
              <a:buChar char="▪"/>
              <a:defRPr sz="2800" b="0" i="0" u="none" strike="noStrike" cap="none">
                <a:solidFill>
                  <a:schemeClr val="dk1"/>
                </a:solidFill>
                <a:latin typeface="Trebuchet MS"/>
                <a:ea typeface="Trebuchet MS"/>
                <a:cs typeface="Trebuchet MS"/>
                <a:sym typeface="Trebuchet MS"/>
              </a:defRPr>
            </a:lvl3pPr>
            <a:lvl4pPr marL="1828800" marR="0" lvl="3"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Trebuchet MS"/>
                <a:ea typeface="Trebuchet MS"/>
                <a:cs typeface="Trebuchet MS"/>
                <a:sym typeface="Trebuchet MS"/>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3" name="Google Shape;83;p32"/>
          <p:cNvSpPr txBox="1">
            <a:spLocks noGrp="1"/>
          </p:cNvSpPr>
          <p:nvPr>
            <p:ph type="sldNum" idx="12"/>
          </p:nvPr>
        </p:nvSpPr>
        <p:spPr>
          <a:xfrm>
            <a:off x="9174126" y="6373686"/>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Trebuchet MS"/>
                <a:ea typeface="Trebuchet MS"/>
                <a:cs typeface="Trebuchet MS"/>
                <a:sym typeface="Trebuchet MS"/>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Trebuchet MS"/>
                <a:ea typeface="Trebuchet MS"/>
                <a:cs typeface="Trebuchet MS"/>
                <a:sym typeface="Trebuchet MS"/>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Trebuchet MS"/>
                <a:ea typeface="Trebuchet MS"/>
                <a:cs typeface="Trebuchet MS"/>
                <a:sym typeface="Trebuchet MS"/>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Trebuchet MS"/>
                <a:ea typeface="Trebuchet MS"/>
                <a:cs typeface="Trebuchet MS"/>
                <a:sym typeface="Trebuchet MS"/>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Trebuchet MS"/>
                <a:ea typeface="Trebuchet MS"/>
                <a:cs typeface="Trebuchet MS"/>
                <a:sym typeface="Trebuchet MS"/>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Trebuchet MS"/>
                <a:ea typeface="Trebuchet MS"/>
                <a:cs typeface="Trebuchet MS"/>
                <a:sym typeface="Trebuchet MS"/>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Trebuchet MS"/>
                <a:ea typeface="Trebuchet MS"/>
                <a:cs typeface="Trebuchet MS"/>
                <a:sym typeface="Trebuchet MS"/>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Trebuchet MS"/>
                <a:ea typeface="Trebuchet MS"/>
                <a:cs typeface="Trebuchet MS"/>
                <a:sym typeface="Trebuchet MS"/>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en-US"/>
              <a:t>‹#›</a:t>
            </a:fld>
            <a:endParaRPr/>
          </a:p>
        </p:txBody>
      </p:sp>
      <p:cxnSp>
        <p:nvCxnSpPr>
          <p:cNvPr id="84" name="Google Shape;84;p32"/>
          <p:cNvCxnSpPr/>
          <p:nvPr/>
        </p:nvCxnSpPr>
        <p:spPr>
          <a:xfrm>
            <a:off x="6096000" y="1327150"/>
            <a:ext cx="0" cy="4203700"/>
          </a:xfrm>
          <a:prstGeom prst="straightConnector1">
            <a:avLst/>
          </a:prstGeom>
          <a:noFill/>
          <a:ln w="38100" cap="flat" cmpd="sng">
            <a:solidFill>
              <a:schemeClr val="dk1"/>
            </a:solidFill>
            <a:prstDash val="solid"/>
            <a:miter lim="800000"/>
            <a:headEnd type="none" w="sm" len="sm"/>
            <a:tailEnd type="none" w="sm" len="sm"/>
          </a:ln>
        </p:spPr>
      </p:cxnSp>
    </p:spTree>
    <p:extLst>
      <p:ext uri="{BB962C8B-B14F-4D97-AF65-F5344CB8AC3E}">
        <p14:creationId xmlns:p14="http://schemas.microsoft.com/office/powerpoint/2010/main" val="165946185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85"/>
        <p:cNvGrpSpPr/>
        <p:nvPr/>
      </p:nvGrpSpPr>
      <p:grpSpPr>
        <a:xfrm>
          <a:off x="0" y="0"/>
          <a:ext cx="0" cy="0"/>
          <a:chOff x="0" y="0"/>
          <a:chExt cx="0" cy="0"/>
        </a:xfrm>
      </p:grpSpPr>
      <p:sp>
        <p:nvSpPr>
          <p:cNvPr id="86" name="Google Shape;86;p34"/>
          <p:cNvSpPr txBox="1">
            <a:spLocks noGrp="1"/>
          </p:cNvSpPr>
          <p:nvPr>
            <p:ph type="sldNum" idx="12"/>
          </p:nvPr>
        </p:nvSpPr>
        <p:spPr>
          <a:xfrm>
            <a:off x="9174126" y="6373686"/>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Trebuchet MS"/>
                <a:ea typeface="Trebuchet MS"/>
                <a:cs typeface="Trebuchet MS"/>
                <a:sym typeface="Trebuchet MS"/>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Trebuchet MS"/>
                <a:ea typeface="Trebuchet MS"/>
                <a:cs typeface="Trebuchet MS"/>
                <a:sym typeface="Trebuchet MS"/>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Trebuchet MS"/>
                <a:ea typeface="Trebuchet MS"/>
                <a:cs typeface="Trebuchet MS"/>
                <a:sym typeface="Trebuchet MS"/>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Trebuchet MS"/>
                <a:ea typeface="Trebuchet MS"/>
                <a:cs typeface="Trebuchet MS"/>
                <a:sym typeface="Trebuchet MS"/>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Trebuchet MS"/>
                <a:ea typeface="Trebuchet MS"/>
                <a:cs typeface="Trebuchet MS"/>
                <a:sym typeface="Trebuchet MS"/>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Trebuchet MS"/>
                <a:ea typeface="Trebuchet MS"/>
                <a:cs typeface="Trebuchet MS"/>
                <a:sym typeface="Trebuchet MS"/>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Trebuchet MS"/>
                <a:ea typeface="Trebuchet MS"/>
                <a:cs typeface="Trebuchet MS"/>
                <a:sym typeface="Trebuchet MS"/>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Trebuchet MS"/>
                <a:ea typeface="Trebuchet MS"/>
                <a:cs typeface="Trebuchet MS"/>
                <a:sym typeface="Trebuchet MS"/>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11374632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Questions Slide 1">
  <p:cSld name="Questions Slide 1">
    <p:spTree>
      <p:nvGrpSpPr>
        <p:cNvPr id="1" name="Shape 87"/>
        <p:cNvGrpSpPr/>
        <p:nvPr/>
      </p:nvGrpSpPr>
      <p:grpSpPr>
        <a:xfrm>
          <a:off x="0" y="0"/>
          <a:ext cx="0" cy="0"/>
          <a:chOff x="0" y="0"/>
          <a:chExt cx="0" cy="0"/>
        </a:xfrm>
      </p:grpSpPr>
      <p:sp>
        <p:nvSpPr>
          <p:cNvPr id="88" name="Google Shape;88;p35"/>
          <p:cNvSpPr txBox="1">
            <a:spLocks noGrp="1"/>
          </p:cNvSpPr>
          <p:nvPr>
            <p:ph type="title"/>
          </p:nvPr>
        </p:nvSpPr>
        <p:spPr>
          <a:xfrm>
            <a:off x="6122788" y="2625328"/>
            <a:ext cx="5381431" cy="2313816"/>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Clr>
                <a:schemeClr val="dk2"/>
              </a:buClr>
              <a:buSzPts val="8086"/>
              <a:buFont typeface="Trebuchet MS"/>
              <a:buNone/>
              <a:defRPr sz="8086"/>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9" name="Google Shape;89;p35"/>
          <p:cNvSpPr txBox="1">
            <a:spLocks noGrp="1"/>
          </p:cNvSpPr>
          <p:nvPr>
            <p:ph type="sldNum" idx="12"/>
          </p:nvPr>
        </p:nvSpPr>
        <p:spPr>
          <a:xfrm>
            <a:off x="9174126" y="6373686"/>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Trebuchet MS"/>
                <a:ea typeface="Trebuchet MS"/>
                <a:cs typeface="Trebuchet MS"/>
                <a:sym typeface="Trebuchet MS"/>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Trebuchet MS"/>
                <a:ea typeface="Trebuchet MS"/>
                <a:cs typeface="Trebuchet MS"/>
                <a:sym typeface="Trebuchet MS"/>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Trebuchet MS"/>
                <a:ea typeface="Trebuchet MS"/>
                <a:cs typeface="Trebuchet MS"/>
                <a:sym typeface="Trebuchet MS"/>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Trebuchet MS"/>
                <a:ea typeface="Trebuchet MS"/>
                <a:cs typeface="Trebuchet MS"/>
                <a:sym typeface="Trebuchet MS"/>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Trebuchet MS"/>
                <a:ea typeface="Trebuchet MS"/>
                <a:cs typeface="Trebuchet MS"/>
                <a:sym typeface="Trebuchet MS"/>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Trebuchet MS"/>
                <a:ea typeface="Trebuchet MS"/>
                <a:cs typeface="Trebuchet MS"/>
                <a:sym typeface="Trebuchet MS"/>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Trebuchet MS"/>
                <a:ea typeface="Trebuchet MS"/>
                <a:cs typeface="Trebuchet MS"/>
                <a:sym typeface="Trebuchet MS"/>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Trebuchet MS"/>
                <a:ea typeface="Trebuchet MS"/>
                <a:cs typeface="Trebuchet MS"/>
                <a:sym typeface="Trebuchet MS"/>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en-US"/>
              <a:t>‹#›</a:t>
            </a:fld>
            <a:endParaRPr/>
          </a:p>
        </p:txBody>
      </p:sp>
      <p:pic>
        <p:nvPicPr>
          <p:cNvPr id="90" name="Google Shape;90;p35" descr="Questions"/>
          <p:cNvPicPr preferRelativeResize="0"/>
          <p:nvPr/>
        </p:nvPicPr>
        <p:blipFill rotWithShape="1">
          <a:blip r:embed="rId2">
            <a:alphaModFix/>
          </a:blip>
          <a:srcRect/>
          <a:stretch/>
        </p:blipFill>
        <p:spPr>
          <a:xfrm>
            <a:off x="-952499" y="-298450"/>
            <a:ext cx="7429500" cy="7429500"/>
          </a:xfrm>
          <a:prstGeom prst="rect">
            <a:avLst/>
          </a:prstGeom>
          <a:noFill/>
          <a:ln>
            <a:noFill/>
          </a:ln>
        </p:spPr>
      </p:pic>
    </p:spTree>
    <p:extLst>
      <p:ext uri="{BB962C8B-B14F-4D97-AF65-F5344CB8AC3E}">
        <p14:creationId xmlns:p14="http://schemas.microsoft.com/office/powerpoint/2010/main" val="216454093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Chat Slide">
  <p:cSld name="Chat Slide">
    <p:spTree>
      <p:nvGrpSpPr>
        <p:cNvPr id="1" name="Shape 91"/>
        <p:cNvGrpSpPr/>
        <p:nvPr/>
      </p:nvGrpSpPr>
      <p:grpSpPr>
        <a:xfrm>
          <a:off x="0" y="0"/>
          <a:ext cx="0" cy="0"/>
          <a:chOff x="0" y="0"/>
          <a:chExt cx="0" cy="0"/>
        </a:xfrm>
      </p:grpSpPr>
      <p:sp>
        <p:nvSpPr>
          <p:cNvPr id="92" name="Google Shape;92;p36"/>
          <p:cNvSpPr txBox="1">
            <a:spLocks noGrp="1"/>
          </p:cNvSpPr>
          <p:nvPr>
            <p:ph type="title"/>
          </p:nvPr>
        </p:nvSpPr>
        <p:spPr>
          <a:xfrm>
            <a:off x="6122788" y="2253854"/>
            <a:ext cx="5759473" cy="2350294"/>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Clr>
                <a:schemeClr val="dk2"/>
              </a:buClr>
              <a:buSzPts val="8086"/>
              <a:buFont typeface="Trebuchet MS"/>
              <a:buNone/>
              <a:defRPr sz="8086"/>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3" name="Google Shape;93;p36"/>
          <p:cNvSpPr txBox="1">
            <a:spLocks noGrp="1"/>
          </p:cNvSpPr>
          <p:nvPr>
            <p:ph type="sldNum" idx="12"/>
          </p:nvPr>
        </p:nvSpPr>
        <p:spPr>
          <a:xfrm>
            <a:off x="9174126" y="6373686"/>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Trebuchet MS"/>
                <a:ea typeface="Trebuchet MS"/>
                <a:cs typeface="Trebuchet MS"/>
                <a:sym typeface="Trebuchet MS"/>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Trebuchet MS"/>
                <a:ea typeface="Trebuchet MS"/>
                <a:cs typeface="Trebuchet MS"/>
                <a:sym typeface="Trebuchet MS"/>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Trebuchet MS"/>
                <a:ea typeface="Trebuchet MS"/>
                <a:cs typeface="Trebuchet MS"/>
                <a:sym typeface="Trebuchet MS"/>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Trebuchet MS"/>
                <a:ea typeface="Trebuchet MS"/>
                <a:cs typeface="Trebuchet MS"/>
                <a:sym typeface="Trebuchet MS"/>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Trebuchet MS"/>
                <a:ea typeface="Trebuchet MS"/>
                <a:cs typeface="Trebuchet MS"/>
                <a:sym typeface="Trebuchet MS"/>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Trebuchet MS"/>
                <a:ea typeface="Trebuchet MS"/>
                <a:cs typeface="Trebuchet MS"/>
                <a:sym typeface="Trebuchet MS"/>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Trebuchet MS"/>
                <a:ea typeface="Trebuchet MS"/>
                <a:cs typeface="Trebuchet MS"/>
                <a:sym typeface="Trebuchet MS"/>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Trebuchet MS"/>
                <a:ea typeface="Trebuchet MS"/>
                <a:cs typeface="Trebuchet MS"/>
                <a:sym typeface="Trebuchet MS"/>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en-US"/>
              <a:t>‹#›</a:t>
            </a:fld>
            <a:endParaRPr/>
          </a:p>
        </p:txBody>
      </p:sp>
      <p:pic>
        <p:nvPicPr>
          <p:cNvPr id="94" name="Google Shape;94;p36" descr="Chat"/>
          <p:cNvPicPr preferRelativeResize="0"/>
          <p:nvPr/>
        </p:nvPicPr>
        <p:blipFill rotWithShape="1">
          <a:blip r:embed="rId2">
            <a:alphaModFix/>
          </a:blip>
          <a:srcRect/>
          <a:stretch/>
        </p:blipFill>
        <p:spPr>
          <a:xfrm>
            <a:off x="-226026" y="107156"/>
            <a:ext cx="6589909" cy="6590110"/>
          </a:xfrm>
          <a:prstGeom prst="rect">
            <a:avLst/>
          </a:prstGeom>
          <a:noFill/>
          <a:ln>
            <a:noFill/>
          </a:ln>
        </p:spPr>
      </p:pic>
    </p:spTree>
    <p:extLst>
      <p:ext uri="{BB962C8B-B14F-4D97-AF65-F5344CB8AC3E}">
        <p14:creationId xmlns:p14="http://schemas.microsoft.com/office/powerpoint/2010/main" val="236102782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Thank You Slide">
  <p:cSld name="Thank You Slide">
    <p:spTree>
      <p:nvGrpSpPr>
        <p:cNvPr id="1" name="Shape 99"/>
        <p:cNvGrpSpPr/>
        <p:nvPr/>
      </p:nvGrpSpPr>
      <p:grpSpPr>
        <a:xfrm>
          <a:off x="0" y="0"/>
          <a:ext cx="0" cy="0"/>
          <a:chOff x="0" y="0"/>
          <a:chExt cx="0" cy="0"/>
        </a:xfrm>
      </p:grpSpPr>
      <p:sp>
        <p:nvSpPr>
          <p:cNvPr id="100" name="Google Shape;100;p38"/>
          <p:cNvSpPr txBox="1">
            <a:spLocks noGrp="1"/>
          </p:cNvSpPr>
          <p:nvPr>
            <p:ph type="title"/>
          </p:nvPr>
        </p:nvSpPr>
        <p:spPr>
          <a:xfrm>
            <a:off x="595312" y="2615841"/>
            <a:ext cx="11001375" cy="1626319"/>
          </a:xfrm>
          <a:prstGeom prst="rect">
            <a:avLst/>
          </a:prstGeom>
          <a:noFill/>
          <a:ln>
            <a:noFill/>
          </a:ln>
        </p:spPr>
        <p:txBody>
          <a:bodyPr spcFirstLastPara="1" wrap="square" lIns="0" tIns="0" rIns="0" bIns="0" anchor="ctr" anchorCtr="0">
            <a:noAutofit/>
          </a:bodyPr>
          <a:lstStyle>
            <a:lvl1pPr lvl="0" algn="ctr">
              <a:lnSpc>
                <a:spcPct val="90000"/>
              </a:lnSpc>
              <a:spcBef>
                <a:spcPts val="0"/>
              </a:spcBef>
              <a:spcAft>
                <a:spcPts val="0"/>
              </a:spcAft>
              <a:buClr>
                <a:schemeClr val="dk2"/>
              </a:buClr>
              <a:buSzPts val="6750"/>
              <a:buFont typeface="Trebuchet MS"/>
              <a:buNone/>
              <a:defRPr sz="675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1" name="Google Shape;101;p38"/>
          <p:cNvSpPr txBox="1">
            <a:spLocks noGrp="1"/>
          </p:cNvSpPr>
          <p:nvPr>
            <p:ph type="sldNum" idx="12"/>
          </p:nvPr>
        </p:nvSpPr>
        <p:spPr>
          <a:xfrm>
            <a:off x="9174126" y="6373686"/>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Trebuchet MS"/>
                <a:ea typeface="Trebuchet MS"/>
                <a:cs typeface="Trebuchet MS"/>
                <a:sym typeface="Trebuchet MS"/>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Trebuchet MS"/>
                <a:ea typeface="Trebuchet MS"/>
                <a:cs typeface="Trebuchet MS"/>
                <a:sym typeface="Trebuchet MS"/>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Trebuchet MS"/>
                <a:ea typeface="Trebuchet MS"/>
                <a:cs typeface="Trebuchet MS"/>
                <a:sym typeface="Trebuchet MS"/>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Trebuchet MS"/>
                <a:ea typeface="Trebuchet MS"/>
                <a:cs typeface="Trebuchet MS"/>
                <a:sym typeface="Trebuchet MS"/>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Trebuchet MS"/>
                <a:ea typeface="Trebuchet MS"/>
                <a:cs typeface="Trebuchet MS"/>
                <a:sym typeface="Trebuchet MS"/>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Trebuchet MS"/>
                <a:ea typeface="Trebuchet MS"/>
                <a:cs typeface="Trebuchet MS"/>
                <a:sym typeface="Trebuchet MS"/>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Trebuchet MS"/>
                <a:ea typeface="Trebuchet MS"/>
                <a:cs typeface="Trebuchet MS"/>
                <a:sym typeface="Trebuchet MS"/>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Trebuchet MS"/>
                <a:ea typeface="Trebuchet MS"/>
                <a:cs typeface="Trebuchet MS"/>
                <a:sym typeface="Trebuchet MS"/>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92195001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a:extLst>
              <a:ext uri="{28A0092B-C50C-407E-A947-70E740481C1C}">
                <a14:useLocalDpi xmlns:a14="http://schemas.microsoft.com/office/drawing/2010/main" val="0"/>
              </a:ext>
            </a:extLst>
          </a:blip>
          <a:srcRect r="55752"/>
          <a:stretch/>
        </p:blipFill>
        <p:spPr>
          <a:xfrm>
            <a:off x="9173633" y="5961064"/>
            <a:ext cx="2728384" cy="850899"/>
          </a:xfrm>
          <a:prstGeom prst="rect">
            <a:avLst/>
          </a:prstGeom>
        </p:spPr>
      </p:pic>
      <p:sp>
        <p:nvSpPr>
          <p:cNvPr id="4" name="Rectangle 3"/>
          <p:cNvSpPr/>
          <p:nvPr userDrawn="1"/>
        </p:nvSpPr>
        <p:spPr bwMode="auto">
          <a:xfrm rot="5400000">
            <a:off x="5393530" y="-991392"/>
            <a:ext cx="1404937" cy="12192000"/>
          </a:xfrm>
          <a:prstGeom prst="rect">
            <a:avLst/>
          </a:prstGeom>
          <a:solidFill>
            <a:srgbClr val="0065A6"/>
          </a:solidFill>
          <a:ln w="34925" cap="flat" cmpd="sng" algn="ctr">
            <a:no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solidFill>
                <a:srgbClr val="FFFF00"/>
              </a:solidFill>
              <a:ea typeface="ＭＳ Ｐゴシック" pitchFamily="34" charset="-128"/>
            </a:endParaRPr>
          </a:p>
        </p:txBody>
      </p:sp>
      <p:sp>
        <p:nvSpPr>
          <p:cNvPr id="5" name="Rectangle 4"/>
          <p:cNvSpPr/>
          <p:nvPr userDrawn="1"/>
        </p:nvSpPr>
        <p:spPr bwMode="auto">
          <a:xfrm rot="5400000">
            <a:off x="4398169" y="-3391694"/>
            <a:ext cx="3395663" cy="12192003"/>
          </a:xfrm>
          <a:prstGeom prst="rect">
            <a:avLst/>
          </a:prstGeom>
          <a:solidFill>
            <a:srgbClr val="002850"/>
          </a:solidFill>
          <a:ln w="34925" cap="flat" cmpd="sng" algn="ctr">
            <a:no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solidFill>
                <a:srgbClr val="FFFF00"/>
              </a:solidFill>
              <a:ea typeface="ＭＳ Ｐゴシック" pitchFamily="34" charset="-128"/>
            </a:endParaRPr>
          </a:p>
        </p:txBody>
      </p:sp>
      <p:sp>
        <p:nvSpPr>
          <p:cNvPr id="10242" name="Title Placeholder 1"/>
          <p:cNvSpPr>
            <a:spLocks noGrp="1"/>
          </p:cNvSpPr>
          <p:nvPr>
            <p:ph type="ctrTitle"/>
          </p:nvPr>
        </p:nvSpPr>
        <p:spPr>
          <a:xfrm>
            <a:off x="609600" y="1283516"/>
            <a:ext cx="10922597" cy="2682096"/>
          </a:xfrm>
          <a:prstGeom prst="rect">
            <a:avLst/>
          </a:prstGeom>
        </p:spPr>
        <p:txBody>
          <a:bodyPr anchor="b"/>
          <a:lstStyle>
            <a:lvl1pPr>
              <a:lnSpc>
                <a:spcPct val="100000"/>
              </a:lnSpc>
              <a:defRPr sz="4800" b="1" cap="all" baseline="0">
                <a:solidFill>
                  <a:srgbClr val="FFFFFF"/>
                </a:solidFill>
                <a:latin typeface="Arial" charset="0"/>
              </a:defRPr>
            </a:lvl1pPr>
          </a:lstStyle>
          <a:p>
            <a:r>
              <a:rPr lang="en-US" dirty="0"/>
              <a:t>Click to edit Master title style</a:t>
            </a:r>
          </a:p>
        </p:txBody>
      </p:sp>
      <p:sp>
        <p:nvSpPr>
          <p:cNvPr id="10243" name="Text Placeholder 2"/>
          <p:cNvSpPr>
            <a:spLocks noGrp="1"/>
          </p:cNvSpPr>
          <p:nvPr>
            <p:ph type="subTitle" idx="1" hasCustomPrompt="1"/>
          </p:nvPr>
        </p:nvSpPr>
        <p:spPr>
          <a:xfrm>
            <a:off x="609600" y="4402138"/>
            <a:ext cx="8578851" cy="1404938"/>
          </a:xfrm>
        </p:spPr>
        <p:txBody>
          <a:bodyPr anchor="ctr"/>
          <a:lstStyle>
            <a:lvl1pPr marL="0" indent="0">
              <a:lnSpc>
                <a:spcPct val="100000"/>
              </a:lnSpc>
              <a:spcBef>
                <a:spcPts val="0"/>
              </a:spcBef>
              <a:buFont typeface="Arial" charset="0"/>
              <a:buNone/>
              <a:defRPr sz="2000" b="0">
                <a:solidFill>
                  <a:schemeClr val="bg1"/>
                </a:solidFill>
                <a:latin typeface="Arial" charset="0"/>
              </a:defRPr>
            </a:lvl1pPr>
          </a:lstStyle>
          <a:p>
            <a:r>
              <a:rPr lang="en-US" dirty="0"/>
              <a:t>Click to edit master subtitle style</a:t>
            </a:r>
          </a:p>
        </p:txBody>
      </p:sp>
      <p:pic>
        <p:nvPicPr>
          <p:cNvPr id="11" name="Picture 10"/>
          <p:cNvPicPr>
            <a:picLocks noChangeAspect="1"/>
          </p:cNvPicPr>
          <p:nvPr userDrawn="1"/>
        </p:nvPicPr>
        <p:blipFill rotWithShape="1">
          <a:blip r:embed="rId2">
            <a:extLst>
              <a:ext uri="{28A0092B-C50C-407E-A947-70E740481C1C}">
                <a14:useLocalDpi xmlns:a14="http://schemas.microsoft.com/office/drawing/2010/main" val="0"/>
              </a:ext>
            </a:extLst>
          </a:blip>
          <a:srcRect l="44659" t="30410" r="-6860" b="10635"/>
          <a:stretch/>
        </p:blipFill>
        <p:spPr>
          <a:xfrm>
            <a:off x="503767" y="6224587"/>
            <a:ext cx="3835399" cy="501650"/>
          </a:xfrm>
          <a:prstGeom prst="rect">
            <a:avLst/>
          </a:prstGeom>
        </p:spPr>
      </p:pic>
    </p:spTree>
    <p:extLst>
      <p:ext uri="{BB962C8B-B14F-4D97-AF65-F5344CB8AC3E}">
        <p14:creationId xmlns:p14="http://schemas.microsoft.com/office/powerpoint/2010/main" val="206312741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4" name="Rectangle 3"/>
          <p:cNvSpPr/>
          <p:nvPr userDrawn="1"/>
        </p:nvSpPr>
        <p:spPr bwMode="auto">
          <a:xfrm rot="5400000">
            <a:off x="3880643" y="-3909219"/>
            <a:ext cx="4424363" cy="12198351"/>
          </a:xfrm>
          <a:prstGeom prst="rect">
            <a:avLst/>
          </a:prstGeom>
          <a:solidFill>
            <a:srgbClr val="002850"/>
          </a:solidFill>
          <a:ln w="34925" cap="flat" cmpd="sng" algn="ctr">
            <a:no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solidFill>
                <a:srgbClr val="FFFF00"/>
              </a:solidFill>
              <a:ea typeface="ＭＳ Ｐゴシック" pitchFamily="34" charset="-128"/>
            </a:endParaRPr>
          </a:p>
        </p:txBody>
      </p:sp>
      <p:sp>
        <p:nvSpPr>
          <p:cNvPr id="5" name="Rectangle 4"/>
          <p:cNvSpPr/>
          <p:nvPr userDrawn="1"/>
        </p:nvSpPr>
        <p:spPr bwMode="auto">
          <a:xfrm rot="5400000">
            <a:off x="5390356" y="-994567"/>
            <a:ext cx="1404937" cy="12198349"/>
          </a:xfrm>
          <a:prstGeom prst="rect">
            <a:avLst/>
          </a:prstGeom>
          <a:solidFill>
            <a:srgbClr val="0065A6"/>
          </a:solidFill>
          <a:ln w="34925" cap="flat" cmpd="sng" algn="ctr">
            <a:no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solidFill>
                <a:srgbClr val="FFFF00"/>
              </a:solidFill>
              <a:ea typeface="ＭＳ Ｐゴシック" pitchFamily="34" charset="-128"/>
            </a:endParaRPr>
          </a:p>
        </p:txBody>
      </p:sp>
      <p:sp>
        <p:nvSpPr>
          <p:cNvPr id="7" name="Text Placeholder 2"/>
          <p:cNvSpPr>
            <a:spLocks noGrp="1"/>
          </p:cNvSpPr>
          <p:nvPr>
            <p:ph type="subTitle" idx="1" hasCustomPrompt="1"/>
          </p:nvPr>
        </p:nvSpPr>
        <p:spPr>
          <a:xfrm>
            <a:off x="609600" y="4402138"/>
            <a:ext cx="10261600" cy="1404938"/>
          </a:xfrm>
        </p:spPr>
        <p:txBody>
          <a:bodyPr anchor="ctr"/>
          <a:lstStyle>
            <a:lvl1pPr marL="0" indent="0">
              <a:lnSpc>
                <a:spcPct val="100000"/>
              </a:lnSpc>
              <a:spcBef>
                <a:spcPts val="0"/>
              </a:spcBef>
              <a:buFont typeface="Arial" charset="0"/>
              <a:buNone/>
              <a:defRPr sz="2000" b="0">
                <a:solidFill>
                  <a:schemeClr val="bg1"/>
                </a:solidFill>
                <a:latin typeface="Arial" charset="0"/>
              </a:defRPr>
            </a:lvl1pPr>
          </a:lstStyle>
          <a:p>
            <a:r>
              <a:rPr lang="en-US" dirty="0"/>
              <a:t>Click to edit master subtitle style</a:t>
            </a:r>
          </a:p>
        </p:txBody>
      </p:sp>
      <p:sp>
        <p:nvSpPr>
          <p:cNvPr id="8" name="Title Placeholder 1"/>
          <p:cNvSpPr>
            <a:spLocks noGrp="1"/>
          </p:cNvSpPr>
          <p:nvPr>
            <p:ph type="ctrTitle"/>
          </p:nvPr>
        </p:nvSpPr>
        <p:spPr>
          <a:xfrm>
            <a:off x="603252" y="2979738"/>
            <a:ext cx="11588747" cy="957264"/>
          </a:xfrm>
          <a:prstGeom prst="rect">
            <a:avLst/>
          </a:prstGeom>
        </p:spPr>
        <p:txBody>
          <a:bodyPr anchor="b"/>
          <a:lstStyle>
            <a:lvl1pPr>
              <a:lnSpc>
                <a:spcPct val="100000"/>
              </a:lnSpc>
              <a:defRPr sz="3800" b="1" cap="all" baseline="0">
                <a:solidFill>
                  <a:srgbClr val="FFFFFF"/>
                </a:solidFill>
                <a:latin typeface="Arial" charset="0"/>
              </a:defRPr>
            </a:lvl1pPr>
          </a:lstStyle>
          <a:p>
            <a:r>
              <a:rPr lang="en-US" dirty="0"/>
              <a:t>Click to edit Master title style</a:t>
            </a:r>
          </a:p>
        </p:txBody>
      </p:sp>
      <p:sp>
        <p:nvSpPr>
          <p:cNvPr id="6" name="Slide Number Placeholder 5"/>
          <p:cNvSpPr>
            <a:spLocks noGrp="1"/>
          </p:cNvSpPr>
          <p:nvPr>
            <p:ph type="sldNum" sz="quarter" idx="10"/>
          </p:nvPr>
        </p:nvSpPr>
        <p:spPr/>
        <p:txBody>
          <a:bodyPr/>
          <a:lstStyle>
            <a:lvl1pPr>
              <a:defRPr/>
            </a:lvl1pPr>
          </a:lstStyle>
          <a:p>
            <a:fld id="{C8C01F01-A601-4FE5-8E71-6675F782C625}" type="slidenum">
              <a:rPr lang="en-US" altLang="en-US"/>
              <a:pPr/>
              <a:t>‹#›</a:t>
            </a:fld>
            <a:endParaRPr lang="en-US" altLang="en-US" dirty="0"/>
          </a:p>
        </p:txBody>
      </p:sp>
      <p:sp>
        <p:nvSpPr>
          <p:cNvPr id="9" name="Rectangle 7"/>
          <p:cNvSpPr>
            <a:spLocks noGrp="1" noChangeArrowheads="1"/>
          </p:cNvSpPr>
          <p:nvPr>
            <p:ph type="ftr" sz="quarter" idx="11"/>
          </p:nvPr>
        </p:nvSpPr>
        <p:spPr/>
        <p:txBody>
          <a:bodyPr/>
          <a:lstStyle>
            <a:lvl1pPr>
              <a:defRPr/>
            </a:lvl1pPr>
          </a:lstStyle>
          <a:p>
            <a:r>
              <a:rPr lang="en-US" altLang="en-US" dirty="0"/>
              <a:t>Confidential, unpublished property of Cigna. Do not duplicate or distribute. Use and distribution limited solely to authorized personnel. © 2021 Cigna</a:t>
            </a:r>
          </a:p>
        </p:txBody>
      </p:sp>
    </p:spTree>
    <p:extLst>
      <p:ext uri="{BB962C8B-B14F-4D97-AF65-F5344CB8AC3E}">
        <p14:creationId xmlns:p14="http://schemas.microsoft.com/office/powerpoint/2010/main" val="387275846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p:txBody>
          <a:bodyPr/>
          <a:lstStyle>
            <a:lvl1pPr marL="230188" indent="-230188">
              <a:buClr>
                <a:schemeClr val="tx1"/>
              </a:buClr>
              <a:buFont typeface="Arial" panose="020B0604020202020204" pitchFamily="34" charset="0"/>
              <a:buChar char="•"/>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1"/>
          <p:cNvSpPr>
            <a:spLocks noGrp="1"/>
          </p:cNvSpPr>
          <p:nvPr>
            <p:ph type="title" hasCustomPrompt="1"/>
          </p:nvPr>
        </p:nvSpPr>
        <p:spPr>
          <a:xfrm>
            <a:off x="603251" y="274638"/>
            <a:ext cx="10972800" cy="355983"/>
          </a:xfrm>
        </p:spPr>
        <p:txBody>
          <a:bodyPr/>
          <a:lstStyle>
            <a:lvl1pPr>
              <a:defRPr sz="2000" cap="none">
                <a:solidFill>
                  <a:srgbClr val="0065A6"/>
                </a:solidFill>
              </a:defRPr>
            </a:lvl1pPr>
          </a:lstStyle>
          <a:p>
            <a:r>
              <a:rPr lang="en-US" dirty="0"/>
              <a:t>Click to edit master title style</a:t>
            </a:r>
          </a:p>
        </p:txBody>
      </p:sp>
      <p:sp>
        <p:nvSpPr>
          <p:cNvPr id="4" name="Slide Number Placeholder 5"/>
          <p:cNvSpPr>
            <a:spLocks noGrp="1"/>
          </p:cNvSpPr>
          <p:nvPr>
            <p:ph type="sldNum" sz="quarter" idx="10"/>
          </p:nvPr>
        </p:nvSpPr>
        <p:spPr>
          <a:ln/>
        </p:spPr>
        <p:txBody>
          <a:bodyPr/>
          <a:lstStyle>
            <a:lvl1pPr algn="r" defTabSz="457200" rtl="0" fontAlgn="base">
              <a:spcBef>
                <a:spcPct val="0"/>
              </a:spcBef>
              <a:spcAft>
                <a:spcPct val="0"/>
              </a:spcAft>
              <a:defRPr lang="en-US" altLang="en-US" sz="800" kern="1200" smtClean="0">
                <a:solidFill>
                  <a:srgbClr val="999999"/>
                </a:solidFill>
                <a:latin typeface="Arial Narrow" panose="020B0606020202030204" pitchFamily="34" charset="0"/>
                <a:ea typeface="+mn-ea"/>
                <a:cs typeface="Arial" charset="0"/>
              </a:defRPr>
            </a:lvl1pPr>
          </a:lstStyle>
          <a:p>
            <a:fld id="{38EC0547-4173-4FD2-B3AD-CE0209F6F09F}" type="slidenum">
              <a:rPr lang="en-US" smtClean="0"/>
              <a:pPr/>
              <a:t>‹#›</a:t>
            </a:fld>
            <a:endParaRPr lang="en-US" dirty="0"/>
          </a:p>
        </p:txBody>
      </p:sp>
      <p:sp>
        <p:nvSpPr>
          <p:cNvPr id="5" name="Rectangle 7"/>
          <p:cNvSpPr>
            <a:spLocks noGrp="1" noChangeArrowheads="1"/>
          </p:cNvSpPr>
          <p:nvPr>
            <p:ph type="ftr" sz="quarter" idx="11"/>
          </p:nvPr>
        </p:nvSpPr>
        <p:spPr>
          <a:ln/>
        </p:spPr>
        <p:txBody>
          <a:bodyPr/>
          <a:lstStyle>
            <a:lvl1pPr>
              <a:defRPr/>
            </a:lvl1pPr>
          </a:lstStyle>
          <a:p>
            <a:r>
              <a:rPr lang="en-US" altLang="en-US" dirty="0"/>
              <a:t>Confidential, unpublished property of Cigna. Do not duplicate or distribute. Use and distribution limited solely to authorized personnel. © 2021 Cigna</a:t>
            </a:r>
          </a:p>
        </p:txBody>
      </p:sp>
    </p:spTree>
    <p:extLst>
      <p:ext uri="{BB962C8B-B14F-4D97-AF65-F5344CB8AC3E}">
        <p14:creationId xmlns:p14="http://schemas.microsoft.com/office/powerpoint/2010/main" val="154206573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603251" y="274638"/>
            <a:ext cx="10972800" cy="371748"/>
          </a:xfrm>
        </p:spPr>
        <p:txBody>
          <a:bodyPr/>
          <a:lstStyle>
            <a:lvl1pPr>
              <a:defRPr sz="2000" cap="none">
                <a:solidFill>
                  <a:srgbClr val="0065A6"/>
                </a:solidFill>
              </a:defRPr>
            </a:lvl1pPr>
          </a:lstStyle>
          <a:p>
            <a:r>
              <a:rPr lang="en-US" dirty="0"/>
              <a:t>Click to edit master title style</a:t>
            </a:r>
          </a:p>
        </p:txBody>
      </p:sp>
      <p:sp>
        <p:nvSpPr>
          <p:cNvPr id="3" name="Slide Number Placeholder 5"/>
          <p:cNvSpPr>
            <a:spLocks noGrp="1"/>
          </p:cNvSpPr>
          <p:nvPr>
            <p:ph type="sldNum" sz="quarter" idx="10"/>
          </p:nvPr>
        </p:nvSpPr>
        <p:spPr>
          <a:ln/>
        </p:spPr>
        <p:txBody>
          <a:bodyPr/>
          <a:lstStyle>
            <a:lvl1pPr>
              <a:defRPr sz="800">
                <a:latin typeface="Arial Narrow" panose="020B0606020202030204" pitchFamily="34" charset="0"/>
              </a:defRPr>
            </a:lvl1pPr>
          </a:lstStyle>
          <a:p>
            <a:fld id="{97C9F2F1-5B60-4828-8D48-CC3CA0267DF1}" type="slidenum">
              <a:rPr lang="en-US" altLang="en-US" smtClean="0"/>
              <a:pPr/>
              <a:t>‹#›</a:t>
            </a:fld>
            <a:endParaRPr lang="en-US" altLang="en-US" dirty="0"/>
          </a:p>
        </p:txBody>
      </p:sp>
      <p:sp>
        <p:nvSpPr>
          <p:cNvPr id="4" name="Rectangle 7"/>
          <p:cNvSpPr>
            <a:spLocks noGrp="1" noChangeArrowheads="1"/>
          </p:cNvSpPr>
          <p:nvPr>
            <p:ph type="ftr" sz="quarter" idx="11"/>
          </p:nvPr>
        </p:nvSpPr>
        <p:spPr>
          <a:ln/>
        </p:spPr>
        <p:txBody>
          <a:bodyPr/>
          <a:lstStyle>
            <a:lvl1pPr>
              <a:defRPr/>
            </a:lvl1pPr>
          </a:lstStyle>
          <a:p>
            <a:r>
              <a:rPr lang="en-US" altLang="en-US" dirty="0"/>
              <a:t>Confidential, unpublished property of Cigna. Do not duplicate or distribute. Use and distribution limited solely to authorized personnel. © 2021 Cigna</a:t>
            </a:r>
          </a:p>
        </p:txBody>
      </p:sp>
    </p:spTree>
    <p:extLst>
      <p:ext uri="{BB962C8B-B14F-4D97-AF65-F5344CB8AC3E}">
        <p14:creationId xmlns:p14="http://schemas.microsoft.com/office/powerpoint/2010/main" val="40099761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Freeform: Shape 7" descr="Tag=AccentColor&#10;Flavor=Light&#10;Target=Fill">
            <a:extLst>
              <a:ext uri="{FF2B5EF4-FFF2-40B4-BE49-F238E27FC236}">
                <a16:creationId xmlns:a16="http://schemas.microsoft.com/office/drawing/2014/main" id="{76C5A8FA-6B61-4934-AF55-C595090CA5DC}"/>
              </a:ext>
            </a:extLst>
          </p:cNvPr>
          <p:cNvSpPr/>
          <p:nvPr/>
        </p:nvSpPr>
        <p:spPr>
          <a:xfrm>
            <a:off x="4726728" y="0"/>
            <a:ext cx="7472381" cy="6858000"/>
          </a:xfrm>
          <a:custGeom>
            <a:avLst/>
            <a:gdLst>
              <a:gd name="connsiteX0" fmla="*/ 1232666 w 7472381"/>
              <a:gd name="connsiteY0" fmla="*/ 0 h 6886575"/>
              <a:gd name="connsiteX1" fmla="*/ 7472381 w 7472381"/>
              <a:gd name="connsiteY1" fmla="*/ 0 h 6886575"/>
              <a:gd name="connsiteX2" fmla="*/ 7472381 w 7472381"/>
              <a:gd name="connsiteY2" fmla="*/ 814388 h 6886575"/>
              <a:gd name="connsiteX3" fmla="*/ 7472381 w 7472381"/>
              <a:gd name="connsiteY3" fmla="*/ 6411516 h 6886575"/>
              <a:gd name="connsiteX4" fmla="*/ 7472381 w 7472381"/>
              <a:gd name="connsiteY4" fmla="*/ 6886575 h 6886575"/>
              <a:gd name="connsiteX5" fmla="*/ 6992676 w 7472381"/>
              <a:gd name="connsiteY5" fmla="*/ 6886575 h 6886575"/>
              <a:gd name="connsiteX6" fmla="*/ 1946893 w 7472381"/>
              <a:gd name="connsiteY6" fmla="*/ 6886575 h 6886575"/>
              <a:gd name="connsiteX7" fmla="*/ 1506276 w 7472381"/>
              <a:gd name="connsiteY7" fmla="*/ 6686550 h 6886575"/>
              <a:gd name="connsiteX8" fmla="*/ 1314394 w 7472381"/>
              <a:gd name="connsiteY8" fmla="*/ 6457949 h 6886575"/>
              <a:gd name="connsiteX9" fmla="*/ 1246880 w 7472381"/>
              <a:gd name="connsiteY9" fmla="*/ 6393656 h 6886575"/>
              <a:gd name="connsiteX10" fmla="*/ 1079872 w 7472381"/>
              <a:gd name="connsiteY10" fmla="*/ 6307931 h 6886575"/>
              <a:gd name="connsiteX11" fmla="*/ 788495 w 7472381"/>
              <a:gd name="connsiteY11" fmla="*/ 6125765 h 6886575"/>
              <a:gd name="connsiteX12" fmla="*/ 895097 w 7472381"/>
              <a:gd name="connsiteY12" fmla="*/ 6082903 h 6886575"/>
              <a:gd name="connsiteX13" fmla="*/ 1204239 w 7472381"/>
              <a:gd name="connsiteY13" fmla="*/ 6193631 h 6886575"/>
              <a:gd name="connsiteX14" fmla="*/ 1428102 w 7472381"/>
              <a:gd name="connsiteY14" fmla="*/ 6222206 h 6886575"/>
              <a:gd name="connsiteX15" fmla="*/ 1111852 w 7472381"/>
              <a:gd name="connsiteY15" fmla="*/ 6029325 h 6886575"/>
              <a:gd name="connsiteX16" fmla="*/ 806262 w 7472381"/>
              <a:gd name="connsiteY16" fmla="*/ 5779294 h 6886575"/>
              <a:gd name="connsiteX17" fmla="*/ 1040785 w 7472381"/>
              <a:gd name="connsiteY17" fmla="*/ 5825728 h 6886575"/>
              <a:gd name="connsiteX18" fmla="*/ 1051445 w 7472381"/>
              <a:gd name="connsiteY18" fmla="*/ 5793581 h 6886575"/>
              <a:gd name="connsiteX19" fmla="*/ 845349 w 7472381"/>
              <a:gd name="connsiteY19" fmla="*/ 5497115 h 6886575"/>
              <a:gd name="connsiteX20" fmla="*/ 745855 w 7472381"/>
              <a:gd name="connsiteY20" fmla="*/ 5375672 h 6886575"/>
              <a:gd name="connsiteX21" fmla="*/ 291024 w 7472381"/>
              <a:gd name="connsiteY21" fmla="*/ 5014913 h 6886575"/>
              <a:gd name="connsiteX22" fmla="*/ 724535 w 7472381"/>
              <a:gd name="connsiteY22" fmla="*/ 5175647 h 6886575"/>
              <a:gd name="connsiteX23" fmla="*/ 276811 w 7472381"/>
              <a:gd name="connsiteY23" fmla="*/ 4825603 h 6886575"/>
              <a:gd name="connsiteX24" fmla="*/ 60055 w 7472381"/>
              <a:gd name="connsiteY24" fmla="*/ 4697016 h 6886575"/>
              <a:gd name="connsiteX25" fmla="*/ 6755 w 7472381"/>
              <a:gd name="connsiteY25" fmla="*/ 4622006 h 6886575"/>
              <a:gd name="connsiteX26" fmla="*/ 102696 w 7472381"/>
              <a:gd name="connsiteY26" fmla="*/ 4604146 h 6886575"/>
              <a:gd name="connsiteX27" fmla="*/ 397625 w 7472381"/>
              <a:gd name="connsiteY27" fmla="*/ 4632722 h 6886575"/>
              <a:gd name="connsiteX28" fmla="*/ 31628 w 7472381"/>
              <a:gd name="connsiteY28" fmla="*/ 4396978 h 6886575"/>
              <a:gd name="connsiteX29" fmla="*/ 305237 w 7472381"/>
              <a:gd name="connsiteY29" fmla="*/ 4432697 h 6886575"/>
              <a:gd name="connsiteX30" fmla="*/ 383412 w 7472381"/>
              <a:gd name="connsiteY30" fmla="*/ 4339828 h 6886575"/>
              <a:gd name="connsiteX31" fmla="*/ 511333 w 7472381"/>
              <a:gd name="connsiteY31" fmla="*/ 4189810 h 6886575"/>
              <a:gd name="connsiteX32" fmla="*/ 600167 w 7472381"/>
              <a:gd name="connsiteY32" fmla="*/ 4107656 h 6886575"/>
              <a:gd name="connsiteX33" fmla="*/ 635701 w 7472381"/>
              <a:gd name="connsiteY33" fmla="*/ 3843337 h 6886575"/>
              <a:gd name="connsiteX34" fmla="*/ 561080 w 7472381"/>
              <a:gd name="connsiteY34" fmla="*/ 3554015 h 6886575"/>
              <a:gd name="connsiteX35" fmla="*/ 354985 w 7472381"/>
              <a:gd name="connsiteY35" fmla="*/ 3407569 h 6886575"/>
              <a:gd name="connsiteX36" fmla="*/ 415392 w 7472381"/>
              <a:gd name="connsiteY36" fmla="*/ 3243263 h 6886575"/>
              <a:gd name="connsiteX37" fmla="*/ 852456 w 7472381"/>
              <a:gd name="connsiteY37" fmla="*/ 3343275 h 6886575"/>
              <a:gd name="connsiteX38" fmla="*/ 202190 w 7472381"/>
              <a:gd name="connsiteY38" fmla="*/ 2953940 h 6886575"/>
              <a:gd name="connsiteX39" fmla="*/ 312344 w 7472381"/>
              <a:gd name="connsiteY39" fmla="*/ 2936081 h 6886575"/>
              <a:gd name="connsiteX40" fmla="*/ 706768 w 7472381"/>
              <a:gd name="connsiteY40" fmla="*/ 2714625 h 6886575"/>
              <a:gd name="connsiteX41" fmla="*/ 728088 w 7472381"/>
              <a:gd name="connsiteY41" fmla="*/ 2703909 h 6886575"/>
              <a:gd name="connsiteX42" fmla="*/ 795602 w 7472381"/>
              <a:gd name="connsiteY42" fmla="*/ 2564606 h 6886575"/>
              <a:gd name="connsiteX43" fmla="*/ 1008804 w 7472381"/>
              <a:gd name="connsiteY43" fmla="*/ 2543175 h 6886575"/>
              <a:gd name="connsiteX44" fmla="*/ 1186473 w 7472381"/>
              <a:gd name="connsiteY44" fmla="*/ 2575322 h 6886575"/>
              <a:gd name="connsiteX45" fmla="*/ 1378355 w 7472381"/>
              <a:gd name="connsiteY45" fmla="*/ 2536031 h 6886575"/>
              <a:gd name="connsiteX46" fmla="*/ 1548916 w 7472381"/>
              <a:gd name="connsiteY46" fmla="*/ 2553891 h 6886575"/>
              <a:gd name="connsiteX47" fmla="*/ 1694604 w 7472381"/>
              <a:gd name="connsiteY47" fmla="*/ 2528888 h 6886575"/>
              <a:gd name="connsiteX48" fmla="*/ 1552469 w 7472381"/>
              <a:gd name="connsiteY48" fmla="*/ 2411015 h 6886575"/>
              <a:gd name="connsiteX49" fmla="*/ 1353481 w 7472381"/>
              <a:gd name="connsiteY49" fmla="*/ 2411015 h 6886575"/>
              <a:gd name="connsiteX50" fmla="*/ 1211346 w 7472381"/>
              <a:gd name="connsiteY50" fmla="*/ 2336007 h 6886575"/>
              <a:gd name="connsiteX51" fmla="*/ 1076318 w 7472381"/>
              <a:gd name="connsiteY51" fmla="*/ 2200275 h 6886575"/>
              <a:gd name="connsiteX52" fmla="*/ 600167 w 7472381"/>
              <a:gd name="connsiteY52" fmla="*/ 1982390 h 6886575"/>
              <a:gd name="connsiteX53" fmla="*/ 514886 w 7472381"/>
              <a:gd name="connsiteY53" fmla="*/ 1900238 h 6886575"/>
              <a:gd name="connsiteX54" fmla="*/ 1872273 w 7472381"/>
              <a:gd name="connsiteY54" fmla="*/ 2218135 h 6886575"/>
              <a:gd name="connsiteX55" fmla="*/ 1452975 w 7472381"/>
              <a:gd name="connsiteY55" fmla="*/ 2085975 h 6886575"/>
              <a:gd name="connsiteX56" fmla="*/ 1737245 w 7472381"/>
              <a:gd name="connsiteY56" fmla="*/ 2110978 h 6886575"/>
              <a:gd name="connsiteX57" fmla="*/ 1893593 w 7472381"/>
              <a:gd name="connsiteY57" fmla="*/ 2021681 h 6886575"/>
              <a:gd name="connsiteX58" fmla="*/ 1893593 w 7472381"/>
              <a:gd name="connsiteY58" fmla="*/ 1993106 h 6886575"/>
              <a:gd name="connsiteX59" fmla="*/ 1776332 w 7472381"/>
              <a:gd name="connsiteY59" fmla="*/ 1910953 h 6886575"/>
              <a:gd name="connsiteX60" fmla="*/ 1708818 w 7472381"/>
              <a:gd name="connsiteY60" fmla="*/ 1857375 h 6886575"/>
              <a:gd name="connsiteX61" fmla="*/ 1524043 w 7472381"/>
              <a:gd name="connsiteY61" fmla="*/ 1664493 h 6886575"/>
              <a:gd name="connsiteX62" fmla="*/ 1655517 w 7472381"/>
              <a:gd name="connsiteY62" fmla="*/ 1643062 h 6886575"/>
              <a:gd name="connsiteX63" fmla="*/ 1705264 w 7472381"/>
              <a:gd name="connsiteY63" fmla="*/ 1603772 h 6886575"/>
              <a:gd name="connsiteX64" fmla="*/ 1669731 w 7472381"/>
              <a:gd name="connsiteY64" fmla="*/ 1546622 h 6886575"/>
              <a:gd name="connsiteX65" fmla="*/ 1261093 w 7472381"/>
              <a:gd name="connsiteY65" fmla="*/ 1371600 h 6886575"/>
              <a:gd name="connsiteX66" fmla="*/ 1229113 w 7472381"/>
              <a:gd name="connsiteY66" fmla="*/ 1235869 h 6886575"/>
              <a:gd name="connsiteX67" fmla="*/ 1307287 w 7472381"/>
              <a:gd name="connsiteY67" fmla="*/ 1214437 h 6886575"/>
              <a:gd name="connsiteX68" fmla="*/ 1396121 w 7472381"/>
              <a:gd name="connsiteY68" fmla="*/ 1225153 h 6886575"/>
              <a:gd name="connsiteX69" fmla="*/ 1325054 w 7472381"/>
              <a:gd name="connsiteY69" fmla="*/ 1117997 h 6886575"/>
              <a:gd name="connsiteX70" fmla="*/ 1037231 w 7472381"/>
              <a:gd name="connsiteY70" fmla="*/ 1010841 h 6886575"/>
              <a:gd name="connsiteX71" fmla="*/ 983931 w 7472381"/>
              <a:gd name="connsiteY71" fmla="*/ 953690 h 6886575"/>
              <a:gd name="connsiteX72" fmla="*/ 1054998 w 7472381"/>
              <a:gd name="connsiteY72" fmla="*/ 925115 h 6886575"/>
              <a:gd name="connsiteX73" fmla="*/ 1108299 w 7472381"/>
              <a:gd name="connsiteY73" fmla="*/ 914400 h 6886575"/>
              <a:gd name="connsiteX74" fmla="*/ 6755 w 7472381"/>
              <a:gd name="connsiteY74" fmla="*/ 467915 h 6886575"/>
              <a:gd name="connsiteX75" fmla="*/ 255490 w 7472381"/>
              <a:gd name="connsiteY75" fmla="*/ 464344 h 6886575"/>
              <a:gd name="connsiteX76" fmla="*/ 500673 w 7472381"/>
              <a:gd name="connsiteY76" fmla="*/ 535781 h 6886575"/>
              <a:gd name="connsiteX77" fmla="*/ 760069 w 7472381"/>
              <a:gd name="connsiteY77" fmla="*/ 525066 h 6886575"/>
              <a:gd name="connsiteX78" fmla="*/ 1005251 w 7472381"/>
              <a:gd name="connsiteY78" fmla="*/ 560785 h 6886575"/>
              <a:gd name="connsiteX79" fmla="*/ 1218453 w 7472381"/>
              <a:gd name="connsiteY79" fmla="*/ 560785 h 6886575"/>
              <a:gd name="connsiteX80" fmla="*/ 1019464 w 7472381"/>
              <a:gd name="connsiteY80" fmla="*/ 507206 h 6886575"/>
              <a:gd name="connsiteX81" fmla="*/ 944844 w 7472381"/>
              <a:gd name="connsiteY81" fmla="*/ 417909 h 6886575"/>
              <a:gd name="connsiteX82" fmla="*/ 969717 w 7472381"/>
              <a:gd name="connsiteY82" fmla="*/ 335757 h 6886575"/>
              <a:gd name="connsiteX83" fmla="*/ 1051445 w 7472381"/>
              <a:gd name="connsiteY83" fmla="*/ 360759 h 6886575"/>
              <a:gd name="connsiteX84" fmla="*/ 1147386 w 7472381"/>
              <a:gd name="connsiteY84" fmla="*/ 453629 h 6886575"/>
              <a:gd name="connsiteX85" fmla="*/ 1168706 w 7472381"/>
              <a:gd name="connsiteY85" fmla="*/ 396478 h 6886575"/>
              <a:gd name="connsiteX86" fmla="*/ 1225560 w 7472381"/>
              <a:gd name="connsiteY86" fmla="*/ 353615 h 6886575"/>
              <a:gd name="connsiteX87" fmla="*/ 1552469 w 7472381"/>
              <a:gd name="connsiteY87" fmla="*/ 375047 h 6886575"/>
              <a:gd name="connsiteX88" fmla="*/ 1335714 w 7472381"/>
              <a:gd name="connsiteY88" fmla="*/ 192881 h 6886575"/>
              <a:gd name="connsiteX89" fmla="*/ 1197133 w 7472381"/>
              <a:gd name="connsiteY89" fmla="*/ 164306 h 6886575"/>
              <a:gd name="connsiteX90" fmla="*/ 1165153 w 7472381"/>
              <a:gd name="connsiteY90" fmla="*/ 89297 h 6886575"/>
              <a:gd name="connsiteX91" fmla="*/ 1229113 w 7472381"/>
              <a:gd name="connsiteY91" fmla="*/ 71437 h 6886575"/>
              <a:gd name="connsiteX92" fmla="*/ 1548916 w 7472381"/>
              <a:gd name="connsiteY92" fmla="*/ 135731 h 6886575"/>
              <a:gd name="connsiteX93" fmla="*/ 1602217 w 7472381"/>
              <a:gd name="connsiteY93" fmla="*/ 110728 h 6886575"/>
              <a:gd name="connsiteX94" fmla="*/ 1232666 w 7472381"/>
              <a:gd name="connsiteY94" fmla="*/ 0 h 688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7472381" h="6886575">
                <a:moveTo>
                  <a:pt x="1232666" y="0"/>
                </a:moveTo>
                <a:lnTo>
                  <a:pt x="7472381" y="0"/>
                </a:lnTo>
                <a:lnTo>
                  <a:pt x="7472381" y="814388"/>
                </a:lnTo>
                <a:lnTo>
                  <a:pt x="7472381" y="6411516"/>
                </a:lnTo>
                <a:lnTo>
                  <a:pt x="7472381" y="6886575"/>
                </a:lnTo>
                <a:lnTo>
                  <a:pt x="6992676" y="6886575"/>
                </a:lnTo>
                <a:lnTo>
                  <a:pt x="1946893" y="6886575"/>
                </a:lnTo>
                <a:cubicBezTo>
                  <a:pt x="1801205" y="6815137"/>
                  <a:pt x="1662624" y="6729412"/>
                  <a:pt x="1506276" y="6686550"/>
                </a:cubicBezTo>
                <a:cubicBezTo>
                  <a:pt x="1399675" y="6657975"/>
                  <a:pt x="1296627" y="6607969"/>
                  <a:pt x="1314394" y="6457949"/>
                </a:cubicBezTo>
                <a:cubicBezTo>
                  <a:pt x="1317947" y="6415087"/>
                  <a:pt x="1289520" y="6382941"/>
                  <a:pt x="1246880" y="6393656"/>
                </a:cubicBezTo>
                <a:cubicBezTo>
                  <a:pt x="1165153" y="6415087"/>
                  <a:pt x="1126065" y="6354365"/>
                  <a:pt x="1079872" y="6307931"/>
                </a:cubicBezTo>
                <a:cubicBezTo>
                  <a:pt x="998144" y="6225779"/>
                  <a:pt x="919970" y="6140052"/>
                  <a:pt x="788495" y="6125765"/>
                </a:cubicBezTo>
                <a:cubicBezTo>
                  <a:pt x="813369" y="6061471"/>
                  <a:pt x="856009" y="6068615"/>
                  <a:pt x="895097" y="6082903"/>
                </a:cubicBezTo>
                <a:cubicBezTo>
                  <a:pt x="998144" y="6118622"/>
                  <a:pt x="1101192" y="6157912"/>
                  <a:pt x="1204239" y="6193631"/>
                </a:cubicBezTo>
                <a:cubicBezTo>
                  <a:pt x="1271754" y="6215062"/>
                  <a:pt x="1339267" y="6247209"/>
                  <a:pt x="1428102" y="6222206"/>
                </a:cubicBezTo>
                <a:cubicBezTo>
                  <a:pt x="1349928" y="6093619"/>
                  <a:pt x="1218453" y="6068615"/>
                  <a:pt x="1111852" y="6029325"/>
                </a:cubicBezTo>
                <a:cubicBezTo>
                  <a:pt x="980377" y="5979319"/>
                  <a:pt x="902203" y="5886450"/>
                  <a:pt x="806262" y="5779294"/>
                </a:cubicBezTo>
                <a:cubicBezTo>
                  <a:pt x="902203" y="5750719"/>
                  <a:pt x="962610" y="5829300"/>
                  <a:pt x="1040785" y="5825728"/>
                </a:cubicBezTo>
                <a:cubicBezTo>
                  <a:pt x="1044338" y="5815012"/>
                  <a:pt x="1051445" y="5793581"/>
                  <a:pt x="1051445" y="5793581"/>
                </a:cubicBezTo>
                <a:cubicBezTo>
                  <a:pt x="923523" y="5736431"/>
                  <a:pt x="866670" y="5629275"/>
                  <a:pt x="845349" y="5497115"/>
                </a:cubicBezTo>
                <a:cubicBezTo>
                  <a:pt x="838243" y="5429250"/>
                  <a:pt x="792049" y="5407819"/>
                  <a:pt x="745855" y="5375672"/>
                </a:cubicBezTo>
                <a:cubicBezTo>
                  <a:pt x="589507" y="5264943"/>
                  <a:pt x="422499" y="5164931"/>
                  <a:pt x="291024" y="5014913"/>
                </a:cubicBezTo>
                <a:cubicBezTo>
                  <a:pt x="443819" y="5032771"/>
                  <a:pt x="564633" y="5132784"/>
                  <a:pt x="724535" y="5175647"/>
                </a:cubicBezTo>
                <a:cubicBezTo>
                  <a:pt x="596614" y="5011340"/>
                  <a:pt x="429605" y="4925615"/>
                  <a:pt x="276811" y="4825603"/>
                </a:cubicBezTo>
                <a:cubicBezTo>
                  <a:pt x="205743" y="4779169"/>
                  <a:pt x="141783" y="4722018"/>
                  <a:pt x="60055" y="4697016"/>
                </a:cubicBezTo>
                <a:cubicBezTo>
                  <a:pt x="31628" y="4689872"/>
                  <a:pt x="-18119" y="4672013"/>
                  <a:pt x="6755" y="4622006"/>
                </a:cubicBezTo>
                <a:cubicBezTo>
                  <a:pt x="28075" y="4579144"/>
                  <a:pt x="67162" y="4593432"/>
                  <a:pt x="102696" y="4604146"/>
                </a:cubicBezTo>
                <a:cubicBezTo>
                  <a:pt x="187976" y="4632722"/>
                  <a:pt x="280364" y="4632722"/>
                  <a:pt x="397625" y="4632722"/>
                </a:cubicBezTo>
                <a:cubicBezTo>
                  <a:pt x="298131" y="4496990"/>
                  <a:pt x="116909" y="4539853"/>
                  <a:pt x="31628" y="4396978"/>
                </a:cubicBezTo>
                <a:cubicBezTo>
                  <a:pt x="138229" y="4371976"/>
                  <a:pt x="219957" y="4421982"/>
                  <a:pt x="305237" y="4432697"/>
                </a:cubicBezTo>
                <a:cubicBezTo>
                  <a:pt x="383412" y="4443413"/>
                  <a:pt x="401178" y="4418409"/>
                  <a:pt x="383412" y="4339828"/>
                </a:cubicBezTo>
                <a:cubicBezTo>
                  <a:pt x="354985" y="4218385"/>
                  <a:pt x="397625" y="4157662"/>
                  <a:pt x="511333" y="4189810"/>
                </a:cubicBezTo>
                <a:cubicBezTo>
                  <a:pt x="617934" y="4221956"/>
                  <a:pt x="628594" y="4175522"/>
                  <a:pt x="600167" y="4107656"/>
                </a:cubicBezTo>
                <a:cubicBezTo>
                  <a:pt x="557527" y="4007644"/>
                  <a:pt x="603720" y="3929063"/>
                  <a:pt x="635701" y="3843337"/>
                </a:cubicBezTo>
                <a:cubicBezTo>
                  <a:pt x="685448" y="3714750"/>
                  <a:pt x="664128" y="3650456"/>
                  <a:pt x="561080" y="3554015"/>
                </a:cubicBezTo>
                <a:cubicBezTo>
                  <a:pt x="500673" y="3500438"/>
                  <a:pt x="440265" y="3454003"/>
                  <a:pt x="354985" y="3407569"/>
                </a:cubicBezTo>
                <a:cubicBezTo>
                  <a:pt x="550420" y="3382565"/>
                  <a:pt x="347878" y="3296841"/>
                  <a:pt x="415392" y="3243263"/>
                </a:cubicBezTo>
                <a:cubicBezTo>
                  <a:pt x="553973" y="3221831"/>
                  <a:pt x="664128" y="3393282"/>
                  <a:pt x="852456" y="3343275"/>
                </a:cubicBezTo>
                <a:cubicBezTo>
                  <a:pt x="625041" y="3196828"/>
                  <a:pt x="369198" y="3150393"/>
                  <a:pt x="202190" y="2953940"/>
                </a:cubicBezTo>
                <a:cubicBezTo>
                  <a:pt x="241277" y="2911078"/>
                  <a:pt x="280364" y="2953940"/>
                  <a:pt x="312344" y="2936081"/>
                </a:cubicBezTo>
                <a:cubicBezTo>
                  <a:pt x="312344" y="2925365"/>
                  <a:pt x="685448" y="2993232"/>
                  <a:pt x="706768" y="2714625"/>
                </a:cubicBezTo>
                <a:cubicBezTo>
                  <a:pt x="713875" y="2714625"/>
                  <a:pt x="720982" y="2714625"/>
                  <a:pt x="728088" y="2703909"/>
                </a:cubicBezTo>
                <a:cubicBezTo>
                  <a:pt x="767175" y="2664619"/>
                  <a:pt x="731642" y="2571750"/>
                  <a:pt x="795602" y="2564606"/>
                </a:cubicBezTo>
                <a:cubicBezTo>
                  <a:pt x="866670" y="2557462"/>
                  <a:pt x="934184" y="2525315"/>
                  <a:pt x="1008804" y="2543175"/>
                </a:cubicBezTo>
                <a:cubicBezTo>
                  <a:pt x="1065658" y="2557462"/>
                  <a:pt x="1126065" y="2575322"/>
                  <a:pt x="1186473" y="2575322"/>
                </a:cubicBezTo>
                <a:cubicBezTo>
                  <a:pt x="1250433" y="2575322"/>
                  <a:pt x="1339267" y="2696766"/>
                  <a:pt x="1378355" y="2536031"/>
                </a:cubicBezTo>
                <a:cubicBezTo>
                  <a:pt x="1378355" y="2528888"/>
                  <a:pt x="1488509" y="2546747"/>
                  <a:pt x="1548916" y="2553891"/>
                </a:cubicBezTo>
                <a:cubicBezTo>
                  <a:pt x="1598663" y="2561035"/>
                  <a:pt x="1659071" y="2593181"/>
                  <a:pt x="1694604" y="2528888"/>
                </a:cubicBezTo>
                <a:cubicBezTo>
                  <a:pt x="1712371" y="2489596"/>
                  <a:pt x="1627090" y="2418159"/>
                  <a:pt x="1552469" y="2411015"/>
                </a:cubicBezTo>
                <a:cubicBezTo>
                  <a:pt x="1484956" y="2403872"/>
                  <a:pt x="1417442" y="2396728"/>
                  <a:pt x="1353481" y="2411015"/>
                </a:cubicBezTo>
                <a:cubicBezTo>
                  <a:pt x="1275307" y="2428875"/>
                  <a:pt x="1232666" y="2400300"/>
                  <a:pt x="1211346" y="2336007"/>
                </a:cubicBezTo>
                <a:cubicBezTo>
                  <a:pt x="1186473" y="2268141"/>
                  <a:pt x="1140279" y="2232422"/>
                  <a:pt x="1076318" y="2200275"/>
                </a:cubicBezTo>
                <a:cubicBezTo>
                  <a:pt x="919970" y="2121694"/>
                  <a:pt x="770729" y="2028825"/>
                  <a:pt x="600167" y="1982390"/>
                </a:cubicBezTo>
                <a:cubicBezTo>
                  <a:pt x="568187" y="1975246"/>
                  <a:pt x="529100" y="1960959"/>
                  <a:pt x="514886" y="1900238"/>
                </a:cubicBezTo>
                <a:cubicBezTo>
                  <a:pt x="976824" y="1993106"/>
                  <a:pt x="1396121" y="2232422"/>
                  <a:pt x="1872273" y="2218135"/>
                </a:cubicBezTo>
                <a:cubicBezTo>
                  <a:pt x="1744351" y="2143125"/>
                  <a:pt x="1591557" y="2139554"/>
                  <a:pt x="1452975" y="2085975"/>
                </a:cubicBezTo>
                <a:cubicBezTo>
                  <a:pt x="1552469" y="2046685"/>
                  <a:pt x="1644857" y="2089547"/>
                  <a:pt x="1737245" y="2110978"/>
                </a:cubicBezTo>
                <a:cubicBezTo>
                  <a:pt x="1815419" y="2128837"/>
                  <a:pt x="1886486" y="2132410"/>
                  <a:pt x="1893593" y="2021681"/>
                </a:cubicBezTo>
                <a:cubicBezTo>
                  <a:pt x="1893593" y="2010965"/>
                  <a:pt x="1893593" y="2003821"/>
                  <a:pt x="1893593" y="1993106"/>
                </a:cubicBezTo>
                <a:cubicBezTo>
                  <a:pt x="1865166" y="1946672"/>
                  <a:pt x="1826079" y="1925240"/>
                  <a:pt x="1776332" y="1910953"/>
                </a:cubicBezTo>
                <a:cubicBezTo>
                  <a:pt x="1747905" y="1903809"/>
                  <a:pt x="1708818" y="1889522"/>
                  <a:pt x="1708818" y="1857375"/>
                </a:cubicBezTo>
                <a:cubicBezTo>
                  <a:pt x="1712371" y="1735931"/>
                  <a:pt x="1616430" y="1700212"/>
                  <a:pt x="1524043" y="1664493"/>
                </a:cubicBezTo>
                <a:cubicBezTo>
                  <a:pt x="1573790" y="1603772"/>
                  <a:pt x="1616430" y="1646635"/>
                  <a:pt x="1655517" y="1643062"/>
                </a:cubicBezTo>
                <a:cubicBezTo>
                  <a:pt x="1680391" y="1639491"/>
                  <a:pt x="1705264" y="1635919"/>
                  <a:pt x="1705264" y="1603772"/>
                </a:cubicBezTo>
                <a:cubicBezTo>
                  <a:pt x="1705264" y="1578769"/>
                  <a:pt x="1694604" y="1546622"/>
                  <a:pt x="1669731" y="1546622"/>
                </a:cubicBezTo>
                <a:cubicBezTo>
                  <a:pt x="1513383" y="1543050"/>
                  <a:pt x="1424548" y="1371600"/>
                  <a:pt x="1261093" y="1371600"/>
                </a:cubicBezTo>
                <a:cubicBezTo>
                  <a:pt x="1161599" y="1371600"/>
                  <a:pt x="1310841" y="1275159"/>
                  <a:pt x="1229113" y="1235869"/>
                </a:cubicBezTo>
                <a:cubicBezTo>
                  <a:pt x="1211346" y="1225153"/>
                  <a:pt x="1278860" y="1210866"/>
                  <a:pt x="1307287" y="1214437"/>
                </a:cubicBezTo>
                <a:cubicBezTo>
                  <a:pt x="1335714" y="1218009"/>
                  <a:pt x="1360588" y="1243013"/>
                  <a:pt x="1396121" y="1225153"/>
                </a:cubicBezTo>
                <a:cubicBezTo>
                  <a:pt x="1413888" y="1160860"/>
                  <a:pt x="1367694" y="1135856"/>
                  <a:pt x="1325054" y="1117997"/>
                </a:cubicBezTo>
                <a:cubicBezTo>
                  <a:pt x="1232666" y="1075135"/>
                  <a:pt x="1140279" y="1025129"/>
                  <a:pt x="1037231" y="1010841"/>
                </a:cubicBezTo>
                <a:cubicBezTo>
                  <a:pt x="1001698" y="1007269"/>
                  <a:pt x="980377" y="989409"/>
                  <a:pt x="983931" y="953690"/>
                </a:cubicBezTo>
                <a:cubicBezTo>
                  <a:pt x="991037" y="907256"/>
                  <a:pt x="1026571" y="921544"/>
                  <a:pt x="1054998" y="925115"/>
                </a:cubicBezTo>
                <a:cubicBezTo>
                  <a:pt x="1072765" y="928688"/>
                  <a:pt x="1090532" y="939403"/>
                  <a:pt x="1108299" y="914400"/>
                </a:cubicBezTo>
                <a:cubicBezTo>
                  <a:pt x="692555" y="660797"/>
                  <a:pt x="472246" y="675085"/>
                  <a:pt x="6755" y="467915"/>
                </a:cubicBezTo>
                <a:cubicBezTo>
                  <a:pt x="109802" y="428625"/>
                  <a:pt x="184423" y="457200"/>
                  <a:pt x="255490" y="464344"/>
                </a:cubicBezTo>
                <a:cubicBezTo>
                  <a:pt x="433159" y="482203"/>
                  <a:pt x="323004" y="514350"/>
                  <a:pt x="500673" y="535781"/>
                </a:cubicBezTo>
                <a:cubicBezTo>
                  <a:pt x="585954" y="546497"/>
                  <a:pt x="664128" y="582216"/>
                  <a:pt x="760069" y="525066"/>
                </a:cubicBezTo>
                <a:cubicBezTo>
                  <a:pt x="824029" y="485775"/>
                  <a:pt x="927077" y="528637"/>
                  <a:pt x="1005251" y="560785"/>
                </a:cubicBezTo>
                <a:cubicBezTo>
                  <a:pt x="1069212" y="589360"/>
                  <a:pt x="1133172" y="596503"/>
                  <a:pt x="1218453" y="560785"/>
                </a:cubicBezTo>
                <a:cubicBezTo>
                  <a:pt x="1140279" y="539354"/>
                  <a:pt x="1079872" y="521494"/>
                  <a:pt x="1019464" y="507206"/>
                </a:cubicBezTo>
                <a:cubicBezTo>
                  <a:pt x="969717" y="496491"/>
                  <a:pt x="941290" y="471488"/>
                  <a:pt x="944844" y="417909"/>
                </a:cubicBezTo>
                <a:cubicBezTo>
                  <a:pt x="944844" y="389334"/>
                  <a:pt x="934184" y="350044"/>
                  <a:pt x="969717" y="335757"/>
                </a:cubicBezTo>
                <a:cubicBezTo>
                  <a:pt x="998144" y="321469"/>
                  <a:pt x="1037231" y="335757"/>
                  <a:pt x="1051445" y="360759"/>
                </a:cubicBezTo>
                <a:cubicBezTo>
                  <a:pt x="1069212" y="407194"/>
                  <a:pt x="1086978" y="450056"/>
                  <a:pt x="1147386" y="453629"/>
                </a:cubicBezTo>
                <a:cubicBezTo>
                  <a:pt x="1229113" y="460771"/>
                  <a:pt x="1182919" y="432197"/>
                  <a:pt x="1168706" y="396478"/>
                </a:cubicBezTo>
                <a:cubicBezTo>
                  <a:pt x="1154492" y="357188"/>
                  <a:pt x="1197133" y="346472"/>
                  <a:pt x="1225560" y="353615"/>
                </a:cubicBezTo>
                <a:cubicBezTo>
                  <a:pt x="1332161" y="385763"/>
                  <a:pt x="1442315" y="328613"/>
                  <a:pt x="1552469" y="375047"/>
                </a:cubicBezTo>
                <a:cubicBezTo>
                  <a:pt x="1524043" y="260747"/>
                  <a:pt x="1463635" y="210741"/>
                  <a:pt x="1335714" y="192881"/>
                </a:cubicBezTo>
                <a:cubicBezTo>
                  <a:pt x="1289520" y="189310"/>
                  <a:pt x="1239773" y="196453"/>
                  <a:pt x="1197133" y="164306"/>
                </a:cubicBezTo>
                <a:cubicBezTo>
                  <a:pt x="1172259" y="146447"/>
                  <a:pt x="1147386" y="125016"/>
                  <a:pt x="1165153" y="89297"/>
                </a:cubicBezTo>
                <a:cubicBezTo>
                  <a:pt x="1175813" y="64294"/>
                  <a:pt x="1204239" y="64294"/>
                  <a:pt x="1229113" y="71437"/>
                </a:cubicBezTo>
                <a:cubicBezTo>
                  <a:pt x="1332161" y="110728"/>
                  <a:pt x="1442315" y="121444"/>
                  <a:pt x="1548916" y="135731"/>
                </a:cubicBezTo>
                <a:cubicBezTo>
                  <a:pt x="1566683" y="139303"/>
                  <a:pt x="1584450" y="146447"/>
                  <a:pt x="1602217" y="110728"/>
                </a:cubicBezTo>
                <a:cubicBezTo>
                  <a:pt x="1477849" y="78581"/>
                  <a:pt x="1357034" y="35719"/>
                  <a:pt x="1232666" y="0"/>
                </a:cubicBezTo>
                <a:close/>
              </a:path>
            </a:pathLst>
          </a:custGeom>
          <a:solidFill>
            <a:schemeClr val="accent1">
              <a:alpha val="20000"/>
            </a:schemeClr>
          </a:solidFill>
          <a:ln w="32707" cap="flat">
            <a:noFill/>
            <a:prstDash val="solid"/>
            <a:miter/>
          </a:ln>
        </p:spPr>
        <p:txBody>
          <a:bodyPr rtlCol="0" anchor="ctr"/>
          <a:lstStyle/>
          <a:p>
            <a:endParaRPr lang="en-US">
              <a:solidFill>
                <a:schemeClr val="tx1"/>
              </a:solidFill>
            </a:endParaRPr>
          </a:p>
        </p:txBody>
      </p:sp>
      <p:sp>
        <p:nvSpPr>
          <p:cNvPr id="2" name="Title 1">
            <a:extLst>
              <a:ext uri="{FF2B5EF4-FFF2-40B4-BE49-F238E27FC236}">
                <a16:creationId xmlns:a16="http://schemas.microsoft.com/office/drawing/2014/main" id="{146AD042-DE90-4088-8A07-B9A64C2CE03E}"/>
              </a:ext>
            </a:extLst>
          </p:cNvPr>
          <p:cNvSpPr>
            <a:spLocks noGrp="1"/>
          </p:cNvSpPr>
          <p:nvPr>
            <p:ph type="title"/>
          </p:nvPr>
        </p:nvSpPr>
        <p:spPr>
          <a:xfrm>
            <a:off x="839788" y="640080"/>
            <a:ext cx="3886200" cy="2953512"/>
          </a:xfrm>
        </p:spPr>
        <p:txBody>
          <a:bodyPr anchor="b"/>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BF2FFC98-62A0-445A-BEDA-785BE925A1D8}"/>
              </a:ext>
            </a:extLst>
          </p:cNvPr>
          <p:cNvSpPr>
            <a:spLocks noGrp="1"/>
          </p:cNvSpPr>
          <p:nvPr>
            <p:ph idx="1"/>
          </p:nvPr>
        </p:nvSpPr>
        <p:spPr>
          <a:xfrm>
            <a:off x="7059168" y="640080"/>
            <a:ext cx="4489704" cy="5596128"/>
          </a:xfrm>
        </p:spPr>
        <p:txBody>
          <a:bodyPr anchor="ct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DB4D7827-8489-4EE4-88EE-16685FE6DE8A}"/>
              </a:ext>
            </a:extLst>
          </p:cNvPr>
          <p:cNvSpPr>
            <a:spLocks noGrp="1"/>
          </p:cNvSpPr>
          <p:nvPr>
            <p:ph type="body" sz="half" idx="2"/>
          </p:nvPr>
        </p:nvSpPr>
        <p:spPr>
          <a:xfrm>
            <a:off x="839788" y="3776472"/>
            <a:ext cx="3886200" cy="246888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C33534F-EA91-4A50-B0F6-10D689E458EF}"/>
              </a:ext>
            </a:extLst>
          </p:cNvPr>
          <p:cNvSpPr>
            <a:spLocks noGrp="1"/>
          </p:cNvSpPr>
          <p:nvPr>
            <p:ph type="dt" sz="half" idx="10"/>
          </p:nvPr>
        </p:nvSpPr>
        <p:spPr/>
        <p:txBody>
          <a:bodyPr/>
          <a:lstStyle/>
          <a:p>
            <a:fld id="{3C04E684-10F4-4CC3-A0B9-F03AA7BE37CF}" type="datetimeFigureOut">
              <a:rPr lang="en-US" smtClean="0"/>
              <a:t>6/15/2022</a:t>
            </a:fld>
            <a:endParaRPr lang="en-US"/>
          </a:p>
        </p:txBody>
      </p:sp>
      <p:sp>
        <p:nvSpPr>
          <p:cNvPr id="6" name="Footer Placeholder 5">
            <a:extLst>
              <a:ext uri="{FF2B5EF4-FFF2-40B4-BE49-F238E27FC236}">
                <a16:creationId xmlns:a16="http://schemas.microsoft.com/office/drawing/2014/main" id="{6C20F3F7-8B4B-4015-AA9C-109D05B2F146}"/>
              </a:ext>
            </a:extLst>
          </p:cNvPr>
          <p:cNvSpPr>
            <a:spLocks noGrp="1"/>
          </p:cNvSpPr>
          <p:nvPr>
            <p:ph type="ftr" sz="quarter" idx="11"/>
          </p:nvPr>
        </p:nvSpPr>
        <p:spPr/>
        <p:txBody>
          <a:bodyPr/>
          <a:lstStyle>
            <a:lvl1pPr algn="l">
              <a:defRPr/>
            </a:lvl1pPr>
          </a:lstStyle>
          <a:p>
            <a:endParaRPr lang="en-US"/>
          </a:p>
        </p:txBody>
      </p:sp>
      <p:sp>
        <p:nvSpPr>
          <p:cNvPr id="7" name="Slide Number Placeholder 6">
            <a:extLst>
              <a:ext uri="{FF2B5EF4-FFF2-40B4-BE49-F238E27FC236}">
                <a16:creationId xmlns:a16="http://schemas.microsoft.com/office/drawing/2014/main" id="{910B6EE2-78A1-4D01-87BE-A1487FBD271F}"/>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308377588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Slide Number Placeholder 5"/>
          <p:cNvSpPr>
            <a:spLocks noGrp="1"/>
          </p:cNvSpPr>
          <p:nvPr>
            <p:ph type="sldNum" sz="quarter" idx="10"/>
          </p:nvPr>
        </p:nvSpPr>
        <p:spPr>
          <a:ln/>
        </p:spPr>
        <p:txBody>
          <a:bodyPr/>
          <a:lstStyle>
            <a:lvl1pPr algn="r" defTabSz="457200" rtl="0" fontAlgn="base">
              <a:spcBef>
                <a:spcPct val="0"/>
              </a:spcBef>
              <a:spcAft>
                <a:spcPct val="0"/>
              </a:spcAft>
              <a:defRPr lang="en-US" altLang="en-US" sz="800" kern="1200" smtClean="0">
                <a:solidFill>
                  <a:srgbClr val="999999"/>
                </a:solidFill>
                <a:latin typeface="Arial Narrow" panose="020B0606020202030204" pitchFamily="34" charset="0"/>
                <a:ea typeface="+mn-ea"/>
                <a:cs typeface="Arial" charset="0"/>
              </a:defRPr>
            </a:lvl1pPr>
          </a:lstStyle>
          <a:p>
            <a:fld id="{E610E1DF-8D3F-4AD8-AE6B-6D4EC949FB90}" type="slidenum">
              <a:rPr lang="en-US" smtClean="0"/>
              <a:pPr/>
              <a:t>‹#›</a:t>
            </a:fld>
            <a:endParaRPr lang="en-US" dirty="0"/>
          </a:p>
        </p:txBody>
      </p:sp>
      <p:sp>
        <p:nvSpPr>
          <p:cNvPr id="3" name="Rectangle 7"/>
          <p:cNvSpPr>
            <a:spLocks noGrp="1" noChangeArrowheads="1"/>
          </p:cNvSpPr>
          <p:nvPr>
            <p:ph type="ftr" sz="quarter" idx="11"/>
          </p:nvPr>
        </p:nvSpPr>
        <p:spPr>
          <a:ln/>
        </p:spPr>
        <p:txBody>
          <a:bodyPr/>
          <a:lstStyle>
            <a:lvl1pPr>
              <a:defRPr/>
            </a:lvl1pPr>
          </a:lstStyle>
          <a:p>
            <a:r>
              <a:rPr lang="en-US" altLang="en-US" dirty="0"/>
              <a:t>Confidential, unpublished property of Cigna. Do not duplicate or distribute. Use and distribution limited solely to authorized personnel. © 2021 Cigna</a:t>
            </a:r>
          </a:p>
        </p:txBody>
      </p:sp>
    </p:spTree>
    <p:extLst>
      <p:ext uri="{BB962C8B-B14F-4D97-AF65-F5344CB8AC3E}">
        <p14:creationId xmlns:p14="http://schemas.microsoft.com/office/powerpoint/2010/main" val="82845889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Dark Blue Background">
    <p:spTree>
      <p:nvGrpSpPr>
        <p:cNvPr id="1" name=""/>
        <p:cNvGrpSpPr/>
        <p:nvPr/>
      </p:nvGrpSpPr>
      <p:grpSpPr>
        <a:xfrm>
          <a:off x="0" y="0"/>
          <a:ext cx="0" cy="0"/>
          <a:chOff x="0" y="0"/>
          <a:chExt cx="0" cy="0"/>
        </a:xfrm>
      </p:grpSpPr>
      <p:sp>
        <p:nvSpPr>
          <p:cNvPr id="7" name="Rectangle 6"/>
          <p:cNvSpPr/>
          <p:nvPr userDrawn="1"/>
        </p:nvSpPr>
        <p:spPr bwMode="auto">
          <a:xfrm rot="5400000">
            <a:off x="3178174" y="-3206750"/>
            <a:ext cx="5829301" cy="12198352"/>
          </a:xfrm>
          <a:prstGeom prst="rect">
            <a:avLst/>
          </a:prstGeom>
          <a:solidFill>
            <a:srgbClr val="002850"/>
          </a:solidFill>
          <a:ln w="34925" cap="flat" cmpd="sng" algn="ctr">
            <a:no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solidFill>
                <a:srgbClr val="FFFF00"/>
              </a:solidFill>
              <a:ea typeface="ＭＳ Ｐゴシック" pitchFamily="34" charset="-128"/>
            </a:endParaRPr>
          </a:p>
        </p:txBody>
      </p:sp>
      <p:sp>
        <p:nvSpPr>
          <p:cNvPr id="8" name="Rectangle 7"/>
          <p:cNvSpPr>
            <a:spLocks noGrp="1" noChangeArrowheads="1"/>
          </p:cNvSpPr>
          <p:nvPr>
            <p:ph type="ftr" sz="quarter" idx="11"/>
          </p:nvPr>
        </p:nvSpPr>
        <p:spPr>
          <a:xfrm>
            <a:off x="0" y="6626225"/>
            <a:ext cx="9349317" cy="228600"/>
          </a:xfrm>
        </p:spPr>
        <p:txBody>
          <a:bodyPr/>
          <a:lstStyle>
            <a:lvl1pPr>
              <a:defRPr/>
            </a:lvl1pPr>
          </a:lstStyle>
          <a:p>
            <a:r>
              <a:rPr lang="en-US" altLang="en-US" dirty="0"/>
              <a:t>Confidential, unpublished property of Cigna. Do not duplicate or distribute. Use and distribution limited solely to authorized personnel. © 2021 Cigna</a:t>
            </a:r>
          </a:p>
        </p:txBody>
      </p:sp>
      <p:sp>
        <p:nvSpPr>
          <p:cNvPr id="9" name="Slide Number Placeholder 5"/>
          <p:cNvSpPr>
            <a:spLocks noGrp="1"/>
          </p:cNvSpPr>
          <p:nvPr>
            <p:ph type="sldNum" sz="quarter" idx="10"/>
          </p:nvPr>
        </p:nvSpPr>
        <p:spPr>
          <a:xfrm>
            <a:off x="9347200" y="6629401"/>
            <a:ext cx="2844800" cy="212725"/>
          </a:xfrm>
        </p:spPr>
        <p:txBody>
          <a:bodyPr/>
          <a:lstStyle>
            <a:lvl1pPr algn="r" defTabSz="457200" rtl="0" fontAlgn="base">
              <a:spcBef>
                <a:spcPct val="0"/>
              </a:spcBef>
              <a:spcAft>
                <a:spcPct val="0"/>
              </a:spcAft>
              <a:defRPr lang="en-US" altLang="en-US" sz="800" kern="1200" smtClean="0">
                <a:solidFill>
                  <a:srgbClr val="999999"/>
                </a:solidFill>
                <a:latin typeface="Arial Narrow" panose="020B0606020202030204" pitchFamily="34" charset="0"/>
                <a:ea typeface="+mn-ea"/>
                <a:cs typeface="Arial" charset="0"/>
              </a:defRPr>
            </a:lvl1pPr>
          </a:lstStyle>
          <a:p>
            <a:fld id="{C8C01F01-A601-4FE5-8E71-6675F782C625}" type="slidenum">
              <a:rPr lang="en-US" smtClean="0"/>
              <a:pPr/>
              <a:t>‹#›</a:t>
            </a:fld>
            <a:endParaRPr lang="en-US" dirty="0"/>
          </a:p>
        </p:txBody>
      </p:sp>
    </p:spTree>
    <p:extLst>
      <p:ext uri="{BB962C8B-B14F-4D97-AF65-F5344CB8AC3E}">
        <p14:creationId xmlns:p14="http://schemas.microsoft.com/office/powerpoint/2010/main" val="337946262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DEFAULT SLIDE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6B03FD-3A88-5D44-85C8-E768CB1DBBD7}"/>
              </a:ext>
            </a:extLst>
          </p:cNvPr>
          <p:cNvSpPr>
            <a:spLocks noGrp="1"/>
          </p:cNvSpPr>
          <p:nvPr>
            <p:ph type="title"/>
          </p:nvPr>
        </p:nvSpPr>
        <p:spPr/>
        <p:txBody>
          <a:bodyPr/>
          <a:lstStyle/>
          <a:p>
            <a:r>
              <a:rPr lang="en-US" dirty="0"/>
              <a:t>Click to edit Master title style</a:t>
            </a:r>
          </a:p>
        </p:txBody>
      </p:sp>
      <p:sp>
        <p:nvSpPr>
          <p:cNvPr id="4" name="Footer Placeholder 3">
            <a:extLst>
              <a:ext uri="{FF2B5EF4-FFF2-40B4-BE49-F238E27FC236}">
                <a16:creationId xmlns:a16="http://schemas.microsoft.com/office/drawing/2014/main" id="{82554D12-4210-F945-9DFA-0032A2E91BF4}"/>
              </a:ext>
            </a:extLst>
          </p:cNvPr>
          <p:cNvSpPr>
            <a:spLocks noGrp="1"/>
          </p:cNvSpPr>
          <p:nvPr>
            <p:ph type="ftr" sz="quarter" idx="12"/>
          </p:nvPr>
        </p:nvSpPr>
        <p:spPr/>
        <p:txBody>
          <a:bodyPr/>
          <a:lstStyle/>
          <a:p>
            <a:endParaRPr lang="en-US" dirty="0"/>
          </a:p>
        </p:txBody>
      </p:sp>
      <p:sp>
        <p:nvSpPr>
          <p:cNvPr id="6" name="Slide Number Placeholder 5">
            <a:extLst>
              <a:ext uri="{FF2B5EF4-FFF2-40B4-BE49-F238E27FC236}">
                <a16:creationId xmlns:a16="http://schemas.microsoft.com/office/drawing/2014/main" id="{D25BF680-827D-CC4A-8DCC-656EE086D26F}"/>
              </a:ext>
            </a:extLst>
          </p:cNvPr>
          <p:cNvSpPr>
            <a:spLocks noGrp="1"/>
          </p:cNvSpPr>
          <p:nvPr>
            <p:ph type="sldNum" sz="quarter" idx="11"/>
          </p:nvPr>
        </p:nvSpPr>
        <p:spPr/>
        <p:txBody>
          <a:bodyPr/>
          <a:lstStyle/>
          <a:p>
            <a:r>
              <a:rPr lang="en-US" b="1">
                <a:solidFill>
                  <a:schemeClr val="accent1"/>
                </a:solidFill>
              </a:rPr>
              <a:t>|</a:t>
            </a:r>
            <a:r>
              <a:rPr lang="en-US"/>
              <a:t> </a:t>
            </a:r>
            <a:fld id="{37D409AB-2201-4E18-8A34-C31753AD9B06}" type="slidenum">
              <a:rPr lang="en-US" smtClean="0">
                <a:solidFill>
                  <a:schemeClr val="tx1"/>
                </a:solidFill>
              </a:rPr>
              <a:pPr/>
              <a:t>‹#›</a:t>
            </a:fld>
            <a:endParaRPr lang="en-US" dirty="0">
              <a:solidFill>
                <a:schemeClr val="tx1"/>
              </a:solidFill>
            </a:endParaRPr>
          </a:p>
        </p:txBody>
      </p:sp>
      <p:sp>
        <p:nvSpPr>
          <p:cNvPr id="7" name="Rectangle 6">
            <a:extLst>
              <a:ext uri="{FF2B5EF4-FFF2-40B4-BE49-F238E27FC236}">
                <a16:creationId xmlns:a16="http://schemas.microsoft.com/office/drawing/2014/main" id="{21C97039-486C-D144-9B3B-D3300AB72E36}"/>
              </a:ext>
            </a:extLst>
          </p:cNvPr>
          <p:cNvSpPr/>
          <p:nvPr userDrawn="1"/>
        </p:nvSpPr>
        <p:spPr>
          <a:xfrm>
            <a:off x="0" y="0"/>
            <a:ext cx="320040" cy="6172200"/>
          </a:xfrm>
          <a:prstGeom prst="rect">
            <a:avLst/>
          </a:prstGeom>
          <a:solidFill>
            <a:schemeClr val="accent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a:solidFill>
                <a:schemeClr val="tx1"/>
              </a:solidFill>
            </a:endParaRPr>
          </a:p>
        </p:txBody>
      </p:sp>
      <p:sp>
        <p:nvSpPr>
          <p:cNvPr id="8" name="Rectangle 7">
            <a:extLst>
              <a:ext uri="{FF2B5EF4-FFF2-40B4-BE49-F238E27FC236}">
                <a16:creationId xmlns:a16="http://schemas.microsoft.com/office/drawing/2014/main" id="{81851533-50C0-524E-AB83-72891A62D9D7}"/>
              </a:ext>
            </a:extLst>
          </p:cNvPr>
          <p:cNvSpPr/>
          <p:nvPr userDrawn="1"/>
        </p:nvSpPr>
        <p:spPr>
          <a:xfrm>
            <a:off x="-1" y="6248400"/>
            <a:ext cx="320041" cy="609600"/>
          </a:xfrm>
          <a:prstGeom prst="rect">
            <a:avLst/>
          </a:prstGeom>
          <a:solidFill>
            <a:schemeClr val="accent2"/>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a:solidFill>
                <a:schemeClr val="tx1"/>
              </a:solidFill>
            </a:endParaRPr>
          </a:p>
        </p:txBody>
      </p:sp>
    </p:spTree>
    <p:extLst>
      <p:ext uri="{BB962C8B-B14F-4D97-AF65-F5344CB8AC3E}">
        <p14:creationId xmlns:p14="http://schemas.microsoft.com/office/powerpoint/2010/main" val="57176556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1_DEFAULT SLIDE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6B03FD-3A88-5D44-85C8-E768CB1DBBD7}"/>
              </a:ext>
            </a:extLst>
          </p:cNvPr>
          <p:cNvSpPr>
            <a:spLocks noGrp="1"/>
          </p:cNvSpPr>
          <p:nvPr>
            <p:ph type="title"/>
          </p:nvPr>
        </p:nvSpPr>
        <p:spPr/>
        <p:txBody>
          <a:bodyPr/>
          <a:lstStyle/>
          <a:p>
            <a:r>
              <a:rPr lang="en-US" dirty="0"/>
              <a:t>Click to edit Master title style</a:t>
            </a:r>
          </a:p>
        </p:txBody>
      </p:sp>
      <p:sp>
        <p:nvSpPr>
          <p:cNvPr id="4" name="Footer Placeholder 3">
            <a:extLst>
              <a:ext uri="{FF2B5EF4-FFF2-40B4-BE49-F238E27FC236}">
                <a16:creationId xmlns:a16="http://schemas.microsoft.com/office/drawing/2014/main" id="{7363226B-3C02-4048-876C-833D3AB4F33D}"/>
              </a:ext>
            </a:extLst>
          </p:cNvPr>
          <p:cNvSpPr>
            <a:spLocks noGrp="1"/>
          </p:cNvSpPr>
          <p:nvPr>
            <p:ph type="ftr" sz="quarter" idx="12"/>
          </p:nvPr>
        </p:nvSpPr>
        <p:spPr/>
        <p:txBody>
          <a:bodyPr/>
          <a:lstStyle/>
          <a:p>
            <a:endParaRPr lang="en-US" dirty="0"/>
          </a:p>
        </p:txBody>
      </p:sp>
      <p:sp>
        <p:nvSpPr>
          <p:cNvPr id="6" name="Slide Number Placeholder 5">
            <a:extLst>
              <a:ext uri="{FF2B5EF4-FFF2-40B4-BE49-F238E27FC236}">
                <a16:creationId xmlns:a16="http://schemas.microsoft.com/office/drawing/2014/main" id="{D25BF680-827D-CC4A-8DCC-656EE086D26F}"/>
              </a:ext>
            </a:extLst>
          </p:cNvPr>
          <p:cNvSpPr>
            <a:spLocks noGrp="1"/>
          </p:cNvSpPr>
          <p:nvPr>
            <p:ph type="sldNum" sz="quarter" idx="11"/>
          </p:nvPr>
        </p:nvSpPr>
        <p:spPr/>
        <p:txBody>
          <a:bodyPr/>
          <a:lstStyle/>
          <a:p>
            <a:r>
              <a:rPr lang="en-US" b="1">
                <a:solidFill>
                  <a:schemeClr val="accent1"/>
                </a:solidFill>
              </a:rPr>
              <a:t>|</a:t>
            </a:r>
            <a:r>
              <a:rPr lang="en-US"/>
              <a:t> </a:t>
            </a:r>
            <a:fld id="{37D409AB-2201-4E18-8A34-C31753AD9B06}" type="slidenum">
              <a:rPr lang="en-US" smtClean="0">
                <a:solidFill>
                  <a:schemeClr val="tx1"/>
                </a:solidFill>
              </a:rPr>
              <a:pPr/>
              <a:t>‹#›</a:t>
            </a:fld>
            <a:endParaRPr lang="en-US" dirty="0">
              <a:solidFill>
                <a:schemeClr val="tx1"/>
              </a:solidFill>
            </a:endParaRPr>
          </a:p>
        </p:txBody>
      </p:sp>
    </p:spTree>
    <p:extLst>
      <p:ext uri="{BB962C8B-B14F-4D97-AF65-F5344CB8AC3E}">
        <p14:creationId xmlns:p14="http://schemas.microsoft.com/office/powerpoint/2010/main" val="331649294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DEFAULT SLIDE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34B382-E267-5E42-A102-AA4C01C925CF}"/>
              </a:ext>
            </a:extLst>
          </p:cNvPr>
          <p:cNvSpPr>
            <a:spLocks noGrp="1"/>
          </p:cNvSpPr>
          <p:nvPr>
            <p:ph type="title"/>
          </p:nvPr>
        </p:nvSpPr>
        <p:spPr>
          <a:xfrm>
            <a:off x="685800" y="365760"/>
            <a:ext cx="11137392" cy="603504"/>
          </a:xfrm>
        </p:spPr>
        <p:txBody>
          <a:bodyPr/>
          <a:lstStyle/>
          <a:p>
            <a:r>
              <a:rPr lang="en-US" dirty="0"/>
              <a:t>Click to edit Master title style</a:t>
            </a:r>
          </a:p>
        </p:txBody>
      </p:sp>
      <p:sp>
        <p:nvSpPr>
          <p:cNvPr id="3" name="Text Placeholder 2">
            <a:extLst>
              <a:ext uri="{FF2B5EF4-FFF2-40B4-BE49-F238E27FC236}">
                <a16:creationId xmlns:a16="http://schemas.microsoft.com/office/drawing/2014/main" id="{63EC5CE7-5CC2-8641-95FC-A8C1863D999D}"/>
              </a:ext>
            </a:extLst>
          </p:cNvPr>
          <p:cNvSpPr>
            <a:spLocks noGrp="1"/>
          </p:cNvSpPr>
          <p:nvPr>
            <p:ph type="body" sz="quarter" idx="13"/>
          </p:nvPr>
        </p:nvSpPr>
        <p:spPr>
          <a:xfrm>
            <a:off x="687028" y="1463040"/>
            <a:ext cx="11137392" cy="4572000"/>
          </a:xfrm>
        </p:spPr>
        <p:txBody>
          <a:bodyPr/>
          <a:lstStyle>
            <a:lvl1pPr marL="0" indent="0">
              <a:buNone/>
              <a:defRPr>
                <a:latin typeface="+mj-lt"/>
              </a:defRPr>
            </a:lvl1pPr>
            <a:lvl2pPr>
              <a:defRPr sz="1900"/>
            </a:lvl2pPr>
            <a:lvl3pPr>
              <a:defRPr/>
            </a:lvl3pPr>
            <a:lvl4pPr>
              <a:defRPr/>
            </a:lvl4pPr>
            <a:lvl5pPr>
              <a:defRPr/>
            </a:lvl5pPr>
            <a:lvl6pPr>
              <a:defRPr/>
            </a:lvl6pPr>
            <a:lvl7pPr>
              <a:defRPr/>
            </a:lvl7pPr>
            <a:lvl8pPr>
              <a:defRPr/>
            </a:lvl8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 </a:t>
            </a:r>
          </a:p>
          <a:p>
            <a:pPr lvl="5"/>
            <a:r>
              <a:rPr lang="en-US" dirty="0"/>
              <a:t>Sixth level </a:t>
            </a:r>
          </a:p>
          <a:p>
            <a:pPr lvl="6"/>
            <a:r>
              <a:rPr lang="en-US" dirty="0"/>
              <a:t>Seventh level </a:t>
            </a:r>
          </a:p>
          <a:p>
            <a:pPr lvl="7"/>
            <a:r>
              <a:rPr lang="en-US" dirty="0"/>
              <a:t>Eighth level </a:t>
            </a:r>
          </a:p>
          <a:p>
            <a:pPr lvl="1"/>
            <a:endParaRPr lang="en-US" dirty="0"/>
          </a:p>
          <a:p>
            <a:pPr lvl="0"/>
            <a:endParaRPr lang="en-US" dirty="0"/>
          </a:p>
        </p:txBody>
      </p:sp>
      <p:sp>
        <p:nvSpPr>
          <p:cNvPr id="4" name="Footer Placeholder 3">
            <a:extLst>
              <a:ext uri="{FF2B5EF4-FFF2-40B4-BE49-F238E27FC236}">
                <a16:creationId xmlns:a16="http://schemas.microsoft.com/office/drawing/2014/main" id="{D14CAEA5-C3E1-4D4E-A4F1-C597FD6EE3BA}"/>
              </a:ext>
            </a:extLst>
          </p:cNvPr>
          <p:cNvSpPr>
            <a:spLocks noGrp="1"/>
          </p:cNvSpPr>
          <p:nvPr>
            <p:ph type="ftr" sz="quarter" idx="16"/>
          </p:nvPr>
        </p:nvSpPr>
        <p:spPr/>
        <p:txBody>
          <a:bodyPr/>
          <a:lstStyle/>
          <a:p>
            <a:endParaRPr lang="en-US" dirty="0"/>
          </a:p>
        </p:txBody>
      </p:sp>
      <p:sp>
        <p:nvSpPr>
          <p:cNvPr id="7" name="Slide Number Placeholder 6">
            <a:extLst>
              <a:ext uri="{FF2B5EF4-FFF2-40B4-BE49-F238E27FC236}">
                <a16:creationId xmlns:a16="http://schemas.microsoft.com/office/drawing/2014/main" id="{6E6D1DB1-C1CC-BD45-B461-0B638A0285F8}"/>
              </a:ext>
            </a:extLst>
          </p:cNvPr>
          <p:cNvSpPr>
            <a:spLocks noGrp="1"/>
          </p:cNvSpPr>
          <p:nvPr>
            <p:ph type="sldNum" sz="quarter" idx="15"/>
          </p:nvPr>
        </p:nvSpPr>
        <p:spPr/>
        <p:txBody>
          <a:bodyPr/>
          <a:lstStyle/>
          <a:p>
            <a:r>
              <a:rPr lang="en-US" b="1">
                <a:solidFill>
                  <a:schemeClr val="accent1"/>
                </a:solidFill>
              </a:rPr>
              <a:t>|</a:t>
            </a:r>
            <a:r>
              <a:rPr lang="en-US"/>
              <a:t> </a:t>
            </a:r>
            <a:fld id="{37D409AB-2201-4E18-8A34-C31753AD9B06}" type="slidenum">
              <a:rPr lang="en-US" smtClean="0">
                <a:solidFill>
                  <a:schemeClr val="tx1"/>
                </a:solidFill>
              </a:rPr>
              <a:pPr/>
              <a:t>‹#›</a:t>
            </a:fld>
            <a:endParaRPr lang="en-US" dirty="0">
              <a:solidFill>
                <a:schemeClr val="tx1"/>
              </a:solidFill>
            </a:endParaRPr>
          </a:p>
        </p:txBody>
      </p:sp>
      <p:sp>
        <p:nvSpPr>
          <p:cNvPr id="11" name="Rectangle 10">
            <a:extLst>
              <a:ext uri="{FF2B5EF4-FFF2-40B4-BE49-F238E27FC236}">
                <a16:creationId xmlns:a16="http://schemas.microsoft.com/office/drawing/2014/main" id="{0E11733B-2EC1-1747-84C3-57ABB720A27B}"/>
              </a:ext>
            </a:extLst>
          </p:cNvPr>
          <p:cNvSpPr/>
          <p:nvPr userDrawn="1"/>
        </p:nvSpPr>
        <p:spPr>
          <a:xfrm>
            <a:off x="0" y="0"/>
            <a:ext cx="320040" cy="6172200"/>
          </a:xfrm>
          <a:prstGeom prst="rect">
            <a:avLst/>
          </a:prstGeom>
          <a:solidFill>
            <a:schemeClr val="accent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a:solidFill>
                <a:schemeClr val="tx1"/>
              </a:solidFill>
            </a:endParaRPr>
          </a:p>
        </p:txBody>
      </p:sp>
      <p:sp>
        <p:nvSpPr>
          <p:cNvPr id="12" name="Rectangle 11">
            <a:extLst>
              <a:ext uri="{FF2B5EF4-FFF2-40B4-BE49-F238E27FC236}">
                <a16:creationId xmlns:a16="http://schemas.microsoft.com/office/drawing/2014/main" id="{548CD909-C892-9345-A1F2-75CFFB8CDB1A}"/>
              </a:ext>
            </a:extLst>
          </p:cNvPr>
          <p:cNvSpPr/>
          <p:nvPr userDrawn="1"/>
        </p:nvSpPr>
        <p:spPr>
          <a:xfrm>
            <a:off x="-1" y="6248400"/>
            <a:ext cx="320041" cy="609600"/>
          </a:xfrm>
          <a:prstGeom prst="rect">
            <a:avLst/>
          </a:prstGeom>
          <a:solidFill>
            <a:schemeClr val="accent2"/>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a:solidFill>
                <a:schemeClr val="tx1"/>
              </a:solidFill>
            </a:endParaRPr>
          </a:p>
        </p:txBody>
      </p:sp>
    </p:spTree>
    <p:extLst>
      <p:ext uri="{BB962C8B-B14F-4D97-AF65-F5344CB8AC3E}">
        <p14:creationId xmlns:p14="http://schemas.microsoft.com/office/powerpoint/2010/main" val="416718175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34B382-E267-5E42-A102-AA4C01C925CF}"/>
              </a:ext>
            </a:extLst>
          </p:cNvPr>
          <p:cNvSpPr>
            <a:spLocks noGrp="1"/>
          </p:cNvSpPr>
          <p:nvPr>
            <p:ph type="title"/>
          </p:nvPr>
        </p:nvSpPr>
        <p:spPr>
          <a:xfrm>
            <a:off x="2916958" y="365760"/>
            <a:ext cx="8909282" cy="603504"/>
          </a:xfrm>
        </p:spPr>
        <p:txBody>
          <a:bodyPr/>
          <a:lstStyle/>
          <a:p>
            <a:r>
              <a:rPr lang="en-US" dirty="0"/>
              <a:t>Click to edit Master title style</a:t>
            </a:r>
          </a:p>
        </p:txBody>
      </p:sp>
      <p:sp>
        <p:nvSpPr>
          <p:cNvPr id="3" name="Text Placeholder 2">
            <a:extLst>
              <a:ext uri="{FF2B5EF4-FFF2-40B4-BE49-F238E27FC236}">
                <a16:creationId xmlns:a16="http://schemas.microsoft.com/office/drawing/2014/main" id="{63EC5CE7-5CC2-8641-95FC-A8C1863D999D}"/>
              </a:ext>
            </a:extLst>
          </p:cNvPr>
          <p:cNvSpPr>
            <a:spLocks noGrp="1"/>
          </p:cNvSpPr>
          <p:nvPr>
            <p:ph type="body" sz="quarter" idx="13"/>
          </p:nvPr>
        </p:nvSpPr>
        <p:spPr>
          <a:xfrm>
            <a:off x="2916958" y="1463040"/>
            <a:ext cx="8906233" cy="4572000"/>
          </a:xfrm>
        </p:spPr>
        <p:txBody>
          <a:bodyPr/>
          <a:lstStyle>
            <a:lvl1pPr marL="304815" indent="-304815">
              <a:lnSpc>
                <a:spcPct val="150000"/>
              </a:lnSpc>
              <a:buClr>
                <a:schemeClr val="tx1"/>
              </a:buClr>
              <a:buFont typeface="+mj-lt"/>
              <a:buAutoNum type="arabicPeriod"/>
              <a:defRPr>
                <a:latin typeface="+mj-lt"/>
              </a:defRPr>
            </a:lvl1pPr>
            <a:lvl2pPr marL="487704" indent="-182889">
              <a:defRPr sz="1900"/>
            </a:lvl2pPr>
            <a:lvl3pPr marL="670594">
              <a:defRPr/>
            </a:lvl3pPr>
            <a:lvl4pPr marL="853483">
              <a:defRPr/>
            </a:lvl4pPr>
            <a:lvl5pPr marL="1036372">
              <a:defRPr/>
            </a:lvl5pPr>
            <a:lvl6pPr marL="1219261">
              <a:defRPr/>
            </a:lvl6pPr>
            <a:lvl7pPr marL="1402150">
              <a:defRPr/>
            </a:lvl7pPr>
            <a:lvl8pPr marL="1585039">
              <a:defRPr/>
            </a:lvl8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 </a:t>
            </a:r>
          </a:p>
          <a:p>
            <a:pPr lvl="5"/>
            <a:r>
              <a:rPr lang="en-US" dirty="0"/>
              <a:t>Sixth level </a:t>
            </a:r>
          </a:p>
          <a:p>
            <a:pPr lvl="6"/>
            <a:r>
              <a:rPr lang="en-US" dirty="0"/>
              <a:t>Seventh level </a:t>
            </a:r>
          </a:p>
          <a:p>
            <a:pPr lvl="7"/>
            <a:r>
              <a:rPr lang="en-US" dirty="0"/>
              <a:t>Eighth level </a:t>
            </a:r>
          </a:p>
          <a:p>
            <a:pPr lvl="1"/>
            <a:endParaRPr lang="en-US" dirty="0"/>
          </a:p>
          <a:p>
            <a:pPr lvl="0"/>
            <a:endParaRPr lang="en-US" dirty="0"/>
          </a:p>
        </p:txBody>
      </p:sp>
      <p:sp>
        <p:nvSpPr>
          <p:cNvPr id="10" name="Footer Placeholder 9">
            <a:extLst>
              <a:ext uri="{FF2B5EF4-FFF2-40B4-BE49-F238E27FC236}">
                <a16:creationId xmlns:a16="http://schemas.microsoft.com/office/drawing/2014/main" id="{21BF7590-CEA5-424C-B50D-F5DAF189D775}"/>
              </a:ext>
            </a:extLst>
          </p:cNvPr>
          <p:cNvSpPr>
            <a:spLocks noGrp="1"/>
          </p:cNvSpPr>
          <p:nvPr>
            <p:ph type="ftr" sz="quarter" idx="16"/>
          </p:nvPr>
        </p:nvSpPr>
        <p:spPr>
          <a:xfrm>
            <a:off x="2916958" y="6248400"/>
            <a:ext cx="7687034" cy="304800"/>
          </a:xfrm>
        </p:spPr>
        <p:txBody>
          <a:bodyPr/>
          <a:lstStyle/>
          <a:p>
            <a:endParaRPr lang="en-US" dirty="0"/>
          </a:p>
        </p:txBody>
      </p:sp>
      <p:sp>
        <p:nvSpPr>
          <p:cNvPr id="7" name="Slide Number Placeholder 6">
            <a:extLst>
              <a:ext uri="{FF2B5EF4-FFF2-40B4-BE49-F238E27FC236}">
                <a16:creationId xmlns:a16="http://schemas.microsoft.com/office/drawing/2014/main" id="{6E6D1DB1-C1CC-BD45-B461-0B638A0285F8}"/>
              </a:ext>
            </a:extLst>
          </p:cNvPr>
          <p:cNvSpPr>
            <a:spLocks noGrp="1"/>
          </p:cNvSpPr>
          <p:nvPr>
            <p:ph type="sldNum" sz="quarter" idx="15"/>
          </p:nvPr>
        </p:nvSpPr>
        <p:spPr/>
        <p:txBody>
          <a:bodyPr/>
          <a:lstStyle/>
          <a:p>
            <a:r>
              <a:rPr lang="en-US" b="1">
                <a:solidFill>
                  <a:schemeClr val="accent1"/>
                </a:solidFill>
              </a:rPr>
              <a:t>|</a:t>
            </a:r>
            <a:r>
              <a:rPr lang="en-US"/>
              <a:t> </a:t>
            </a:r>
            <a:fld id="{37D409AB-2201-4E18-8A34-C31753AD9B06}" type="slidenum">
              <a:rPr lang="en-US" smtClean="0">
                <a:solidFill>
                  <a:schemeClr val="tx1"/>
                </a:solidFill>
              </a:rPr>
              <a:pPr/>
              <a:t>‹#›</a:t>
            </a:fld>
            <a:endParaRPr lang="en-US" dirty="0">
              <a:solidFill>
                <a:schemeClr val="tx1"/>
              </a:solidFill>
            </a:endParaRPr>
          </a:p>
        </p:txBody>
      </p:sp>
      <p:pic>
        <p:nvPicPr>
          <p:cNvPr id="8" name="Picture 7">
            <a:extLst>
              <a:ext uri="{FF2B5EF4-FFF2-40B4-BE49-F238E27FC236}">
                <a16:creationId xmlns:a16="http://schemas.microsoft.com/office/drawing/2014/main" id="{73B690B0-2F29-F64C-A0CB-7E231F32B200}"/>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14400" y="5962989"/>
            <a:ext cx="1446306" cy="281021"/>
          </a:xfrm>
          <a:prstGeom prst="rect">
            <a:avLst/>
          </a:prstGeom>
        </p:spPr>
      </p:pic>
    </p:spTree>
    <p:extLst>
      <p:ext uri="{BB962C8B-B14F-4D97-AF65-F5344CB8AC3E}">
        <p14:creationId xmlns:p14="http://schemas.microsoft.com/office/powerpoint/2010/main" val="67193802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SPEAKER SLIDE -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EA140E-C3B9-7249-8B71-09A343E86A9A}"/>
              </a:ext>
            </a:extLst>
          </p:cNvPr>
          <p:cNvSpPr>
            <a:spLocks noGrp="1"/>
          </p:cNvSpPr>
          <p:nvPr userDrawn="1">
            <p:ph type="title"/>
          </p:nvPr>
        </p:nvSpPr>
        <p:spPr/>
        <p:txBody>
          <a:bodyPr/>
          <a:lstStyle/>
          <a:p>
            <a:r>
              <a:rPr lang="en-US"/>
              <a:t>Click to edit Master title style</a:t>
            </a:r>
          </a:p>
        </p:txBody>
      </p:sp>
      <p:sp>
        <p:nvSpPr>
          <p:cNvPr id="11" name="Picture Placeholder 12"/>
          <p:cNvSpPr>
            <a:spLocks noGrp="1"/>
          </p:cNvSpPr>
          <p:nvPr userDrawn="1">
            <p:ph type="pic" sz="quarter" idx="11"/>
          </p:nvPr>
        </p:nvSpPr>
        <p:spPr>
          <a:xfrm>
            <a:off x="3586599" y="2148447"/>
            <a:ext cx="1633728" cy="1633728"/>
          </a:xfrm>
          <a:prstGeom prst="roundRect">
            <a:avLst>
              <a:gd name="adj" fmla="val 0"/>
            </a:avLst>
          </a:prstGeom>
          <a:solidFill>
            <a:schemeClr val="bg1"/>
          </a:solidFill>
          <a:ln w="25400">
            <a:noFill/>
          </a:ln>
        </p:spPr>
        <p:txBody>
          <a:bodyPr/>
          <a:lstStyle>
            <a:lvl1pPr>
              <a:defRPr sz="1333"/>
            </a:lvl1pPr>
          </a:lstStyle>
          <a:p>
            <a:r>
              <a:rPr lang="en-US"/>
              <a:t>Click icon to add picture</a:t>
            </a:r>
            <a:endParaRPr lang="uk-UA"/>
          </a:p>
        </p:txBody>
      </p:sp>
      <p:sp>
        <p:nvSpPr>
          <p:cNvPr id="3" name="Text Placeholder 2">
            <a:extLst>
              <a:ext uri="{FF2B5EF4-FFF2-40B4-BE49-F238E27FC236}">
                <a16:creationId xmlns:a16="http://schemas.microsoft.com/office/drawing/2014/main" id="{DCB85BD6-1A03-1946-9B62-D5C7E43C47BF}"/>
              </a:ext>
            </a:extLst>
          </p:cNvPr>
          <p:cNvSpPr>
            <a:spLocks noGrp="1"/>
          </p:cNvSpPr>
          <p:nvPr userDrawn="1">
            <p:ph type="body" sz="quarter" idx="15" hasCustomPrompt="1"/>
          </p:nvPr>
        </p:nvSpPr>
        <p:spPr>
          <a:xfrm>
            <a:off x="2916959" y="3968984"/>
            <a:ext cx="2961276" cy="1599243"/>
          </a:xfrm>
        </p:spPr>
        <p:txBody>
          <a:bodyPr/>
          <a:lstStyle>
            <a:lvl1pPr algn="ctr">
              <a:defRPr sz="2800">
                <a:solidFill>
                  <a:schemeClr val="tx1"/>
                </a:solidFill>
                <a:latin typeface="+mj-lt"/>
              </a:defRPr>
            </a:lvl1pPr>
            <a:lvl2pPr marL="0" indent="0" algn="ctr">
              <a:buNone/>
              <a:defRPr sz="2000">
                <a:latin typeface="+mj-lt"/>
              </a:defRPr>
            </a:lvl2pPr>
            <a:lvl3pPr marL="6350" indent="0" algn="ctr">
              <a:buNone/>
              <a:tabLst/>
              <a:defRPr sz="1600"/>
            </a:lvl3pPr>
          </a:lstStyle>
          <a:p>
            <a:pPr lvl="0"/>
            <a:r>
              <a:rPr lang="en-US" dirty="0"/>
              <a:t>Name</a:t>
            </a:r>
          </a:p>
          <a:p>
            <a:pPr lvl="1"/>
            <a:r>
              <a:rPr lang="en-US" dirty="0"/>
              <a:t>Title</a:t>
            </a:r>
          </a:p>
          <a:p>
            <a:pPr lvl="2"/>
            <a:r>
              <a:rPr lang="en-US" dirty="0"/>
              <a:t>Brief bio copy</a:t>
            </a:r>
          </a:p>
        </p:txBody>
      </p:sp>
      <p:sp>
        <p:nvSpPr>
          <p:cNvPr id="10" name="Picture Placeholder 12"/>
          <p:cNvSpPr>
            <a:spLocks noGrp="1"/>
          </p:cNvSpPr>
          <p:nvPr userDrawn="1">
            <p:ph type="pic" sz="quarter" idx="12"/>
          </p:nvPr>
        </p:nvSpPr>
        <p:spPr>
          <a:xfrm>
            <a:off x="7302859" y="2148447"/>
            <a:ext cx="1633728" cy="1633728"/>
          </a:xfrm>
          <a:prstGeom prst="roundRect">
            <a:avLst>
              <a:gd name="adj" fmla="val 0"/>
            </a:avLst>
          </a:prstGeom>
          <a:solidFill>
            <a:schemeClr val="bg1"/>
          </a:solidFill>
          <a:ln w="25400">
            <a:noFill/>
          </a:ln>
        </p:spPr>
        <p:txBody>
          <a:bodyPr/>
          <a:lstStyle>
            <a:lvl1pPr>
              <a:defRPr sz="1333"/>
            </a:lvl1pPr>
          </a:lstStyle>
          <a:p>
            <a:r>
              <a:rPr lang="en-US" dirty="0"/>
              <a:t>Click icon to add picture</a:t>
            </a:r>
            <a:endParaRPr lang="uk-UA" dirty="0"/>
          </a:p>
        </p:txBody>
      </p:sp>
      <p:sp>
        <p:nvSpPr>
          <p:cNvPr id="12" name="Text Placeholder 2">
            <a:extLst>
              <a:ext uri="{FF2B5EF4-FFF2-40B4-BE49-F238E27FC236}">
                <a16:creationId xmlns:a16="http://schemas.microsoft.com/office/drawing/2014/main" id="{E1169706-2771-1342-BC54-D83D997E21A0}"/>
              </a:ext>
            </a:extLst>
          </p:cNvPr>
          <p:cNvSpPr>
            <a:spLocks noGrp="1"/>
          </p:cNvSpPr>
          <p:nvPr userDrawn="1">
            <p:ph type="body" sz="quarter" idx="16" hasCustomPrompt="1"/>
          </p:nvPr>
        </p:nvSpPr>
        <p:spPr>
          <a:xfrm>
            <a:off x="6633219" y="3968984"/>
            <a:ext cx="2961276" cy="1599243"/>
          </a:xfrm>
        </p:spPr>
        <p:txBody>
          <a:bodyPr/>
          <a:lstStyle>
            <a:lvl1pPr algn="ctr">
              <a:defRPr sz="2800">
                <a:solidFill>
                  <a:schemeClr val="tx1"/>
                </a:solidFill>
                <a:latin typeface="+mj-lt"/>
              </a:defRPr>
            </a:lvl1pPr>
            <a:lvl2pPr marL="0" indent="0" algn="ctr">
              <a:buNone/>
              <a:defRPr sz="2000">
                <a:latin typeface="+mj-lt"/>
              </a:defRPr>
            </a:lvl2pPr>
            <a:lvl3pPr marL="6350" indent="0" algn="ctr">
              <a:buNone/>
              <a:tabLst/>
              <a:defRPr sz="1600"/>
            </a:lvl3pPr>
          </a:lstStyle>
          <a:p>
            <a:pPr lvl="0"/>
            <a:r>
              <a:rPr lang="en-US" dirty="0"/>
              <a:t>Name</a:t>
            </a:r>
          </a:p>
          <a:p>
            <a:pPr lvl="1"/>
            <a:r>
              <a:rPr lang="en-US" dirty="0"/>
              <a:t>Title</a:t>
            </a:r>
          </a:p>
          <a:p>
            <a:pPr lvl="2"/>
            <a:r>
              <a:rPr lang="en-US" dirty="0"/>
              <a:t>Brief bio copy</a:t>
            </a:r>
          </a:p>
        </p:txBody>
      </p:sp>
      <p:sp>
        <p:nvSpPr>
          <p:cNvPr id="4" name="Footer Placeholder 3">
            <a:extLst>
              <a:ext uri="{FF2B5EF4-FFF2-40B4-BE49-F238E27FC236}">
                <a16:creationId xmlns:a16="http://schemas.microsoft.com/office/drawing/2014/main" id="{26D083DF-F4A2-154D-AA9B-C4ECB7018587}"/>
              </a:ext>
            </a:extLst>
          </p:cNvPr>
          <p:cNvSpPr>
            <a:spLocks noGrp="1"/>
          </p:cNvSpPr>
          <p:nvPr userDrawn="1">
            <p:ph type="ftr" sz="quarter" idx="19"/>
          </p:nvPr>
        </p:nvSpPr>
        <p:spPr/>
        <p:txBody>
          <a:bodyPr/>
          <a:lstStyle/>
          <a:p>
            <a:endParaRPr lang="en-US" dirty="0"/>
          </a:p>
        </p:txBody>
      </p:sp>
      <p:sp>
        <p:nvSpPr>
          <p:cNvPr id="7" name="Slide Number Placeholder 6">
            <a:extLst>
              <a:ext uri="{FF2B5EF4-FFF2-40B4-BE49-F238E27FC236}">
                <a16:creationId xmlns:a16="http://schemas.microsoft.com/office/drawing/2014/main" id="{D01172D9-C10D-224D-99BD-8F93F0014515}"/>
              </a:ext>
            </a:extLst>
          </p:cNvPr>
          <p:cNvSpPr>
            <a:spLocks noGrp="1"/>
          </p:cNvSpPr>
          <p:nvPr userDrawn="1">
            <p:ph type="sldNum" sz="quarter" idx="18"/>
          </p:nvPr>
        </p:nvSpPr>
        <p:spPr/>
        <p:txBody>
          <a:bodyPr/>
          <a:lstStyle/>
          <a:p>
            <a:r>
              <a:rPr lang="en-US" b="1">
                <a:solidFill>
                  <a:schemeClr val="accent1"/>
                </a:solidFill>
              </a:rPr>
              <a:t>|</a:t>
            </a:r>
            <a:r>
              <a:rPr lang="en-US"/>
              <a:t> </a:t>
            </a:r>
            <a:fld id="{37D409AB-2201-4E18-8A34-C31753AD9B06}" type="slidenum">
              <a:rPr lang="en-US" smtClean="0">
                <a:solidFill>
                  <a:schemeClr val="tx1"/>
                </a:solidFill>
              </a:rPr>
              <a:pPr/>
              <a:t>‹#›</a:t>
            </a:fld>
            <a:endParaRPr lang="en-US" dirty="0">
              <a:solidFill>
                <a:schemeClr val="tx1"/>
              </a:solidFill>
            </a:endParaRPr>
          </a:p>
        </p:txBody>
      </p:sp>
    </p:spTree>
    <p:extLst>
      <p:ext uri="{BB962C8B-B14F-4D97-AF65-F5344CB8AC3E}">
        <p14:creationId xmlns:p14="http://schemas.microsoft.com/office/powerpoint/2010/main" val="209795805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SPEAKER SLIDE -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EA140E-C3B9-7249-8B71-09A343E86A9A}"/>
              </a:ext>
            </a:extLst>
          </p:cNvPr>
          <p:cNvSpPr>
            <a:spLocks noGrp="1"/>
          </p:cNvSpPr>
          <p:nvPr>
            <p:ph type="title"/>
          </p:nvPr>
        </p:nvSpPr>
        <p:spPr/>
        <p:txBody>
          <a:bodyPr/>
          <a:lstStyle/>
          <a:p>
            <a:r>
              <a:rPr lang="en-US"/>
              <a:t>Click to edit Master title style</a:t>
            </a:r>
          </a:p>
        </p:txBody>
      </p:sp>
      <p:sp>
        <p:nvSpPr>
          <p:cNvPr id="9" name="Picture Placeholder 12">
            <a:extLst>
              <a:ext uri="{FF2B5EF4-FFF2-40B4-BE49-F238E27FC236}">
                <a16:creationId xmlns:a16="http://schemas.microsoft.com/office/drawing/2014/main" id="{56D570B6-EDA8-D549-8E95-F9AE4E934A03}"/>
              </a:ext>
            </a:extLst>
          </p:cNvPr>
          <p:cNvSpPr>
            <a:spLocks noGrp="1"/>
          </p:cNvSpPr>
          <p:nvPr>
            <p:ph type="pic" sz="quarter" idx="19"/>
          </p:nvPr>
        </p:nvSpPr>
        <p:spPr>
          <a:xfrm>
            <a:off x="2465855" y="2144266"/>
            <a:ext cx="1633728" cy="1633728"/>
          </a:xfrm>
          <a:prstGeom prst="roundRect">
            <a:avLst>
              <a:gd name="adj" fmla="val 0"/>
            </a:avLst>
          </a:prstGeom>
          <a:solidFill>
            <a:schemeClr val="bg1"/>
          </a:solidFill>
          <a:ln w="25400">
            <a:noFill/>
          </a:ln>
        </p:spPr>
        <p:txBody>
          <a:bodyPr/>
          <a:lstStyle>
            <a:lvl1pPr>
              <a:defRPr sz="1333"/>
            </a:lvl1pPr>
          </a:lstStyle>
          <a:p>
            <a:r>
              <a:rPr lang="en-US"/>
              <a:t>Click icon to add picture</a:t>
            </a:r>
            <a:endParaRPr lang="uk-UA"/>
          </a:p>
        </p:txBody>
      </p:sp>
      <p:sp>
        <p:nvSpPr>
          <p:cNvPr id="16" name="Text Placeholder 2">
            <a:extLst>
              <a:ext uri="{FF2B5EF4-FFF2-40B4-BE49-F238E27FC236}">
                <a16:creationId xmlns:a16="http://schemas.microsoft.com/office/drawing/2014/main" id="{9E564787-CBDB-A747-8277-DB5B8577BE28}"/>
              </a:ext>
            </a:extLst>
          </p:cNvPr>
          <p:cNvSpPr>
            <a:spLocks noGrp="1"/>
          </p:cNvSpPr>
          <p:nvPr>
            <p:ph type="body" sz="quarter" idx="20" hasCustomPrompt="1"/>
          </p:nvPr>
        </p:nvSpPr>
        <p:spPr>
          <a:xfrm>
            <a:off x="2159513" y="3959624"/>
            <a:ext cx="2229756" cy="1599243"/>
          </a:xfrm>
        </p:spPr>
        <p:txBody>
          <a:bodyPr/>
          <a:lstStyle>
            <a:lvl1pPr algn="ctr">
              <a:defRPr sz="2800">
                <a:solidFill>
                  <a:schemeClr val="tx1"/>
                </a:solidFill>
                <a:latin typeface="+mj-lt"/>
              </a:defRPr>
            </a:lvl1pPr>
            <a:lvl2pPr marL="0" indent="0" algn="ctr">
              <a:buNone/>
              <a:defRPr sz="2000">
                <a:latin typeface="+mj-lt"/>
              </a:defRPr>
            </a:lvl2pPr>
            <a:lvl3pPr marL="6350" indent="0" algn="ctr">
              <a:buNone/>
              <a:tabLst/>
              <a:defRPr sz="1600"/>
            </a:lvl3pPr>
          </a:lstStyle>
          <a:p>
            <a:pPr lvl="0"/>
            <a:r>
              <a:rPr lang="en-US" dirty="0"/>
              <a:t>Name</a:t>
            </a:r>
          </a:p>
          <a:p>
            <a:pPr lvl="1"/>
            <a:r>
              <a:rPr lang="en-US" dirty="0"/>
              <a:t>Title</a:t>
            </a:r>
          </a:p>
          <a:p>
            <a:pPr lvl="2"/>
            <a:r>
              <a:rPr lang="en-US" dirty="0"/>
              <a:t>Brief bio copy</a:t>
            </a:r>
          </a:p>
        </p:txBody>
      </p:sp>
      <p:sp>
        <p:nvSpPr>
          <p:cNvPr id="11" name="Picture Placeholder 12"/>
          <p:cNvSpPr>
            <a:spLocks noGrp="1"/>
          </p:cNvSpPr>
          <p:nvPr>
            <p:ph type="pic" sz="quarter" idx="11"/>
          </p:nvPr>
        </p:nvSpPr>
        <p:spPr>
          <a:xfrm>
            <a:off x="5438860" y="2144266"/>
            <a:ext cx="1633728" cy="1633728"/>
          </a:xfrm>
          <a:prstGeom prst="roundRect">
            <a:avLst>
              <a:gd name="adj" fmla="val 0"/>
            </a:avLst>
          </a:prstGeom>
          <a:solidFill>
            <a:schemeClr val="bg1"/>
          </a:solidFill>
          <a:ln w="25400">
            <a:noFill/>
          </a:ln>
        </p:spPr>
        <p:txBody>
          <a:bodyPr/>
          <a:lstStyle>
            <a:lvl1pPr>
              <a:defRPr sz="1333"/>
            </a:lvl1pPr>
          </a:lstStyle>
          <a:p>
            <a:r>
              <a:rPr lang="en-US" dirty="0"/>
              <a:t>Click icon to add picture</a:t>
            </a:r>
            <a:endParaRPr lang="uk-UA" dirty="0"/>
          </a:p>
        </p:txBody>
      </p:sp>
      <p:sp>
        <p:nvSpPr>
          <p:cNvPr id="3" name="Text Placeholder 2">
            <a:extLst>
              <a:ext uri="{FF2B5EF4-FFF2-40B4-BE49-F238E27FC236}">
                <a16:creationId xmlns:a16="http://schemas.microsoft.com/office/drawing/2014/main" id="{DCB85BD6-1A03-1946-9B62-D5C7E43C47BF}"/>
              </a:ext>
            </a:extLst>
          </p:cNvPr>
          <p:cNvSpPr>
            <a:spLocks noGrp="1"/>
          </p:cNvSpPr>
          <p:nvPr>
            <p:ph type="body" sz="quarter" idx="15" hasCustomPrompt="1"/>
          </p:nvPr>
        </p:nvSpPr>
        <p:spPr>
          <a:xfrm>
            <a:off x="5140843" y="3959624"/>
            <a:ext cx="2229763" cy="1599243"/>
          </a:xfrm>
        </p:spPr>
        <p:txBody>
          <a:bodyPr/>
          <a:lstStyle>
            <a:lvl1pPr algn="ctr">
              <a:defRPr sz="2800">
                <a:solidFill>
                  <a:schemeClr val="tx1"/>
                </a:solidFill>
                <a:latin typeface="+mj-lt"/>
              </a:defRPr>
            </a:lvl1pPr>
            <a:lvl2pPr marL="0" indent="0" algn="ctr">
              <a:buNone/>
              <a:defRPr sz="2000">
                <a:latin typeface="+mj-lt"/>
              </a:defRPr>
            </a:lvl2pPr>
            <a:lvl3pPr marL="6350" indent="0" algn="ctr">
              <a:buNone/>
              <a:tabLst/>
              <a:defRPr sz="1600"/>
            </a:lvl3pPr>
          </a:lstStyle>
          <a:p>
            <a:pPr lvl="0"/>
            <a:r>
              <a:rPr lang="en-US" dirty="0"/>
              <a:t>Name</a:t>
            </a:r>
          </a:p>
          <a:p>
            <a:pPr lvl="1"/>
            <a:r>
              <a:rPr lang="en-US" dirty="0"/>
              <a:t>Title</a:t>
            </a:r>
          </a:p>
          <a:p>
            <a:pPr lvl="2"/>
            <a:r>
              <a:rPr lang="en-US" dirty="0"/>
              <a:t>Brief bio copy</a:t>
            </a:r>
          </a:p>
        </p:txBody>
      </p:sp>
      <p:sp>
        <p:nvSpPr>
          <p:cNvPr id="10" name="Picture Placeholder 12"/>
          <p:cNvSpPr>
            <a:spLocks noGrp="1"/>
          </p:cNvSpPr>
          <p:nvPr>
            <p:ph type="pic" sz="quarter" idx="12"/>
          </p:nvPr>
        </p:nvSpPr>
        <p:spPr>
          <a:xfrm>
            <a:off x="8406695" y="2144266"/>
            <a:ext cx="1633728" cy="1633728"/>
          </a:xfrm>
          <a:prstGeom prst="roundRect">
            <a:avLst>
              <a:gd name="adj" fmla="val 0"/>
            </a:avLst>
          </a:prstGeom>
          <a:solidFill>
            <a:schemeClr val="bg1"/>
          </a:solidFill>
          <a:ln w="25400">
            <a:noFill/>
          </a:ln>
        </p:spPr>
        <p:txBody>
          <a:bodyPr/>
          <a:lstStyle>
            <a:lvl1pPr>
              <a:defRPr sz="1333"/>
            </a:lvl1pPr>
          </a:lstStyle>
          <a:p>
            <a:r>
              <a:rPr lang="en-US"/>
              <a:t>Click icon to add picture</a:t>
            </a:r>
            <a:endParaRPr lang="uk-UA"/>
          </a:p>
        </p:txBody>
      </p:sp>
      <p:sp>
        <p:nvSpPr>
          <p:cNvPr id="12" name="Text Placeholder 2">
            <a:extLst>
              <a:ext uri="{FF2B5EF4-FFF2-40B4-BE49-F238E27FC236}">
                <a16:creationId xmlns:a16="http://schemas.microsoft.com/office/drawing/2014/main" id="{E1169706-2771-1342-BC54-D83D997E21A0}"/>
              </a:ext>
            </a:extLst>
          </p:cNvPr>
          <p:cNvSpPr>
            <a:spLocks noGrp="1"/>
          </p:cNvSpPr>
          <p:nvPr>
            <p:ph type="body" sz="quarter" idx="16" hasCustomPrompt="1"/>
          </p:nvPr>
        </p:nvSpPr>
        <p:spPr>
          <a:xfrm>
            <a:off x="8107991" y="3959624"/>
            <a:ext cx="2231136" cy="1599243"/>
          </a:xfrm>
        </p:spPr>
        <p:txBody>
          <a:bodyPr/>
          <a:lstStyle>
            <a:lvl1pPr algn="ctr">
              <a:defRPr sz="2800">
                <a:solidFill>
                  <a:schemeClr val="tx1"/>
                </a:solidFill>
                <a:latin typeface="+mj-lt"/>
              </a:defRPr>
            </a:lvl1pPr>
            <a:lvl2pPr marL="0" indent="0" algn="ctr">
              <a:buNone/>
              <a:defRPr sz="2000">
                <a:latin typeface="+mj-lt"/>
              </a:defRPr>
            </a:lvl2pPr>
            <a:lvl3pPr marL="6350" indent="0" algn="ctr">
              <a:buNone/>
              <a:tabLst/>
              <a:defRPr sz="1600"/>
            </a:lvl3pPr>
          </a:lstStyle>
          <a:p>
            <a:pPr lvl="0"/>
            <a:r>
              <a:rPr lang="en-US" dirty="0"/>
              <a:t>Name</a:t>
            </a:r>
          </a:p>
          <a:p>
            <a:pPr lvl="1"/>
            <a:r>
              <a:rPr lang="en-US" dirty="0"/>
              <a:t>Title</a:t>
            </a:r>
          </a:p>
          <a:p>
            <a:pPr lvl="2"/>
            <a:r>
              <a:rPr lang="en-US" dirty="0"/>
              <a:t>Brief bio copy</a:t>
            </a:r>
          </a:p>
        </p:txBody>
      </p:sp>
      <p:sp>
        <p:nvSpPr>
          <p:cNvPr id="4" name="Footer Placeholder 3">
            <a:extLst>
              <a:ext uri="{FF2B5EF4-FFF2-40B4-BE49-F238E27FC236}">
                <a16:creationId xmlns:a16="http://schemas.microsoft.com/office/drawing/2014/main" id="{DA42D0F9-08A4-0F4D-A0B4-2042E516E6C7}"/>
              </a:ext>
            </a:extLst>
          </p:cNvPr>
          <p:cNvSpPr>
            <a:spLocks noGrp="1"/>
          </p:cNvSpPr>
          <p:nvPr>
            <p:ph type="ftr" sz="quarter" idx="21"/>
          </p:nvPr>
        </p:nvSpPr>
        <p:spPr/>
        <p:txBody>
          <a:bodyPr/>
          <a:lstStyle/>
          <a:p>
            <a:endParaRPr lang="en-US" dirty="0"/>
          </a:p>
        </p:txBody>
      </p:sp>
      <p:sp>
        <p:nvSpPr>
          <p:cNvPr id="7" name="Slide Number Placeholder 6">
            <a:extLst>
              <a:ext uri="{FF2B5EF4-FFF2-40B4-BE49-F238E27FC236}">
                <a16:creationId xmlns:a16="http://schemas.microsoft.com/office/drawing/2014/main" id="{D01172D9-C10D-224D-99BD-8F93F0014515}"/>
              </a:ext>
            </a:extLst>
          </p:cNvPr>
          <p:cNvSpPr>
            <a:spLocks noGrp="1"/>
          </p:cNvSpPr>
          <p:nvPr>
            <p:ph type="sldNum" sz="quarter" idx="18"/>
          </p:nvPr>
        </p:nvSpPr>
        <p:spPr/>
        <p:txBody>
          <a:bodyPr/>
          <a:lstStyle/>
          <a:p>
            <a:r>
              <a:rPr lang="en-US" b="1">
                <a:solidFill>
                  <a:schemeClr val="accent1"/>
                </a:solidFill>
              </a:rPr>
              <a:t>|</a:t>
            </a:r>
            <a:r>
              <a:rPr lang="en-US"/>
              <a:t> </a:t>
            </a:r>
            <a:fld id="{37D409AB-2201-4E18-8A34-C31753AD9B06}" type="slidenum">
              <a:rPr lang="en-US" smtClean="0">
                <a:solidFill>
                  <a:schemeClr val="tx1"/>
                </a:solidFill>
              </a:rPr>
              <a:pPr/>
              <a:t>‹#›</a:t>
            </a:fld>
            <a:endParaRPr lang="en-US" dirty="0">
              <a:solidFill>
                <a:schemeClr val="tx1"/>
              </a:solidFill>
            </a:endParaRPr>
          </a:p>
        </p:txBody>
      </p:sp>
    </p:spTree>
    <p:extLst>
      <p:ext uri="{BB962C8B-B14F-4D97-AF65-F5344CB8AC3E}">
        <p14:creationId xmlns:p14="http://schemas.microsoft.com/office/powerpoint/2010/main" val="97882909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CENTER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5473DB-1F75-834F-927D-ADB5216B269C}"/>
              </a:ext>
            </a:extLst>
          </p:cNvPr>
          <p:cNvSpPr>
            <a:spLocks noGrp="1"/>
          </p:cNvSpPr>
          <p:nvPr>
            <p:ph type="title"/>
          </p:nvPr>
        </p:nvSpPr>
        <p:spPr/>
        <p:txBody>
          <a:bodyPr/>
          <a:lstStyle/>
          <a:p>
            <a:r>
              <a:rPr lang="en-US" dirty="0"/>
              <a:t>Click to edit Master title style</a:t>
            </a:r>
          </a:p>
        </p:txBody>
      </p:sp>
      <p:sp>
        <p:nvSpPr>
          <p:cNvPr id="6" name="Text Placeholder 3">
            <a:extLst>
              <a:ext uri="{FF2B5EF4-FFF2-40B4-BE49-F238E27FC236}">
                <a16:creationId xmlns:a16="http://schemas.microsoft.com/office/drawing/2014/main" id="{44254290-7DE3-6B44-8595-33F864E0761D}"/>
              </a:ext>
            </a:extLst>
          </p:cNvPr>
          <p:cNvSpPr>
            <a:spLocks noGrp="1"/>
          </p:cNvSpPr>
          <p:nvPr>
            <p:ph type="body" sz="quarter" idx="12"/>
          </p:nvPr>
        </p:nvSpPr>
        <p:spPr>
          <a:xfrm>
            <a:off x="685800" y="1463040"/>
            <a:ext cx="11137392" cy="4572000"/>
          </a:xfrm>
          <a:prstGeom prst="rect">
            <a:avLst/>
          </a:prstGeom>
        </p:spPr>
        <p:txBody>
          <a:bodyPr anchor="ctr"/>
          <a:lstStyle>
            <a:lvl1pPr marL="0" indent="0" algn="ctr">
              <a:lnSpc>
                <a:spcPct val="150000"/>
              </a:lnSpc>
              <a:buNone/>
              <a:defRPr sz="1900">
                <a:solidFill>
                  <a:schemeClr val="tx1"/>
                </a:solidFill>
              </a:defRPr>
            </a:lvl1pPr>
          </a:lstStyle>
          <a:p>
            <a:pPr lvl="0"/>
            <a:endParaRPr lang="en-US" dirty="0"/>
          </a:p>
        </p:txBody>
      </p:sp>
      <p:sp>
        <p:nvSpPr>
          <p:cNvPr id="4" name="Footer Placeholder 3">
            <a:extLst>
              <a:ext uri="{FF2B5EF4-FFF2-40B4-BE49-F238E27FC236}">
                <a16:creationId xmlns:a16="http://schemas.microsoft.com/office/drawing/2014/main" id="{73BA5E07-3F71-5443-8384-74F9B787AEFC}"/>
              </a:ext>
            </a:extLst>
          </p:cNvPr>
          <p:cNvSpPr>
            <a:spLocks noGrp="1"/>
          </p:cNvSpPr>
          <p:nvPr>
            <p:ph type="ftr" sz="quarter" idx="15"/>
          </p:nvPr>
        </p:nvSpPr>
        <p:spPr/>
        <p:txBody>
          <a:bodyPr/>
          <a:lstStyle/>
          <a:p>
            <a:endParaRPr lang="en-US" dirty="0"/>
          </a:p>
        </p:txBody>
      </p:sp>
      <p:sp>
        <p:nvSpPr>
          <p:cNvPr id="7" name="Slide Number Placeholder 6">
            <a:extLst>
              <a:ext uri="{FF2B5EF4-FFF2-40B4-BE49-F238E27FC236}">
                <a16:creationId xmlns:a16="http://schemas.microsoft.com/office/drawing/2014/main" id="{E82A76A7-610A-284F-8CBA-26689485FF52}"/>
              </a:ext>
            </a:extLst>
          </p:cNvPr>
          <p:cNvSpPr>
            <a:spLocks noGrp="1"/>
          </p:cNvSpPr>
          <p:nvPr>
            <p:ph type="sldNum" sz="quarter" idx="14"/>
          </p:nvPr>
        </p:nvSpPr>
        <p:spPr/>
        <p:txBody>
          <a:bodyPr/>
          <a:lstStyle/>
          <a:p>
            <a:r>
              <a:rPr lang="en-US" b="1">
                <a:solidFill>
                  <a:schemeClr val="accent1"/>
                </a:solidFill>
              </a:rPr>
              <a:t>|</a:t>
            </a:r>
            <a:r>
              <a:rPr lang="en-US"/>
              <a:t> </a:t>
            </a:r>
            <a:fld id="{37D409AB-2201-4E18-8A34-C31753AD9B06}" type="slidenum">
              <a:rPr lang="en-US" smtClean="0">
                <a:solidFill>
                  <a:schemeClr val="tx1"/>
                </a:solidFill>
              </a:rPr>
              <a:pPr/>
              <a:t>‹#›</a:t>
            </a:fld>
            <a:endParaRPr lang="en-US" dirty="0">
              <a:solidFill>
                <a:schemeClr val="tx1"/>
              </a:solidFill>
            </a:endParaRPr>
          </a:p>
        </p:txBody>
      </p:sp>
      <p:sp>
        <p:nvSpPr>
          <p:cNvPr id="8" name="Rectangle 7">
            <a:extLst>
              <a:ext uri="{FF2B5EF4-FFF2-40B4-BE49-F238E27FC236}">
                <a16:creationId xmlns:a16="http://schemas.microsoft.com/office/drawing/2014/main" id="{74822584-F865-C34C-BE25-975BB9D4999A}"/>
              </a:ext>
            </a:extLst>
          </p:cNvPr>
          <p:cNvSpPr/>
          <p:nvPr userDrawn="1"/>
        </p:nvSpPr>
        <p:spPr>
          <a:xfrm>
            <a:off x="0" y="0"/>
            <a:ext cx="320040" cy="6172200"/>
          </a:xfrm>
          <a:prstGeom prst="rect">
            <a:avLst/>
          </a:prstGeom>
          <a:solidFill>
            <a:schemeClr val="accent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a:solidFill>
                <a:schemeClr val="tx1"/>
              </a:solidFill>
            </a:endParaRPr>
          </a:p>
        </p:txBody>
      </p:sp>
      <p:sp>
        <p:nvSpPr>
          <p:cNvPr id="10" name="Rectangle 9">
            <a:extLst>
              <a:ext uri="{FF2B5EF4-FFF2-40B4-BE49-F238E27FC236}">
                <a16:creationId xmlns:a16="http://schemas.microsoft.com/office/drawing/2014/main" id="{DDBD399A-EA85-0148-8D83-230A6B861269}"/>
              </a:ext>
            </a:extLst>
          </p:cNvPr>
          <p:cNvSpPr/>
          <p:nvPr userDrawn="1"/>
        </p:nvSpPr>
        <p:spPr>
          <a:xfrm>
            <a:off x="-1" y="6248400"/>
            <a:ext cx="320041" cy="609600"/>
          </a:xfrm>
          <a:prstGeom prst="rect">
            <a:avLst/>
          </a:prstGeom>
          <a:solidFill>
            <a:schemeClr val="accent2"/>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a:solidFill>
                <a:schemeClr val="tx1"/>
              </a:solidFill>
            </a:endParaRPr>
          </a:p>
        </p:txBody>
      </p:sp>
    </p:spTree>
    <p:extLst>
      <p:ext uri="{BB962C8B-B14F-4D97-AF65-F5344CB8AC3E}">
        <p14:creationId xmlns:p14="http://schemas.microsoft.com/office/powerpoint/2010/main" val="200549935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6" name="Text Placeholder 3">
            <a:extLst>
              <a:ext uri="{FF2B5EF4-FFF2-40B4-BE49-F238E27FC236}">
                <a16:creationId xmlns:a16="http://schemas.microsoft.com/office/drawing/2014/main" id="{44254290-7DE3-6B44-8595-33F864E0761D}"/>
              </a:ext>
            </a:extLst>
          </p:cNvPr>
          <p:cNvSpPr>
            <a:spLocks noGrp="1"/>
          </p:cNvSpPr>
          <p:nvPr>
            <p:ph type="body" sz="quarter" idx="12"/>
          </p:nvPr>
        </p:nvSpPr>
        <p:spPr>
          <a:xfrm>
            <a:off x="685800" y="1828800"/>
            <a:ext cx="11137392" cy="3044952"/>
          </a:xfrm>
          <a:prstGeom prst="rect">
            <a:avLst/>
          </a:prstGeom>
        </p:spPr>
        <p:txBody>
          <a:bodyPr anchor="ctr"/>
          <a:lstStyle>
            <a:lvl1pPr marL="0" indent="0" algn="ctr">
              <a:lnSpc>
                <a:spcPct val="100000"/>
              </a:lnSpc>
              <a:buNone/>
              <a:defRPr sz="3200">
                <a:solidFill>
                  <a:schemeClr val="tx1"/>
                </a:solidFill>
              </a:defRPr>
            </a:lvl1pPr>
          </a:lstStyle>
          <a:p>
            <a:pPr lvl="0"/>
            <a:endParaRPr lang="en-US" dirty="0"/>
          </a:p>
        </p:txBody>
      </p:sp>
      <p:sp>
        <p:nvSpPr>
          <p:cNvPr id="4" name="Footer Placeholder 3">
            <a:extLst>
              <a:ext uri="{FF2B5EF4-FFF2-40B4-BE49-F238E27FC236}">
                <a16:creationId xmlns:a16="http://schemas.microsoft.com/office/drawing/2014/main" id="{CFB950B3-1F1A-9A44-8C60-DC7B00458312}"/>
              </a:ext>
            </a:extLst>
          </p:cNvPr>
          <p:cNvSpPr>
            <a:spLocks noGrp="1"/>
          </p:cNvSpPr>
          <p:nvPr>
            <p:ph type="ftr" sz="quarter" idx="15"/>
          </p:nvPr>
        </p:nvSpPr>
        <p:spPr/>
        <p:txBody>
          <a:bodyPr/>
          <a:lstStyle/>
          <a:p>
            <a:endParaRPr lang="en-US" dirty="0"/>
          </a:p>
        </p:txBody>
      </p:sp>
      <p:sp>
        <p:nvSpPr>
          <p:cNvPr id="3" name="Slide Number Placeholder 2">
            <a:extLst>
              <a:ext uri="{FF2B5EF4-FFF2-40B4-BE49-F238E27FC236}">
                <a16:creationId xmlns:a16="http://schemas.microsoft.com/office/drawing/2014/main" id="{8A423E85-AE4F-9A4A-9A32-BC2475460C74}"/>
              </a:ext>
            </a:extLst>
          </p:cNvPr>
          <p:cNvSpPr>
            <a:spLocks noGrp="1"/>
          </p:cNvSpPr>
          <p:nvPr>
            <p:ph type="sldNum" sz="quarter" idx="14"/>
          </p:nvPr>
        </p:nvSpPr>
        <p:spPr/>
        <p:txBody>
          <a:bodyPr/>
          <a:lstStyle/>
          <a:p>
            <a:r>
              <a:rPr lang="en-US" b="1">
                <a:solidFill>
                  <a:schemeClr val="accent1"/>
                </a:solidFill>
              </a:rPr>
              <a:t>|</a:t>
            </a:r>
            <a:r>
              <a:rPr lang="en-US"/>
              <a:t> </a:t>
            </a:r>
            <a:fld id="{37D409AB-2201-4E18-8A34-C31753AD9B06}" type="slidenum">
              <a:rPr lang="en-US" smtClean="0">
                <a:solidFill>
                  <a:schemeClr val="tx1"/>
                </a:solidFill>
              </a:rPr>
              <a:pPr/>
              <a:t>‹#›</a:t>
            </a:fld>
            <a:endParaRPr lang="en-US" dirty="0">
              <a:solidFill>
                <a:schemeClr val="tx1"/>
              </a:solidFill>
            </a:endParaRPr>
          </a:p>
        </p:txBody>
      </p:sp>
      <p:sp>
        <p:nvSpPr>
          <p:cNvPr id="8" name="Rectangle 7">
            <a:extLst>
              <a:ext uri="{FF2B5EF4-FFF2-40B4-BE49-F238E27FC236}">
                <a16:creationId xmlns:a16="http://schemas.microsoft.com/office/drawing/2014/main" id="{1F052C87-FB9F-0E4C-91F5-F939F69776C3}"/>
              </a:ext>
            </a:extLst>
          </p:cNvPr>
          <p:cNvSpPr/>
          <p:nvPr userDrawn="1"/>
        </p:nvSpPr>
        <p:spPr>
          <a:xfrm>
            <a:off x="0" y="0"/>
            <a:ext cx="320040" cy="6172200"/>
          </a:xfrm>
          <a:prstGeom prst="rect">
            <a:avLst/>
          </a:prstGeom>
          <a:solidFill>
            <a:schemeClr val="accent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a:solidFill>
                <a:schemeClr val="tx1"/>
              </a:solidFill>
            </a:endParaRPr>
          </a:p>
        </p:txBody>
      </p:sp>
      <p:sp>
        <p:nvSpPr>
          <p:cNvPr id="9" name="Rectangle 8">
            <a:extLst>
              <a:ext uri="{FF2B5EF4-FFF2-40B4-BE49-F238E27FC236}">
                <a16:creationId xmlns:a16="http://schemas.microsoft.com/office/drawing/2014/main" id="{A69A2938-0DA7-934D-B9C9-9C7C73E9C063}"/>
              </a:ext>
            </a:extLst>
          </p:cNvPr>
          <p:cNvSpPr/>
          <p:nvPr userDrawn="1"/>
        </p:nvSpPr>
        <p:spPr>
          <a:xfrm>
            <a:off x="-1" y="6248400"/>
            <a:ext cx="320041" cy="609600"/>
          </a:xfrm>
          <a:prstGeom prst="rect">
            <a:avLst/>
          </a:prstGeom>
          <a:solidFill>
            <a:schemeClr val="accent2"/>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a:solidFill>
                <a:schemeClr val="tx1"/>
              </a:solidFill>
            </a:endParaRPr>
          </a:p>
        </p:txBody>
      </p:sp>
    </p:spTree>
    <p:extLst>
      <p:ext uri="{BB962C8B-B14F-4D97-AF65-F5344CB8AC3E}">
        <p14:creationId xmlns:p14="http://schemas.microsoft.com/office/powerpoint/2010/main" val="2713417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51.xml"/><Relationship Id="rId13" Type="http://schemas.openxmlformats.org/officeDocument/2006/relationships/slideLayout" Target="../slideLayouts/slideLayout156.xml"/><Relationship Id="rId18" Type="http://schemas.openxmlformats.org/officeDocument/2006/relationships/slideLayout" Target="../slideLayouts/slideLayout161.xml"/><Relationship Id="rId26" Type="http://schemas.openxmlformats.org/officeDocument/2006/relationships/slideLayout" Target="../slideLayouts/slideLayout169.xml"/><Relationship Id="rId3" Type="http://schemas.openxmlformats.org/officeDocument/2006/relationships/slideLayout" Target="../slideLayouts/slideLayout146.xml"/><Relationship Id="rId21" Type="http://schemas.openxmlformats.org/officeDocument/2006/relationships/slideLayout" Target="../slideLayouts/slideLayout164.xml"/><Relationship Id="rId7" Type="http://schemas.openxmlformats.org/officeDocument/2006/relationships/slideLayout" Target="../slideLayouts/slideLayout150.xml"/><Relationship Id="rId12" Type="http://schemas.openxmlformats.org/officeDocument/2006/relationships/slideLayout" Target="../slideLayouts/slideLayout155.xml"/><Relationship Id="rId17" Type="http://schemas.openxmlformats.org/officeDocument/2006/relationships/slideLayout" Target="../slideLayouts/slideLayout160.xml"/><Relationship Id="rId25" Type="http://schemas.openxmlformats.org/officeDocument/2006/relationships/slideLayout" Target="../slideLayouts/slideLayout168.xml"/><Relationship Id="rId2" Type="http://schemas.openxmlformats.org/officeDocument/2006/relationships/slideLayout" Target="../slideLayouts/slideLayout145.xml"/><Relationship Id="rId16" Type="http://schemas.openxmlformats.org/officeDocument/2006/relationships/slideLayout" Target="../slideLayouts/slideLayout159.xml"/><Relationship Id="rId20" Type="http://schemas.openxmlformats.org/officeDocument/2006/relationships/slideLayout" Target="../slideLayouts/slideLayout163.xml"/><Relationship Id="rId29" Type="http://schemas.openxmlformats.org/officeDocument/2006/relationships/slideLayout" Target="../slideLayouts/slideLayout172.xml"/><Relationship Id="rId1" Type="http://schemas.openxmlformats.org/officeDocument/2006/relationships/slideLayout" Target="../slideLayouts/slideLayout144.xml"/><Relationship Id="rId6" Type="http://schemas.openxmlformats.org/officeDocument/2006/relationships/slideLayout" Target="../slideLayouts/slideLayout149.xml"/><Relationship Id="rId11" Type="http://schemas.openxmlformats.org/officeDocument/2006/relationships/slideLayout" Target="../slideLayouts/slideLayout154.xml"/><Relationship Id="rId24" Type="http://schemas.openxmlformats.org/officeDocument/2006/relationships/slideLayout" Target="../slideLayouts/slideLayout167.xml"/><Relationship Id="rId5" Type="http://schemas.openxmlformats.org/officeDocument/2006/relationships/slideLayout" Target="../slideLayouts/slideLayout148.xml"/><Relationship Id="rId15" Type="http://schemas.openxmlformats.org/officeDocument/2006/relationships/slideLayout" Target="../slideLayouts/slideLayout158.xml"/><Relationship Id="rId23" Type="http://schemas.openxmlformats.org/officeDocument/2006/relationships/slideLayout" Target="../slideLayouts/slideLayout166.xml"/><Relationship Id="rId28" Type="http://schemas.openxmlformats.org/officeDocument/2006/relationships/slideLayout" Target="../slideLayouts/slideLayout171.xml"/><Relationship Id="rId10" Type="http://schemas.openxmlformats.org/officeDocument/2006/relationships/slideLayout" Target="../slideLayouts/slideLayout153.xml"/><Relationship Id="rId19" Type="http://schemas.openxmlformats.org/officeDocument/2006/relationships/slideLayout" Target="../slideLayouts/slideLayout162.xml"/><Relationship Id="rId31" Type="http://schemas.openxmlformats.org/officeDocument/2006/relationships/theme" Target="../theme/theme10.xml"/><Relationship Id="rId4" Type="http://schemas.openxmlformats.org/officeDocument/2006/relationships/slideLayout" Target="../slideLayouts/slideLayout147.xml"/><Relationship Id="rId9" Type="http://schemas.openxmlformats.org/officeDocument/2006/relationships/slideLayout" Target="../slideLayouts/slideLayout152.xml"/><Relationship Id="rId14" Type="http://schemas.openxmlformats.org/officeDocument/2006/relationships/slideLayout" Target="../slideLayouts/slideLayout157.xml"/><Relationship Id="rId22" Type="http://schemas.openxmlformats.org/officeDocument/2006/relationships/slideLayout" Target="../slideLayouts/slideLayout165.xml"/><Relationship Id="rId27" Type="http://schemas.openxmlformats.org/officeDocument/2006/relationships/slideLayout" Target="../slideLayouts/slideLayout170.xml"/><Relationship Id="rId30" Type="http://schemas.openxmlformats.org/officeDocument/2006/relationships/slideLayout" Target="../slideLayouts/slideLayout173.xml"/></Relationships>
</file>

<file path=ppt/slideMasters/_rels/slideMaster11.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theme" Target="../theme/theme11.xml"/><Relationship Id="rId1" Type="http://schemas.openxmlformats.org/officeDocument/2006/relationships/slideLayout" Target="../slideLayouts/slideLayout174.xml"/><Relationship Id="rId6" Type="http://schemas.openxmlformats.org/officeDocument/2006/relationships/image" Target="../media/image34.svg"/><Relationship Id="rId5" Type="http://schemas.openxmlformats.org/officeDocument/2006/relationships/image" Target="../media/image33.png"/><Relationship Id="rId4" Type="http://schemas.openxmlformats.org/officeDocument/2006/relationships/image" Target="../media/image32.svg"/></Relationships>
</file>

<file path=ppt/slideMasters/_rels/slideMaster12.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slideLayout" Target="../slideLayouts/slideLayout177.xml"/><Relationship Id="rId7" Type="http://schemas.openxmlformats.org/officeDocument/2006/relationships/image" Target="../media/image34.svg"/><Relationship Id="rId2" Type="http://schemas.openxmlformats.org/officeDocument/2006/relationships/slideLayout" Target="../slideLayouts/slideLayout176.xml"/><Relationship Id="rId1" Type="http://schemas.openxmlformats.org/officeDocument/2006/relationships/slideLayout" Target="../slideLayouts/slideLayout175.xml"/><Relationship Id="rId6" Type="http://schemas.openxmlformats.org/officeDocument/2006/relationships/image" Target="../media/image33.png"/><Relationship Id="rId5" Type="http://schemas.openxmlformats.org/officeDocument/2006/relationships/theme" Target="../theme/theme12.xml"/><Relationship Id="rId4" Type="http://schemas.openxmlformats.org/officeDocument/2006/relationships/slideLayout" Target="../slideLayouts/slideLayout178.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86.xml"/><Relationship Id="rId13" Type="http://schemas.openxmlformats.org/officeDocument/2006/relationships/slideLayout" Target="../slideLayouts/slideLayout191.xml"/><Relationship Id="rId18" Type="http://schemas.openxmlformats.org/officeDocument/2006/relationships/slideLayout" Target="../slideLayouts/slideLayout196.xml"/><Relationship Id="rId26" Type="http://schemas.openxmlformats.org/officeDocument/2006/relationships/slideLayout" Target="../slideLayouts/slideLayout204.xml"/><Relationship Id="rId3" Type="http://schemas.openxmlformats.org/officeDocument/2006/relationships/slideLayout" Target="../slideLayouts/slideLayout181.xml"/><Relationship Id="rId21" Type="http://schemas.openxmlformats.org/officeDocument/2006/relationships/slideLayout" Target="../slideLayouts/slideLayout199.xml"/><Relationship Id="rId7" Type="http://schemas.openxmlformats.org/officeDocument/2006/relationships/slideLayout" Target="../slideLayouts/slideLayout185.xml"/><Relationship Id="rId12" Type="http://schemas.openxmlformats.org/officeDocument/2006/relationships/slideLayout" Target="../slideLayouts/slideLayout190.xml"/><Relationship Id="rId17" Type="http://schemas.openxmlformats.org/officeDocument/2006/relationships/slideLayout" Target="../slideLayouts/slideLayout195.xml"/><Relationship Id="rId25" Type="http://schemas.openxmlformats.org/officeDocument/2006/relationships/slideLayout" Target="../slideLayouts/slideLayout203.xml"/><Relationship Id="rId2" Type="http://schemas.openxmlformats.org/officeDocument/2006/relationships/slideLayout" Target="../slideLayouts/slideLayout180.xml"/><Relationship Id="rId16" Type="http://schemas.openxmlformats.org/officeDocument/2006/relationships/slideLayout" Target="../slideLayouts/slideLayout194.xml"/><Relationship Id="rId20" Type="http://schemas.openxmlformats.org/officeDocument/2006/relationships/slideLayout" Target="../slideLayouts/slideLayout198.xml"/><Relationship Id="rId29" Type="http://schemas.openxmlformats.org/officeDocument/2006/relationships/slideLayout" Target="../slideLayouts/slideLayout207.xml"/><Relationship Id="rId1" Type="http://schemas.openxmlformats.org/officeDocument/2006/relationships/slideLayout" Target="../slideLayouts/slideLayout179.xml"/><Relationship Id="rId6" Type="http://schemas.openxmlformats.org/officeDocument/2006/relationships/slideLayout" Target="../slideLayouts/slideLayout184.xml"/><Relationship Id="rId11" Type="http://schemas.openxmlformats.org/officeDocument/2006/relationships/slideLayout" Target="../slideLayouts/slideLayout189.xml"/><Relationship Id="rId24" Type="http://schemas.openxmlformats.org/officeDocument/2006/relationships/slideLayout" Target="../slideLayouts/slideLayout202.xml"/><Relationship Id="rId5" Type="http://schemas.openxmlformats.org/officeDocument/2006/relationships/slideLayout" Target="../slideLayouts/slideLayout183.xml"/><Relationship Id="rId15" Type="http://schemas.openxmlformats.org/officeDocument/2006/relationships/slideLayout" Target="../slideLayouts/slideLayout193.xml"/><Relationship Id="rId23" Type="http://schemas.openxmlformats.org/officeDocument/2006/relationships/slideLayout" Target="../slideLayouts/slideLayout201.xml"/><Relationship Id="rId28" Type="http://schemas.openxmlformats.org/officeDocument/2006/relationships/slideLayout" Target="../slideLayouts/slideLayout206.xml"/><Relationship Id="rId10" Type="http://schemas.openxmlformats.org/officeDocument/2006/relationships/slideLayout" Target="../slideLayouts/slideLayout188.xml"/><Relationship Id="rId19" Type="http://schemas.openxmlformats.org/officeDocument/2006/relationships/slideLayout" Target="../slideLayouts/slideLayout197.xml"/><Relationship Id="rId31" Type="http://schemas.openxmlformats.org/officeDocument/2006/relationships/theme" Target="../theme/theme13.xml"/><Relationship Id="rId4" Type="http://schemas.openxmlformats.org/officeDocument/2006/relationships/slideLayout" Target="../slideLayouts/slideLayout182.xml"/><Relationship Id="rId9" Type="http://schemas.openxmlformats.org/officeDocument/2006/relationships/slideLayout" Target="../slideLayouts/slideLayout187.xml"/><Relationship Id="rId14" Type="http://schemas.openxmlformats.org/officeDocument/2006/relationships/slideLayout" Target="../slideLayouts/slideLayout192.xml"/><Relationship Id="rId22" Type="http://schemas.openxmlformats.org/officeDocument/2006/relationships/slideLayout" Target="../slideLayouts/slideLayout200.xml"/><Relationship Id="rId27" Type="http://schemas.openxmlformats.org/officeDocument/2006/relationships/slideLayout" Target="../slideLayouts/slideLayout205.xml"/><Relationship Id="rId30" Type="http://schemas.openxmlformats.org/officeDocument/2006/relationships/slideLayout" Target="../slideLayouts/slideLayout208.xml"/></Relationships>
</file>

<file path=ppt/slideMasters/_rels/slideMaster14.xml.rels><?xml version="1.0" encoding="UTF-8" standalone="yes"?>
<Relationships xmlns="http://schemas.openxmlformats.org/package/2006/relationships"><Relationship Id="rId3" Type="http://schemas.openxmlformats.org/officeDocument/2006/relationships/slideLayout" Target="../slideLayouts/slideLayout211.xml"/><Relationship Id="rId7" Type="http://schemas.openxmlformats.org/officeDocument/2006/relationships/theme" Target="../theme/theme14.xml"/><Relationship Id="rId2" Type="http://schemas.openxmlformats.org/officeDocument/2006/relationships/slideLayout" Target="../slideLayouts/slideLayout210.xml"/><Relationship Id="rId1" Type="http://schemas.openxmlformats.org/officeDocument/2006/relationships/slideLayout" Target="../slideLayouts/slideLayout209.xml"/><Relationship Id="rId6" Type="http://schemas.openxmlformats.org/officeDocument/2006/relationships/slideLayout" Target="../slideLayouts/slideLayout214.xml"/><Relationship Id="rId5" Type="http://schemas.openxmlformats.org/officeDocument/2006/relationships/slideLayout" Target="../slideLayouts/slideLayout213.xml"/><Relationship Id="rId4" Type="http://schemas.openxmlformats.org/officeDocument/2006/relationships/slideLayout" Target="../slideLayouts/slideLayout212.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5" Type="http://schemas.openxmlformats.org/officeDocument/2006/relationships/image" Target="../media/image2.png"/><Relationship Id="rId4" Type="http://schemas.openxmlformats.org/officeDocument/2006/relationships/image" Target="../media/image1.jpg"/></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16.xml"/><Relationship Id="rId1" Type="http://schemas.openxmlformats.org/officeDocument/2006/relationships/slideLayout" Target="../slideLayouts/slideLayout15.xml"/><Relationship Id="rId4"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18" Type="http://schemas.openxmlformats.org/officeDocument/2006/relationships/theme" Target="../theme/theme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slideLayout" Target="../slideLayouts/slideLayout33.xml"/><Relationship Id="rId2" Type="http://schemas.openxmlformats.org/officeDocument/2006/relationships/slideLayout" Target="../slideLayouts/slideLayout18.xml"/><Relationship Id="rId16" Type="http://schemas.openxmlformats.org/officeDocument/2006/relationships/slideLayout" Target="../slideLayouts/slideLayout32.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_rels/slideMaster5.xml.rels><?xml version="1.0" encoding="UTF-8" standalone="yes"?>
<Relationships xmlns="http://schemas.openxmlformats.org/package/2006/relationships"><Relationship Id="rId13" Type="http://schemas.openxmlformats.org/officeDocument/2006/relationships/slideLayout" Target="../slideLayouts/slideLayout46.xml"/><Relationship Id="rId18" Type="http://schemas.openxmlformats.org/officeDocument/2006/relationships/slideLayout" Target="../slideLayouts/slideLayout51.xml"/><Relationship Id="rId26" Type="http://schemas.openxmlformats.org/officeDocument/2006/relationships/slideLayout" Target="../slideLayouts/slideLayout59.xml"/><Relationship Id="rId21" Type="http://schemas.openxmlformats.org/officeDocument/2006/relationships/slideLayout" Target="../slideLayouts/slideLayout54.xml"/><Relationship Id="rId34" Type="http://schemas.openxmlformats.org/officeDocument/2006/relationships/slideLayout" Target="../slideLayouts/slideLayout67.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17" Type="http://schemas.openxmlformats.org/officeDocument/2006/relationships/slideLayout" Target="../slideLayouts/slideLayout50.xml"/><Relationship Id="rId25" Type="http://schemas.openxmlformats.org/officeDocument/2006/relationships/slideLayout" Target="../slideLayouts/slideLayout58.xml"/><Relationship Id="rId33" Type="http://schemas.openxmlformats.org/officeDocument/2006/relationships/slideLayout" Target="../slideLayouts/slideLayout66.xml"/><Relationship Id="rId38" Type="http://schemas.openxmlformats.org/officeDocument/2006/relationships/image" Target="../media/image6.svg"/><Relationship Id="rId2" Type="http://schemas.openxmlformats.org/officeDocument/2006/relationships/slideLayout" Target="../slideLayouts/slideLayout35.xml"/><Relationship Id="rId16" Type="http://schemas.openxmlformats.org/officeDocument/2006/relationships/slideLayout" Target="../slideLayouts/slideLayout49.xml"/><Relationship Id="rId20" Type="http://schemas.openxmlformats.org/officeDocument/2006/relationships/slideLayout" Target="../slideLayouts/slideLayout53.xml"/><Relationship Id="rId29" Type="http://schemas.openxmlformats.org/officeDocument/2006/relationships/slideLayout" Target="../slideLayouts/slideLayout62.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24" Type="http://schemas.openxmlformats.org/officeDocument/2006/relationships/slideLayout" Target="../slideLayouts/slideLayout57.xml"/><Relationship Id="rId32" Type="http://schemas.openxmlformats.org/officeDocument/2006/relationships/slideLayout" Target="../slideLayouts/slideLayout65.xml"/><Relationship Id="rId37" Type="http://schemas.openxmlformats.org/officeDocument/2006/relationships/image" Target="../media/image5.png"/><Relationship Id="rId5" Type="http://schemas.openxmlformats.org/officeDocument/2006/relationships/slideLayout" Target="../slideLayouts/slideLayout38.xml"/><Relationship Id="rId15" Type="http://schemas.openxmlformats.org/officeDocument/2006/relationships/slideLayout" Target="../slideLayouts/slideLayout48.xml"/><Relationship Id="rId23" Type="http://schemas.openxmlformats.org/officeDocument/2006/relationships/slideLayout" Target="../slideLayouts/slideLayout56.xml"/><Relationship Id="rId28" Type="http://schemas.openxmlformats.org/officeDocument/2006/relationships/slideLayout" Target="../slideLayouts/slideLayout61.xml"/><Relationship Id="rId36" Type="http://schemas.openxmlformats.org/officeDocument/2006/relationships/theme" Target="../theme/theme5.xml"/><Relationship Id="rId10" Type="http://schemas.openxmlformats.org/officeDocument/2006/relationships/slideLayout" Target="../slideLayouts/slideLayout43.xml"/><Relationship Id="rId19" Type="http://schemas.openxmlformats.org/officeDocument/2006/relationships/slideLayout" Target="../slideLayouts/slideLayout52.xml"/><Relationship Id="rId31" Type="http://schemas.openxmlformats.org/officeDocument/2006/relationships/slideLayout" Target="../slideLayouts/slideLayout64.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 Id="rId22" Type="http://schemas.openxmlformats.org/officeDocument/2006/relationships/slideLayout" Target="../slideLayouts/slideLayout55.xml"/><Relationship Id="rId27" Type="http://schemas.openxmlformats.org/officeDocument/2006/relationships/slideLayout" Target="../slideLayouts/slideLayout60.xml"/><Relationship Id="rId30" Type="http://schemas.openxmlformats.org/officeDocument/2006/relationships/slideLayout" Target="../slideLayouts/slideLayout63.xml"/><Relationship Id="rId35" Type="http://schemas.openxmlformats.org/officeDocument/2006/relationships/slideLayout" Target="../slideLayouts/slideLayout68.xml"/><Relationship Id="rId8" Type="http://schemas.openxmlformats.org/officeDocument/2006/relationships/slideLayout" Target="../slideLayouts/slideLayout41.xml"/><Relationship Id="rId3" Type="http://schemas.openxmlformats.org/officeDocument/2006/relationships/slideLayout" Target="../slideLayouts/slideLayout3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6.xml"/><Relationship Id="rId3" Type="http://schemas.openxmlformats.org/officeDocument/2006/relationships/slideLayout" Target="../slideLayouts/slideLayout71.xml"/><Relationship Id="rId7" Type="http://schemas.openxmlformats.org/officeDocument/2006/relationships/slideLayout" Target="../slideLayouts/slideLayout75.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image" Target="../media/image18.png"/><Relationship Id="rId5" Type="http://schemas.openxmlformats.org/officeDocument/2006/relationships/slideLayout" Target="../slideLayouts/slideLayout73.xml"/><Relationship Id="rId10" Type="http://schemas.openxmlformats.org/officeDocument/2006/relationships/theme" Target="../theme/theme6.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5" Type="http://schemas.openxmlformats.org/officeDocument/2006/relationships/slideLayout" Target="../slideLayouts/slideLayout82.xml"/><Relationship Id="rId10" Type="http://schemas.openxmlformats.org/officeDocument/2006/relationships/image" Target="../media/image21.png"/><Relationship Id="rId4" Type="http://schemas.openxmlformats.org/officeDocument/2006/relationships/slideLayout" Target="../slideLayouts/slideLayout81.xml"/><Relationship Id="rId9"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slideLayout" Target="../slideLayouts/slideLayout88.xml"/><Relationship Id="rId7" Type="http://schemas.openxmlformats.org/officeDocument/2006/relationships/theme" Target="../theme/theme8.xml"/><Relationship Id="rId2" Type="http://schemas.openxmlformats.org/officeDocument/2006/relationships/slideLayout" Target="../slideLayouts/slideLayout87.xml"/><Relationship Id="rId1" Type="http://schemas.openxmlformats.org/officeDocument/2006/relationships/slideLayout" Target="../slideLayouts/slideLayout86.xml"/><Relationship Id="rId6" Type="http://schemas.openxmlformats.org/officeDocument/2006/relationships/slideLayout" Target="../slideLayouts/slideLayout91.xml"/><Relationship Id="rId5" Type="http://schemas.openxmlformats.org/officeDocument/2006/relationships/slideLayout" Target="../slideLayouts/slideLayout90.xml"/><Relationship Id="rId4" Type="http://schemas.openxmlformats.org/officeDocument/2006/relationships/slideLayout" Target="../slideLayouts/slideLayout89.xml"/></Relationships>
</file>

<file path=ppt/slideMasters/_rels/slideMaster9.xml.rels><?xml version="1.0" encoding="UTF-8" standalone="yes"?>
<Relationships xmlns="http://schemas.openxmlformats.org/package/2006/relationships"><Relationship Id="rId13" Type="http://schemas.openxmlformats.org/officeDocument/2006/relationships/slideLayout" Target="../slideLayouts/slideLayout104.xml"/><Relationship Id="rId18" Type="http://schemas.openxmlformats.org/officeDocument/2006/relationships/slideLayout" Target="../slideLayouts/slideLayout109.xml"/><Relationship Id="rId26" Type="http://schemas.openxmlformats.org/officeDocument/2006/relationships/slideLayout" Target="../slideLayouts/slideLayout117.xml"/><Relationship Id="rId39" Type="http://schemas.openxmlformats.org/officeDocument/2006/relationships/slideLayout" Target="../slideLayouts/slideLayout130.xml"/><Relationship Id="rId21" Type="http://schemas.openxmlformats.org/officeDocument/2006/relationships/slideLayout" Target="../slideLayouts/slideLayout112.xml"/><Relationship Id="rId34" Type="http://schemas.openxmlformats.org/officeDocument/2006/relationships/slideLayout" Target="../slideLayouts/slideLayout125.xml"/><Relationship Id="rId42" Type="http://schemas.openxmlformats.org/officeDocument/2006/relationships/slideLayout" Target="../slideLayouts/slideLayout133.xml"/><Relationship Id="rId47" Type="http://schemas.openxmlformats.org/officeDocument/2006/relationships/slideLayout" Target="../slideLayouts/slideLayout138.xml"/><Relationship Id="rId50" Type="http://schemas.openxmlformats.org/officeDocument/2006/relationships/slideLayout" Target="../slideLayouts/slideLayout141.xml"/><Relationship Id="rId7" Type="http://schemas.openxmlformats.org/officeDocument/2006/relationships/slideLayout" Target="../slideLayouts/slideLayout98.xml"/><Relationship Id="rId2" Type="http://schemas.openxmlformats.org/officeDocument/2006/relationships/slideLayout" Target="../slideLayouts/slideLayout93.xml"/><Relationship Id="rId16" Type="http://schemas.openxmlformats.org/officeDocument/2006/relationships/slideLayout" Target="../slideLayouts/slideLayout107.xml"/><Relationship Id="rId29" Type="http://schemas.openxmlformats.org/officeDocument/2006/relationships/slideLayout" Target="../slideLayouts/slideLayout120.xml"/><Relationship Id="rId11" Type="http://schemas.openxmlformats.org/officeDocument/2006/relationships/slideLayout" Target="../slideLayouts/slideLayout102.xml"/><Relationship Id="rId24" Type="http://schemas.openxmlformats.org/officeDocument/2006/relationships/slideLayout" Target="../slideLayouts/slideLayout115.xml"/><Relationship Id="rId32" Type="http://schemas.openxmlformats.org/officeDocument/2006/relationships/slideLayout" Target="../slideLayouts/slideLayout123.xml"/><Relationship Id="rId37" Type="http://schemas.openxmlformats.org/officeDocument/2006/relationships/slideLayout" Target="../slideLayouts/slideLayout128.xml"/><Relationship Id="rId40" Type="http://schemas.openxmlformats.org/officeDocument/2006/relationships/slideLayout" Target="../slideLayouts/slideLayout131.xml"/><Relationship Id="rId45" Type="http://schemas.openxmlformats.org/officeDocument/2006/relationships/slideLayout" Target="../slideLayouts/slideLayout136.xml"/><Relationship Id="rId53" Type="http://schemas.openxmlformats.org/officeDocument/2006/relationships/theme" Target="../theme/theme9.xml"/><Relationship Id="rId5" Type="http://schemas.openxmlformats.org/officeDocument/2006/relationships/slideLayout" Target="../slideLayouts/slideLayout96.xml"/><Relationship Id="rId10" Type="http://schemas.openxmlformats.org/officeDocument/2006/relationships/slideLayout" Target="../slideLayouts/slideLayout101.xml"/><Relationship Id="rId19" Type="http://schemas.openxmlformats.org/officeDocument/2006/relationships/slideLayout" Target="../slideLayouts/slideLayout110.xml"/><Relationship Id="rId31" Type="http://schemas.openxmlformats.org/officeDocument/2006/relationships/slideLayout" Target="../slideLayouts/slideLayout122.xml"/><Relationship Id="rId44" Type="http://schemas.openxmlformats.org/officeDocument/2006/relationships/slideLayout" Target="../slideLayouts/slideLayout135.xml"/><Relationship Id="rId52" Type="http://schemas.openxmlformats.org/officeDocument/2006/relationships/slideLayout" Target="../slideLayouts/slideLayout143.xml"/><Relationship Id="rId4" Type="http://schemas.openxmlformats.org/officeDocument/2006/relationships/slideLayout" Target="../slideLayouts/slideLayout95.xml"/><Relationship Id="rId9" Type="http://schemas.openxmlformats.org/officeDocument/2006/relationships/slideLayout" Target="../slideLayouts/slideLayout100.xml"/><Relationship Id="rId14" Type="http://schemas.openxmlformats.org/officeDocument/2006/relationships/slideLayout" Target="../slideLayouts/slideLayout105.xml"/><Relationship Id="rId22" Type="http://schemas.openxmlformats.org/officeDocument/2006/relationships/slideLayout" Target="../slideLayouts/slideLayout113.xml"/><Relationship Id="rId27" Type="http://schemas.openxmlformats.org/officeDocument/2006/relationships/slideLayout" Target="../slideLayouts/slideLayout118.xml"/><Relationship Id="rId30" Type="http://schemas.openxmlformats.org/officeDocument/2006/relationships/slideLayout" Target="../slideLayouts/slideLayout121.xml"/><Relationship Id="rId35" Type="http://schemas.openxmlformats.org/officeDocument/2006/relationships/slideLayout" Target="../slideLayouts/slideLayout126.xml"/><Relationship Id="rId43" Type="http://schemas.openxmlformats.org/officeDocument/2006/relationships/slideLayout" Target="../slideLayouts/slideLayout134.xml"/><Relationship Id="rId48" Type="http://schemas.openxmlformats.org/officeDocument/2006/relationships/slideLayout" Target="../slideLayouts/slideLayout139.xml"/><Relationship Id="rId8" Type="http://schemas.openxmlformats.org/officeDocument/2006/relationships/slideLayout" Target="../slideLayouts/slideLayout99.xml"/><Relationship Id="rId51" Type="http://schemas.openxmlformats.org/officeDocument/2006/relationships/slideLayout" Target="../slideLayouts/slideLayout142.xml"/><Relationship Id="rId3" Type="http://schemas.openxmlformats.org/officeDocument/2006/relationships/slideLayout" Target="../slideLayouts/slideLayout94.xml"/><Relationship Id="rId12" Type="http://schemas.openxmlformats.org/officeDocument/2006/relationships/slideLayout" Target="../slideLayouts/slideLayout103.xml"/><Relationship Id="rId17" Type="http://schemas.openxmlformats.org/officeDocument/2006/relationships/slideLayout" Target="../slideLayouts/slideLayout108.xml"/><Relationship Id="rId25" Type="http://schemas.openxmlformats.org/officeDocument/2006/relationships/slideLayout" Target="../slideLayouts/slideLayout116.xml"/><Relationship Id="rId33" Type="http://schemas.openxmlformats.org/officeDocument/2006/relationships/slideLayout" Target="../slideLayouts/slideLayout124.xml"/><Relationship Id="rId38" Type="http://schemas.openxmlformats.org/officeDocument/2006/relationships/slideLayout" Target="../slideLayouts/slideLayout129.xml"/><Relationship Id="rId46" Type="http://schemas.openxmlformats.org/officeDocument/2006/relationships/slideLayout" Target="../slideLayouts/slideLayout137.xml"/><Relationship Id="rId20" Type="http://schemas.openxmlformats.org/officeDocument/2006/relationships/slideLayout" Target="../slideLayouts/slideLayout111.xml"/><Relationship Id="rId41" Type="http://schemas.openxmlformats.org/officeDocument/2006/relationships/slideLayout" Target="../slideLayouts/slideLayout132.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5" Type="http://schemas.openxmlformats.org/officeDocument/2006/relationships/slideLayout" Target="../slideLayouts/slideLayout106.xml"/><Relationship Id="rId23" Type="http://schemas.openxmlformats.org/officeDocument/2006/relationships/slideLayout" Target="../slideLayouts/slideLayout114.xml"/><Relationship Id="rId28" Type="http://schemas.openxmlformats.org/officeDocument/2006/relationships/slideLayout" Target="../slideLayouts/slideLayout119.xml"/><Relationship Id="rId36" Type="http://schemas.openxmlformats.org/officeDocument/2006/relationships/slideLayout" Target="../slideLayouts/slideLayout127.xml"/><Relationship Id="rId49" Type="http://schemas.openxmlformats.org/officeDocument/2006/relationships/slideLayout" Target="../slideLayouts/slideLayout14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8615C6B-1C98-4B1C-AB4B-1E1898E593B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2E8DFF97-B7FD-47F9-BC7F-DD4B4C5EA2F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A1831D22-079E-43E3-86A4-BA12DB888C7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C04E684-10F4-4CC3-A0B9-F03AA7BE37CF}" type="datetimeFigureOut">
              <a:rPr lang="en-US" smtClean="0"/>
              <a:t>6/15/2022</a:t>
            </a:fld>
            <a:endParaRPr lang="en-US"/>
          </a:p>
        </p:txBody>
      </p:sp>
      <p:sp>
        <p:nvSpPr>
          <p:cNvPr id="5" name="Footer Placeholder 4">
            <a:extLst>
              <a:ext uri="{FF2B5EF4-FFF2-40B4-BE49-F238E27FC236}">
                <a16:creationId xmlns:a16="http://schemas.microsoft.com/office/drawing/2014/main" id="{A14C30A2-140B-4A5D-BEEC-C1314AF1F3F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B71BA8F-7826-496D-91F8-B3ECDF34DA7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1845F5A-061D-4825-9AE9-D7794091C6CF}" type="slidenum">
              <a:rPr lang="en-US" smtClean="0"/>
              <a:t>‹#›</a:t>
            </a:fld>
            <a:endParaRPr lang="en-US"/>
          </a:p>
        </p:txBody>
      </p:sp>
    </p:spTree>
    <p:extLst>
      <p:ext uri="{BB962C8B-B14F-4D97-AF65-F5344CB8AC3E}">
        <p14:creationId xmlns:p14="http://schemas.microsoft.com/office/powerpoint/2010/main" val="55184293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72" r:id="rId8"/>
    <p:sldLayoutId id="2147483668" r:id="rId9"/>
    <p:sldLayoutId id="2147483669" r:id="rId10"/>
    <p:sldLayoutId id="2147483670" r:id="rId11"/>
    <p:sldLayoutId id="2147483671" r:id="rId12"/>
  </p:sldLayoutIdLst>
  <p:txStyles>
    <p:titleStyle>
      <a:lvl1pPr algn="l" defTabSz="914400" rtl="0" eaLnBrk="1" latinLnBrk="0" hangingPunct="1">
        <a:lnSpc>
          <a:spcPct val="90000"/>
        </a:lnSpc>
        <a:spcBef>
          <a:spcPct val="0"/>
        </a:spcBef>
        <a:buNone/>
        <a:defRPr sz="4400" i="1" kern="120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F01668F-4F00-0646-B3E8-9FF107686AC8}"/>
              </a:ext>
            </a:extLst>
          </p:cNvPr>
          <p:cNvSpPr>
            <a:spLocks noGrp="1"/>
          </p:cNvSpPr>
          <p:nvPr>
            <p:ph type="title"/>
          </p:nvPr>
        </p:nvSpPr>
        <p:spPr>
          <a:xfrm>
            <a:off x="499872" y="350446"/>
            <a:ext cx="9680448" cy="732508"/>
          </a:xfrm>
          <a:prstGeom prst="rect">
            <a:avLst/>
          </a:prstGeom>
        </p:spPr>
        <p:txBody>
          <a:bodyPr vert="horz" lIns="91440" tIns="45720" rIns="91440" bIns="45720" rtlCol="0" anchor="t" anchorCtr="0">
            <a:noAutofit/>
          </a:bodyPr>
          <a:lstStyle/>
          <a:p>
            <a:r>
              <a:rPr lang="en-US" dirty="0"/>
              <a:t>Click to edit Master title style</a:t>
            </a:r>
          </a:p>
        </p:txBody>
      </p:sp>
      <p:sp>
        <p:nvSpPr>
          <p:cNvPr id="3" name="Text Placeholder 2">
            <a:extLst>
              <a:ext uri="{FF2B5EF4-FFF2-40B4-BE49-F238E27FC236}">
                <a16:creationId xmlns:a16="http://schemas.microsoft.com/office/drawing/2014/main" id="{93AE75A5-C5DD-F24E-B778-058E1A648C58}"/>
              </a:ext>
            </a:extLst>
          </p:cNvPr>
          <p:cNvSpPr>
            <a:spLocks noGrp="1"/>
          </p:cNvSpPr>
          <p:nvPr>
            <p:ph type="body" idx="1"/>
          </p:nvPr>
        </p:nvSpPr>
        <p:spPr>
          <a:xfrm>
            <a:off x="499872" y="1371390"/>
            <a:ext cx="9680448" cy="4220179"/>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63301E51-C0D1-1145-9586-FD3CE3D91F61}"/>
              </a:ext>
            </a:extLst>
          </p:cNvPr>
          <p:cNvSpPr>
            <a:spLocks noGrp="1"/>
          </p:cNvSpPr>
          <p:nvPr>
            <p:ph type="sldNum" sz="quarter" idx="4"/>
          </p:nvPr>
        </p:nvSpPr>
        <p:spPr>
          <a:xfrm>
            <a:off x="11243279" y="6242310"/>
            <a:ext cx="470647" cy="374396"/>
          </a:xfrm>
          <a:prstGeom prst="rect">
            <a:avLst/>
          </a:prstGeom>
        </p:spPr>
        <p:txBody>
          <a:bodyPr vert="horz" lIns="91440" tIns="45720" rIns="91440" bIns="45720" rtlCol="0" anchor="ctr"/>
          <a:lstStyle>
            <a:lvl1pPr algn="r">
              <a:defRPr sz="800" b="0" i="0">
                <a:solidFill>
                  <a:schemeClr val="accent1"/>
                </a:solidFill>
                <a:latin typeface="Arial" panose="020B0604020202020204" pitchFamily="34" charset="0"/>
                <a:cs typeface="Arial" panose="020B0604020202020204" pitchFamily="34" charset="0"/>
              </a:defRPr>
            </a:lvl1pPr>
          </a:lstStyle>
          <a:p>
            <a:fld id="{66DE20E4-D496-034F-914D-F7F15B93E95B}" type="slidenum">
              <a:rPr lang="en-US" smtClean="0"/>
              <a:pPr/>
              <a:t>‹#›</a:t>
            </a:fld>
            <a:endParaRPr lang="en-US" dirty="0"/>
          </a:p>
        </p:txBody>
      </p:sp>
      <p:sp>
        <p:nvSpPr>
          <p:cNvPr id="8" name="TextBox 7">
            <a:extLst>
              <a:ext uri="{FF2B5EF4-FFF2-40B4-BE49-F238E27FC236}">
                <a16:creationId xmlns:a16="http://schemas.microsoft.com/office/drawing/2014/main" id="{9ED704B1-56F3-BC48-B63B-4E3939705733}"/>
              </a:ext>
            </a:extLst>
          </p:cNvPr>
          <p:cNvSpPr txBox="1"/>
          <p:nvPr userDrawn="1"/>
        </p:nvSpPr>
        <p:spPr>
          <a:xfrm>
            <a:off x="1097280" y="6340470"/>
            <a:ext cx="3942944" cy="184666"/>
          </a:xfrm>
          <a:prstGeom prst="rect">
            <a:avLst/>
          </a:prstGeom>
          <a:noFill/>
        </p:spPr>
        <p:txBody>
          <a:bodyPr wrap="square" rtlCol="0">
            <a:spAutoFit/>
          </a:bodyPr>
          <a:lstStyle/>
          <a:p>
            <a:pPr marL="0" marR="0" lvl="0" indent="0" algn="l" defTabSz="68575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chemeClr val="tx2"/>
                </a:solidFill>
                <a:effectLst/>
                <a:uLnTx/>
                <a:uFillTx/>
                <a:latin typeface="Arial" panose="020B0604020202020204" pitchFamily="34" charset="0"/>
                <a:ea typeface="+mn-ea"/>
                <a:cs typeface="Arial" panose="020B0604020202020204" pitchFamily="34" charset="0"/>
              </a:rPr>
              <a:t>© 2022 United HealthCare Services, Inc. All Rights Reserved.</a:t>
            </a:r>
          </a:p>
        </p:txBody>
      </p:sp>
      <p:sp>
        <p:nvSpPr>
          <p:cNvPr id="4" name="Footer Placeholder 3">
            <a:extLst>
              <a:ext uri="{FF2B5EF4-FFF2-40B4-BE49-F238E27FC236}">
                <a16:creationId xmlns:a16="http://schemas.microsoft.com/office/drawing/2014/main" id="{AA7BA7B7-B988-9548-9455-35B566EB356C}"/>
              </a:ext>
            </a:extLst>
          </p:cNvPr>
          <p:cNvSpPr>
            <a:spLocks noGrp="1"/>
          </p:cNvSpPr>
          <p:nvPr>
            <p:ph type="ftr" sz="quarter" idx="3"/>
          </p:nvPr>
        </p:nvSpPr>
        <p:spPr>
          <a:xfrm>
            <a:off x="7671758" y="6241574"/>
            <a:ext cx="3571508" cy="366183"/>
          </a:xfrm>
          <a:prstGeom prst="rect">
            <a:avLst/>
          </a:prstGeom>
        </p:spPr>
        <p:txBody>
          <a:bodyPr vert="horz" lIns="91440" tIns="45720" rIns="91440" bIns="45720" rtlCol="0" anchor="ctr"/>
          <a:lstStyle>
            <a:lvl1pPr algn="r">
              <a:defRPr sz="800">
                <a:solidFill>
                  <a:schemeClr val="accent1"/>
                </a:solidFill>
              </a:defRPr>
            </a:lvl1pPr>
          </a:lstStyle>
          <a:p>
            <a:r>
              <a:rPr lang="en-US" dirty="0"/>
              <a:t>Type division name here</a:t>
            </a:r>
          </a:p>
        </p:txBody>
      </p:sp>
      <p:sp>
        <p:nvSpPr>
          <p:cNvPr id="12" name="Graphic 8">
            <a:extLst>
              <a:ext uri="{FF2B5EF4-FFF2-40B4-BE49-F238E27FC236}">
                <a16:creationId xmlns:a16="http://schemas.microsoft.com/office/drawing/2014/main" id="{D794EC31-BAF9-C540-98E6-E49EE00037EC}"/>
              </a:ext>
            </a:extLst>
          </p:cNvPr>
          <p:cNvSpPr/>
          <p:nvPr userDrawn="1"/>
        </p:nvSpPr>
        <p:spPr>
          <a:xfrm>
            <a:off x="609602" y="6252672"/>
            <a:ext cx="177533" cy="232276"/>
          </a:xfrm>
          <a:custGeom>
            <a:avLst/>
            <a:gdLst>
              <a:gd name="connsiteX0" fmla="*/ 127837 w 460213"/>
              <a:gd name="connsiteY0" fmla="*/ 766124 h 802827"/>
              <a:gd name="connsiteX1" fmla="*/ 127837 w 460213"/>
              <a:gd name="connsiteY1" fmla="*/ 766124 h 802827"/>
              <a:gd name="connsiteX2" fmla="*/ 208268 w 460213"/>
              <a:gd name="connsiteY2" fmla="*/ 779518 h 802827"/>
              <a:gd name="connsiteX3" fmla="*/ 413872 w 460213"/>
              <a:gd name="connsiteY3" fmla="*/ 522893 h 802827"/>
              <a:gd name="connsiteX4" fmla="*/ 413872 w 460213"/>
              <a:gd name="connsiteY4" fmla="*/ 21966 h 802827"/>
              <a:gd name="connsiteX5" fmla="*/ 460213 w 460213"/>
              <a:gd name="connsiteY5" fmla="*/ 0 h 802827"/>
              <a:gd name="connsiteX6" fmla="*/ 460213 w 460213"/>
              <a:gd name="connsiteY6" fmla="*/ 531733 h 802827"/>
              <a:gd name="connsiteX7" fmla="*/ 247684 w 460213"/>
              <a:gd name="connsiteY7" fmla="*/ 802823 h 802827"/>
              <a:gd name="connsiteX8" fmla="*/ 127837 w 460213"/>
              <a:gd name="connsiteY8" fmla="*/ 766124 h 802827"/>
              <a:gd name="connsiteX9" fmla="*/ 75104 w 460213"/>
              <a:gd name="connsiteY9" fmla="*/ 715228 h 802827"/>
              <a:gd name="connsiteX10" fmla="*/ 75104 w 460213"/>
              <a:gd name="connsiteY10" fmla="*/ 715228 h 802827"/>
              <a:gd name="connsiteX11" fmla="*/ 155535 w 460213"/>
              <a:gd name="connsiteY11" fmla="*/ 730765 h 802827"/>
              <a:gd name="connsiteX12" fmla="*/ 325452 w 460213"/>
              <a:gd name="connsiteY12" fmla="*/ 521286 h 802827"/>
              <a:gd name="connsiteX13" fmla="*/ 325452 w 460213"/>
              <a:gd name="connsiteY13" fmla="*/ 60540 h 802827"/>
              <a:gd name="connsiteX14" fmla="*/ 370727 w 460213"/>
              <a:gd name="connsiteY14" fmla="*/ 39110 h 802827"/>
              <a:gd name="connsiteX15" fmla="*/ 370727 w 460213"/>
              <a:gd name="connsiteY15" fmla="*/ 525036 h 802827"/>
              <a:gd name="connsiteX16" fmla="*/ 187494 w 460213"/>
              <a:gd name="connsiteY16" fmla="*/ 754874 h 802827"/>
              <a:gd name="connsiteX17" fmla="*/ 75104 w 460213"/>
              <a:gd name="connsiteY17" fmla="*/ 715228 h 802827"/>
              <a:gd name="connsiteX18" fmla="*/ 43145 w 460213"/>
              <a:gd name="connsiteY18" fmla="*/ 669689 h 802827"/>
              <a:gd name="connsiteX19" fmla="*/ 43145 w 460213"/>
              <a:gd name="connsiteY19" fmla="*/ 669689 h 802827"/>
              <a:gd name="connsiteX20" fmla="*/ 110259 w 460213"/>
              <a:gd name="connsiteY20" fmla="*/ 681744 h 802827"/>
              <a:gd name="connsiteX21" fmla="*/ 238096 w 460213"/>
              <a:gd name="connsiteY21" fmla="*/ 523697 h 802827"/>
              <a:gd name="connsiteX22" fmla="*/ 238096 w 460213"/>
              <a:gd name="connsiteY22" fmla="*/ 99114 h 802827"/>
              <a:gd name="connsiteX23" fmla="*/ 282839 w 460213"/>
              <a:gd name="connsiteY23" fmla="*/ 77684 h 802827"/>
              <a:gd name="connsiteX24" fmla="*/ 282839 w 460213"/>
              <a:gd name="connsiteY24" fmla="*/ 517000 h 802827"/>
              <a:gd name="connsiteX25" fmla="*/ 140354 w 460213"/>
              <a:gd name="connsiteY25" fmla="*/ 703977 h 802827"/>
              <a:gd name="connsiteX26" fmla="*/ 43145 w 460213"/>
              <a:gd name="connsiteY26" fmla="*/ 669689 h 802827"/>
              <a:gd name="connsiteX27" fmla="*/ 196549 w 460213"/>
              <a:gd name="connsiteY27" fmla="*/ 535751 h 802827"/>
              <a:gd name="connsiteX28" fmla="*/ 196549 w 460213"/>
              <a:gd name="connsiteY28" fmla="*/ 116526 h 802827"/>
              <a:gd name="connsiteX29" fmla="*/ 0 w 460213"/>
              <a:gd name="connsiteY29" fmla="*/ 205729 h 802827"/>
              <a:gd name="connsiteX30" fmla="*/ 0 w 460213"/>
              <a:gd name="connsiteY30" fmla="*/ 545931 h 802827"/>
              <a:gd name="connsiteX31" fmla="*/ 100672 w 460213"/>
              <a:gd name="connsiteY31" fmla="*/ 654420 h 802827"/>
              <a:gd name="connsiteX32" fmla="*/ 196549 w 460213"/>
              <a:gd name="connsiteY32" fmla="*/ 535751 h 802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60213" h="802827">
                <a:moveTo>
                  <a:pt x="127837" y="766124"/>
                </a:moveTo>
                <a:lnTo>
                  <a:pt x="127837" y="766124"/>
                </a:lnTo>
                <a:cubicBezTo>
                  <a:pt x="153138" y="774696"/>
                  <a:pt x="179771" y="779518"/>
                  <a:pt x="208268" y="779518"/>
                </a:cubicBezTo>
                <a:cubicBezTo>
                  <a:pt x="329447" y="779518"/>
                  <a:pt x="413872" y="691119"/>
                  <a:pt x="413872" y="522893"/>
                </a:cubicBezTo>
                <a:lnTo>
                  <a:pt x="413872" y="21966"/>
                </a:lnTo>
                <a:lnTo>
                  <a:pt x="460213" y="0"/>
                </a:lnTo>
                <a:lnTo>
                  <a:pt x="460213" y="531733"/>
                </a:lnTo>
                <a:cubicBezTo>
                  <a:pt x="460213" y="703174"/>
                  <a:pt x="372325" y="802823"/>
                  <a:pt x="247684" y="802823"/>
                </a:cubicBezTo>
                <a:cubicBezTo>
                  <a:pt x="204539" y="803091"/>
                  <a:pt x="163791" y="789697"/>
                  <a:pt x="127837" y="766124"/>
                </a:cubicBezTo>
                <a:close/>
                <a:moveTo>
                  <a:pt x="75104" y="715228"/>
                </a:moveTo>
                <a:lnTo>
                  <a:pt x="75104" y="715228"/>
                </a:lnTo>
                <a:cubicBezTo>
                  <a:pt x="103069" y="724604"/>
                  <a:pt x="131033" y="730765"/>
                  <a:pt x="155535" y="730765"/>
                </a:cubicBezTo>
                <a:cubicBezTo>
                  <a:pt x="257272" y="730765"/>
                  <a:pt x="325452" y="666475"/>
                  <a:pt x="325452" y="521286"/>
                </a:cubicBezTo>
                <a:lnTo>
                  <a:pt x="325452" y="60540"/>
                </a:lnTo>
                <a:lnTo>
                  <a:pt x="370727" y="39110"/>
                </a:lnTo>
                <a:lnTo>
                  <a:pt x="370727" y="525036"/>
                </a:lnTo>
                <a:cubicBezTo>
                  <a:pt x="370727" y="677190"/>
                  <a:pt x="294025" y="754874"/>
                  <a:pt x="187494" y="754874"/>
                </a:cubicBezTo>
                <a:cubicBezTo>
                  <a:pt x="148611" y="754874"/>
                  <a:pt x="108661" y="739873"/>
                  <a:pt x="75104" y="715228"/>
                </a:cubicBezTo>
                <a:close/>
                <a:moveTo>
                  <a:pt x="43145" y="669689"/>
                </a:moveTo>
                <a:lnTo>
                  <a:pt x="43145" y="669689"/>
                </a:lnTo>
                <a:cubicBezTo>
                  <a:pt x="67647" y="677190"/>
                  <a:pt x="90551" y="681744"/>
                  <a:pt x="110259" y="681744"/>
                </a:cubicBezTo>
                <a:cubicBezTo>
                  <a:pt x="189625" y="681744"/>
                  <a:pt x="238096" y="638348"/>
                  <a:pt x="238096" y="523697"/>
                </a:cubicBezTo>
                <a:lnTo>
                  <a:pt x="238096" y="99114"/>
                </a:lnTo>
                <a:lnTo>
                  <a:pt x="282839" y="77684"/>
                </a:lnTo>
                <a:lnTo>
                  <a:pt x="282839" y="517000"/>
                </a:lnTo>
                <a:cubicBezTo>
                  <a:pt x="282839" y="645580"/>
                  <a:pt x="224247" y="703977"/>
                  <a:pt x="140354" y="703977"/>
                </a:cubicBezTo>
                <a:cubicBezTo>
                  <a:pt x="105199" y="703977"/>
                  <a:pt x="71908" y="691655"/>
                  <a:pt x="43145" y="669689"/>
                </a:cubicBezTo>
                <a:close/>
                <a:moveTo>
                  <a:pt x="196549" y="535751"/>
                </a:moveTo>
                <a:lnTo>
                  <a:pt x="196549" y="116526"/>
                </a:lnTo>
                <a:lnTo>
                  <a:pt x="0" y="205729"/>
                </a:lnTo>
                <a:lnTo>
                  <a:pt x="0" y="545931"/>
                </a:lnTo>
                <a:cubicBezTo>
                  <a:pt x="0" y="610757"/>
                  <a:pt x="40482" y="654420"/>
                  <a:pt x="100672" y="654420"/>
                </a:cubicBezTo>
                <a:cubicBezTo>
                  <a:pt x="159796" y="654152"/>
                  <a:pt x="196549" y="610221"/>
                  <a:pt x="196549" y="535751"/>
                </a:cubicBezTo>
                <a:close/>
              </a:path>
            </a:pathLst>
          </a:custGeom>
          <a:solidFill>
            <a:srgbClr val="002677"/>
          </a:solidFill>
          <a:ln w="2643" cap="flat">
            <a:noFill/>
            <a:prstDash val="solid"/>
            <a:miter/>
          </a:ln>
        </p:spPr>
        <p:txBody>
          <a:bodyPr rtlCol="0" anchor="ctr"/>
          <a:lstStyle/>
          <a:p>
            <a:endParaRPr lang="en-US" sz="1800" dirty="0"/>
          </a:p>
        </p:txBody>
      </p:sp>
    </p:spTree>
    <p:extLst>
      <p:ext uri="{BB962C8B-B14F-4D97-AF65-F5344CB8AC3E}">
        <p14:creationId xmlns:p14="http://schemas.microsoft.com/office/powerpoint/2010/main" val="3009175235"/>
      </p:ext>
    </p:extLst>
  </p:cSld>
  <p:clrMap bg1="lt1" tx1="dk1" bg2="lt2" tx2="dk2" accent1="accent1" accent2="accent2" accent3="accent3" accent4="accent4" accent5="accent5" accent6="accent6" hlink="hlink" folHlink="folHlink"/>
  <p:sldLayoutIdLst>
    <p:sldLayoutId id="2147483813" r:id="rId1"/>
    <p:sldLayoutId id="2147483814" r:id="rId2"/>
    <p:sldLayoutId id="2147483815" r:id="rId3"/>
    <p:sldLayoutId id="2147483816" r:id="rId4"/>
    <p:sldLayoutId id="2147483817" r:id="rId5"/>
    <p:sldLayoutId id="2147483818" r:id="rId6"/>
    <p:sldLayoutId id="2147483819" r:id="rId7"/>
    <p:sldLayoutId id="2147483820" r:id="rId8"/>
    <p:sldLayoutId id="2147483821" r:id="rId9"/>
    <p:sldLayoutId id="2147483822" r:id="rId10"/>
    <p:sldLayoutId id="2147483823" r:id="rId11"/>
    <p:sldLayoutId id="2147483824" r:id="rId12"/>
    <p:sldLayoutId id="2147483825" r:id="rId13"/>
    <p:sldLayoutId id="2147483826" r:id="rId14"/>
    <p:sldLayoutId id="2147483827" r:id="rId15"/>
    <p:sldLayoutId id="2147483828" r:id="rId16"/>
    <p:sldLayoutId id="2147483829" r:id="rId17"/>
    <p:sldLayoutId id="2147483830" r:id="rId18"/>
    <p:sldLayoutId id="2147483831" r:id="rId19"/>
    <p:sldLayoutId id="2147483832" r:id="rId20"/>
    <p:sldLayoutId id="2147483833" r:id="rId21"/>
    <p:sldLayoutId id="2147483834" r:id="rId22"/>
    <p:sldLayoutId id="2147483835" r:id="rId23"/>
    <p:sldLayoutId id="2147483836" r:id="rId24"/>
    <p:sldLayoutId id="2147483837" r:id="rId25"/>
    <p:sldLayoutId id="2147483838" r:id="rId26"/>
    <p:sldLayoutId id="2147483839" r:id="rId27"/>
    <p:sldLayoutId id="2147483840" r:id="rId28"/>
    <p:sldLayoutId id="2147483841" r:id="rId29"/>
    <p:sldLayoutId id="2147483842" r:id="rId30"/>
  </p:sldLayoutIdLst>
  <p:hf hdr="0" ftr="0" dt="0"/>
  <p:txStyles>
    <p:titleStyle>
      <a:lvl1pPr algn="l" defTabSz="685750" rtl="0" eaLnBrk="1" latinLnBrk="0" hangingPunct="1">
        <a:lnSpc>
          <a:spcPct val="100000"/>
        </a:lnSpc>
        <a:spcBef>
          <a:spcPct val="0"/>
        </a:spcBef>
        <a:buNone/>
        <a:defRPr sz="2400" b="1" i="0" kern="1200" spc="0" baseline="0">
          <a:solidFill>
            <a:schemeClr val="accent1"/>
          </a:solidFill>
          <a:latin typeface="+mj-lt"/>
          <a:ea typeface="+mj-ea"/>
          <a:cs typeface="+mj-cs"/>
        </a:defRPr>
      </a:lvl1pPr>
    </p:titleStyle>
    <p:bodyStyle>
      <a:lvl1pPr marL="117466" indent="-117466" algn="l" defTabSz="685750" rtl="0" eaLnBrk="1" latinLnBrk="0" hangingPunct="1">
        <a:lnSpc>
          <a:spcPct val="90000"/>
        </a:lnSpc>
        <a:spcBef>
          <a:spcPts val="300"/>
        </a:spcBef>
        <a:spcAft>
          <a:spcPts val="600"/>
        </a:spcAft>
        <a:buClr>
          <a:schemeClr val="accent1"/>
        </a:buClr>
        <a:buFont typeface="Arial" panose="020B0604020202020204" pitchFamily="34" charset="0"/>
        <a:buChar char="•"/>
        <a:tabLst/>
        <a:defRPr sz="1400" b="0" i="0" kern="1200">
          <a:solidFill>
            <a:schemeClr val="accent1"/>
          </a:solidFill>
          <a:latin typeface="+mn-lt"/>
          <a:ea typeface="+mn-ea"/>
          <a:cs typeface="Arial" panose="020B0604020202020204" pitchFamily="34" charset="0"/>
        </a:defRPr>
      </a:lvl1pPr>
      <a:lvl2pPr marL="219060" indent="-101592" algn="l" defTabSz="685750" rtl="0" eaLnBrk="1" latinLnBrk="0" hangingPunct="1">
        <a:lnSpc>
          <a:spcPct val="90000"/>
        </a:lnSpc>
        <a:spcBef>
          <a:spcPts val="0"/>
        </a:spcBef>
        <a:spcAft>
          <a:spcPts val="600"/>
        </a:spcAft>
        <a:buClr>
          <a:schemeClr val="accent1"/>
        </a:buClr>
        <a:buFont typeface="System Font Regular"/>
        <a:buChar char="-"/>
        <a:tabLst/>
        <a:defRPr sz="1400" b="0" i="0" kern="1200">
          <a:solidFill>
            <a:schemeClr val="accent1"/>
          </a:solidFill>
          <a:latin typeface="+mn-lt"/>
          <a:ea typeface="+mn-ea"/>
          <a:cs typeface="Arial" panose="020B0604020202020204" pitchFamily="34" charset="0"/>
        </a:defRPr>
      </a:lvl2pPr>
      <a:lvl3pPr marL="328589" indent="-101592" algn="l" defTabSz="685750" rtl="0" eaLnBrk="1" latinLnBrk="0" hangingPunct="1">
        <a:lnSpc>
          <a:spcPct val="90000"/>
        </a:lnSpc>
        <a:spcBef>
          <a:spcPts val="0"/>
        </a:spcBef>
        <a:spcAft>
          <a:spcPts val="600"/>
        </a:spcAft>
        <a:buClr>
          <a:schemeClr val="accent1"/>
        </a:buClr>
        <a:buFont typeface="Arial" panose="020B0604020202020204" pitchFamily="34" charset="0"/>
        <a:buChar char="•"/>
        <a:tabLst/>
        <a:defRPr sz="1200" b="0" i="0" kern="1200">
          <a:solidFill>
            <a:schemeClr val="accent1"/>
          </a:solidFill>
          <a:latin typeface="+mn-lt"/>
          <a:ea typeface="+mn-ea"/>
          <a:cs typeface="Arial" panose="020B0604020202020204" pitchFamily="34" charset="0"/>
        </a:defRPr>
      </a:lvl3pPr>
      <a:lvl4pPr marL="401609" indent="-73021" algn="l" defTabSz="685750" rtl="0" eaLnBrk="1" latinLnBrk="0" hangingPunct="1">
        <a:lnSpc>
          <a:spcPct val="90000"/>
        </a:lnSpc>
        <a:spcBef>
          <a:spcPts val="0"/>
        </a:spcBef>
        <a:spcAft>
          <a:spcPts val="600"/>
        </a:spcAft>
        <a:buClr>
          <a:schemeClr val="accent1"/>
        </a:buClr>
        <a:buFont typeface="System Font Regular"/>
        <a:buChar char="-"/>
        <a:tabLst/>
        <a:defRPr sz="1100" b="0" i="0" kern="1200">
          <a:solidFill>
            <a:schemeClr val="accent1"/>
          </a:solidFill>
          <a:latin typeface="+mn-lt"/>
          <a:ea typeface="+mn-ea"/>
          <a:cs typeface="Arial" panose="020B0604020202020204" pitchFamily="34" charset="0"/>
        </a:defRPr>
      </a:lvl4pPr>
      <a:lvl5pPr marL="520662" indent="-101592" algn="l" defTabSz="685750" rtl="0" eaLnBrk="1" latinLnBrk="0" hangingPunct="1">
        <a:lnSpc>
          <a:spcPct val="90000"/>
        </a:lnSpc>
        <a:spcBef>
          <a:spcPts val="0"/>
        </a:spcBef>
        <a:spcAft>
          <a:spcPts val="600"/>
        </a:spcAft>
        <a:buClr>
          <a:schemeClr val="accent1"/>
        </a:buClr>
        <a:buFont typeface="Arial" panose="020B0604020202020204" pitchFamily="34" charset="0"/>
        <a:buChar char="•"/>
        <a:tabLst/>
        <a:defRPr sz="1051" b="0" i="0" kern="1200">
          <a:solidFill>
            <a:schemeClr val="accent1"/>
          </a:solidFill>
          <a:latin typeface="+mn-lt"/>
          <a:ea typeface="+mn-ea"/>
          <a:cs typeface="Arial" panose="020B0604020202020204" pitchFamily="34" charset="0"/>
        </a:defRPr>
      </a:lvl5pPr>
      <a:lvl6pPr marL="1885809" indent="-171438" algn="l" defTabSz="685750"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6pPr>
      <a:lvl7pPr marL="2228683" indent="-171438" algn="l" defTabSz="685750"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7pPr>
      <a:lvl8pPr marL="2571558" indent="-171438" algn="l" defTabSz="685750"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8pPr>
      <a:lvl9pPr marL="2914432" indent="-171438" algn="l" defTabSz="685750"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9pPr>
    </p:bodyStyle>
    <p:otherStyle>
      <a:defPPr>
        <a:defRPr lang="en-US"/>
      </a:defPPr>
      <a:lvl1pPr marL="0" algn="l" defTabSz="685750" rtl="0" eaLnBrk="1" latinLnBrk="0" hangingPunct="1">
        <a:defRPr sz="1351" kern="1200">
          <a:solidFill>
            <a:schemeClr val="tx1"/>
          </a:solidFill>
          <a:latin typeface="+mn-lt"/>
          <a:ea typeface="+mn-ea"/>
          <a:cs typeface="+mn-cs"/>
        </a:defRPr>
      </a:lvl1pPr>
      <a:lvl2pPr marL="342875" algn="l" defTabSz="685750" rtl="0" eaLnBrk="1" latinLnBrk="0" hangingPunct="1">
        <a:defRPr sz="1351" kern="1200">
          <a:solidFill>
            <a:schemeClr val="tx1"/>
          </a:solidFill>
          <a:latin typeface="+mn-lt"/>
          <a:ea typeface="+mn-ea"/>
          <a:cs typeface="+mn-cs"/>
        </a:defRPr>
      </a:lvl2pPr>
      <a:lvl3pPr marL="685750" algn="l" defTabSz="685750" rtl="0" eaLnBrk="1" latinLnBrk="0" hangingPunct="1">
        <a:defRPr sz="1351" kern="1200">
          <a:solidFill>
            <a:schemeClr val="tx1"/>
          </a:solidFill>
          <a:latin typeface="+mn-lt"/>
          <a:ea typeface="+mn-ea"/>
          <a:cs typeface="+mn-cs"/>
        </a:defRPr>
      </a:lvl3pPr>
      <a:lvl4pPr marL="1028624" algn="l" defTabSz="685750" rtl="0" eaLnBrk="1" latinLnBrk="0" hangingPunct="1">
        <a:defRPr sz="1351" kern="1200">
          <a:solidFill>
            <a:schemeClr val="tx1"/>
          </a:solidFill>
          <a:latin typeface="+mn-lt"/>
          <a:ea typeface="+mn-ea"/>
          <a:cs typeface="+mn-cs"/>
        </a:defRPr>
      </a:lvl4pPr>
      <a:lvl5pPr marL="1371498" algn="l" defTabSz="685750" rtl="0" eaLnBrk="1" latinLnBrk="0" hangingPunct="1">
        <a:defRPr sz="1351" kern="1200">
          <a:solidFill>
            <a:schemeClr val="tx1"/>
          </a:solidFill>
          <a:latin typeface="+mn-lt"/>
          <a:ea typeface="+mn-ea"/>
          <a:cs typeface="+mn-cs"/>
        </a:defRPr>
      </a:lvl5pPr>
      <a:lvl6pPr marL="1714372" algn="l" defTabSz="685750" rtl="0" eaLnBrk="1" latinLnBrk="0" hangingPunct="1">
        <a:defRPr sz="1351" kern="1200">
          <a:solidFill>
            <a:schemeClr val="tx1"/>
          </a:solidFill>
          <a:latin typeface="+mn-lt"/>
          <a:ea typeface="+mn-ea"/>
          <a:cs typeface="+mn-cs"/>
        </a:defRPr>
      </a:lvl6pPr>
      <a:lvl7pPr marL="2057246" algn="l" defTabSz="685750" rtl="0" eaLnBrk="1" latinLnBrk="0" hangingPunct="1">
        <a:defRPr sz="1351" kern="1200">
          <a:solidFill>
            <a:schemeClr val="tx1"/>
          </a:solidFill>
          <a:latin typeface="+mn-lt"/>
          <a:ea typeface="+mn-ea"/>
          <a:cs typeface="+mn-cs"/>
        </a:defRPr>
      </a:lvl7pPr>
      <a:lvl8pPr marL="2400120" algn="l" defTabSz="685750" rtl="0" eaLnBrk="1" latinLnBrk="0" hangingPunct="1">
        <a:defRPr sz="1351" kern="1200">
          <a:solidFill>
            <a:schemeClr val="tx1"/>
          </a:solidFill>
          <a:latin typeface="+mn-lt"/>
          <a:ea typeface="+mn-ea"/>
          <a:cs typeface="+mn-cs"/>
        </a:defRPr>
      </a:lvl8pPr>
      <a:lvl9pPr marL="2742995" algn="l" defTabSz="685750" rtl="0" eaLnBrk="1" latinLnBrk="0" hangingPunct="1">
        <a:defRPr sz="1351"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2880">
          <p15:clr>
            <a:srgbClr val="F26B43"/>
          </p15:clr>
        </p15:guide>
        <p15:guide id="3" pos="288">
          <p15:clr>
            <a:srgbClr val="F26B43"/>
          </p15:clr>
        </p15:guide>
        <p15:guide id="4" orient="horz" pos="3932">
          <p15:clr>
            <a:srgbClr val="F26B43"/>
          </p15:clr>
        </p15:guide>
        <p15:guide id="6" pos="5472">
          <p15:clr>
            <a:srgbClr val="F26B43"/>
          </p15:clr>
        </p15:guide>
        <p15:guide id="7" orient="horz" pos="4070">
          <p15:clr>
            <a:srgbClr val="F26B43"/>
          </p15:clr>
        </p15:guide>
        <p15:guide id="8" pos="951">
          <p15:clr>
            <a:srgbClr val="F26B43"/>
          </p15:clr>
        </p15:guide>
        <p15:guide id="9" pos="1043">
          <p15:clr>
            <a:srgbClr val="F26B43"/>
          </p15:clr>
        </p15:guide>
        <p15:guide id="10" pos="1704">
          <p15:clr>
            <a:srgbClr val="F26B43"/>
          </p15:clr>
        </p15:guide>
        <p15:guide id="11" pos="1796">
          <p15:clr>
            <a:srgbClr val="F26B43"/>
          </p15:clr>
        </p15:guide>
        <p15:guide id="12" pos="2459">
          <p15:clr>
            <a:srgbClr val="F26B43"/>
          </p15:clr>
        </p15:guide>
        <p15:guide id="13" pos="2548">
          <p15:clr>
            <a:srgbClr val="F26B43"/>
          </p15:clr>
        </p15:guide>
        <p15:guide id="14" pos="3212">
          <p15:clr>
            <a:srgbClr val="F26B43"/>
          </p15:clr>
        </p15:guide>
        <p15:guide id="15" pos="3303">
          <p15:clr>
            <a:srgbClr val="F26B43"/>
          </p15:clr>
        </p15:guide>
        <p15:guide id="16" pos="3964">
          <p15:clr>
            <a:srgbClr val="F26B43"/>
          </p15:clr>
        </p15:guide>
        <p15:guide id="17" pos="4056">
          <p15:clr>
            <a:srgbClr val="F26B43"/>
          </p15:clr>
        </p15:guide>
        <p15:guide id="18" pos="4719">
          <p15:clr>
            <a:srgbClr val="F26B43"/>
          </p15:clr>
        </p15:guide>
        <p15:guide id="19" pos="4811">
          <p15:clr>
            <a:srgbClr val="F26B43"/>
          </p15:clr>
        </p15:guide>
        <p15:guide id="20" orient="horz" pos="288">
          <p15:clr>
            <a:srgbClr val="F26B43"/>
          </p15:clr>
        </p15:guide>
        <p15:guide id="21" orient="horz" pos="988">
          <p15:clr>
            <a:srgbClr val="F26B43"/>
          </p15:clr>
        </p15:guide>
        <p15:guide id="22" orient="horz" pos="435">
          <p15:clr>
            <a:srgbClr val="F26B43"/>
          </p15:clr>
        </p15:guide>
      </p15:sldGuideLst>
    </p:ext>
  </p:extLst>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006D4D8F-418A-437B-A14D-6026FCA80A9F}"/>
              </a:ext>
            </a:extLst>
          </p:cNvPr>
          <p:cNvSpPr txBox="1">
            <a:spLocks/>
          </p:cNvSpPr>
          <p:nvPr userDrawn="1"/>
        </p:nvSpPr>
        <p:spPr>
          <a:xfrm>
            <a:off x="1059300" y="2855167"/>
            <a:ext cx="10076575" cy="1012392"/>
          </a:xfrm>
          <a:prstGeom prst="rect">
            <a:avLst/>
          </a:prstGeom>
        </p:spPr>
        <p:txBody>
          <a:bodyPr vert="horz" lIns="91440" tIns="45720" rIns="91440" bIns="45720" rtlCol="0" anchor="b">
            <a:normAutofit/>
          </a:body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5400" b="1" i="0" u="none" strike="noStrike" kern="1200" cap="none" spc="0" normalizeH="0" baseline="0" noProof="0">
                <a:ln>
                  <a:noFill/>
                </a:ln>
                <a:solidFill>
                  <a:srgbClr val="3D0A7A"/>
                </a:solidFill>
                <a:effectLst/>
                <a:uLnTx/>
                <a:uFillTx/>
                <a:latin typeface="Arial" panose="020B0604020202020204" pitchFamily="34" charset="0"/>
                <a:ea typeface="+mj-ea"/>
                <a:cs typeface="Arial" panose="020B0604020202020204" pitchFamily="34" charset="0"/>
              </a:rPr>
              <a:t>2021 Colorado Broker Rollout</a:t>
            </a:r>
            <a:endParaRPr kumimoji="0" lang="en-US" sz="5400" b="1" i="0" u="none" strike="noStrike" kern="1200" cap="none" spc="0" normalizeH="0" baseline="0" noProof="0" dirty="0">
              <a:ln>
                <a:noFill/>
              </a:ln>
              <a:solidFill>
                <a:srgbClr val="3D0A7A"/>
              </a:solidFill>
              <a:effectLst/>
              <a:uLnTx/>
              <a:uFillTx/>
              <a:latin typeface="Arial" panose="020B0604020202020204" pitchFamily="34" charset="0"/>
              <a:ea typeface="+mj-ea"/>
              <a:cs typeface="Arial" panose="020B0604020202020204" pitchFamily="34" charset="0"/>
            </a:endParaRPr>
          </a:p>
        </p:txBody>
      </p:sp>
      <p:pic>
        <p:nvPicPr>
          <p:cNvPr id="10" name="Graphic 8">
            <a:extLst>
              <a:ext uri="{FF2B5EF4-FFF2-40B4-BE49-F238E27FC236}">
                <a16:creationId xmlns:a16="http://schemas.microsoft.com/office/drawing/2014/main" id="{8B084B5A-64BA-478D-A75C-221A374D79C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rot="4389791">
            <a:off x="-3711374" y="-2926769"/>
            <a:ext cx="6477000" cy="6478687"/>
          </a:xfrm>
          <a:prstGeom prst="rect">
            <a:avLst/>
          </a:prstGeom>
        </p:spPr>
      </p:pic>
      <p:pic>
        <p:nvPicPr>
          <p:cNvPr id="6" name="Graphic 6">
            <a:extLst>
              <a:ext uri="{FF2B5EF4-FFF2-40B4-BE49-F238E27FC236}">
                <a16:creationId xmlns:a16="http://schemas.microsoft.com/office/drawing/2014/main" id="{E0D6EBDF-D92D-4A0B-997B-772D39D3B818}"/>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8931722" y="3509964"/>
            <a:ext cx="6984226" cy="7023969"/>
          </a:xfrm>
          <a:prstGeom prst="rect">
            <a:avLst/>
          </a:prstGeom>
        </p:spPr>
      </p:pic>
      <p:pic>
        <p:nvPicPr>
          <p:cNvPr id="11" name="Picture 10" descr="A picture containing drawing&#10;&#10;Description automatically generated">
            <a:extLst>
              <a:ext uri="{FF2B5EF4-FFF2-40B4-BE49-F238E27FC236}">
                <a16:creationId xmlns:a16="http://schemas.microsoft.com/office/drawing/2014/main" id="{AB5F2DD4-6567-477A-9BA0-9D06CD542973}"/>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0071701" y="5387814"/>
            <a:ext cx="1893260" cy="780136"/>
          </a:xfrm>
          <a:prstGeom prst="rect">
            <a:avLst/>
          </a:prstGeom>
        </p:spPr>
      </p:pic>
    </p:spTree>
    <p:extLst>
      <p:ext uri="{BB962C8B-B14F-4D97-AF65-F5344CB8AC3E}">
        <p14:creationId xmlns:p14="http://schemas.microsoft.com/office/powerpoint/2010/main" val="1247188210"/>
      </p:ext>
    </p:extLst>
  </p:cSld>
  <p:clrMap bg1="lt1" tx1="dk1" bg2="lt2" tx2="dk2" accent1="accent1" accent2="accent2" accent3="accent3" accent4="accent4" accent5="accent5" accent6="accent6" hlink="hlink" folHlink="folHlink"/>
  <p:sldLayoutIdLst>
    <p:sldLayoutId id="2147483844"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Graphic 6">
            <a:extLst>
              <a:ext uri="{FF2B5EF4-FFF2-40B4-BE49-F238E27FC236}">
                <a16:creationId xmlns:a16="http://schemas.microsoft.com/office/drawing/2014/main" id="{E0D6EBDF-D92D-4A0B-997B-772D39D3B818}"/>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8931722" y="3509964"/>
            <a:ext cx="6984226" cy="7023969"/>
          </a:xfrm>
          <a:prstGeom prst="rect">
            <a:avLst/>
          </a:prstGeom>
        </p:spPr>
      </p:pic>
      <p:pic>
        <p:nvPicPr>
          <p:cNvPr id="5" name="Picture 4" descr="A picture containing drawing&#10;&#10;Description automatically generated">
            <a:extLst>
              <a:ext uri="{FF2B5EF4-FFF2-40B4-BE49-F238E27FC236}">
                <a16:creationId xmlns:a16="http://schemas.microsoft.com/office/drawing/2014/main" id="{AB5F2DD4-6567-477A-9BA0-9D06CD542973}"/>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0071701" y="5387814"/>
            <a:ext cx="1893260" cy="780136"/>
          </a:xfrm>
          <a:prstGeom prst="rect">
            <a:avLst/>
          </a:prstGeom>
        </p:spPr>
      </p:pic>
    </p:spTree>
    <p:extLst>
      <p:ext uri="{BB962C8B-B14F-4D97-AF65-F5344CB8AC3E}">
        <p14:creationId xmlns:p14="http://schemas.microsoft.com/office/powerpoint/2010/main" val="4076028334"/>
      </p:ext>
    </p:extLst>
  </p:cSld>
  <p:clrMap bg1="lt1" tx1="dk1" bg2="lt2" tx2="dk2" accent1="accent1" accent2="accent2" accent3="accent3" accent4="accent4" accent5="accent5" accent6="accent6" hlink="hlink" folHlink="folHlink"/>
  <p:sldLayoutIdLst>
    <p:sldLayoutId id="2147483846" r:id="rId1"/>
    <p:sldLayoutId id="2147483847" r:id="rId2"/>
    <p:sldLayoutId id="2147483848" r:id="rId3"/>
    <p:sldLayoutId id="2147483849" r:id="rId4"/>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rmAutofit/>
          </a:bodyPr>
          <a:lstStyle>
            <a:lvl1pPr marR="0" lvl="0" algn="l" rtl="0">
              <a:lnSpc>
                <a:spcPct val="100000"/>
              </a:lnSpc>
              <a:spcBef>
                <a:spcPts val="0"/>
              </a:spcBef>
              <a:spcAft>
                <a:spcPts val="0"/>
              </a:spcAft>
              <a:buClr>
                <a:srgbClr val="004455"/>
              </a:buClr>
              <a:buSzPts val="3000"/>
              <a:buFont typeface="Proxima Nova Extrabold"/>
              <a:buNone/>
              <a:defRPr sz="3000" b="0" i="0" u="none" strike="noStrike" cap="none">
                <a:solidFill>
                  <a:srgbClr val="004455"/>
                </a:solidFill>
                <a:latin typeface="Proxima Nova Extrabold"/>
                <a:ea typeface="Proxima Nova Extrabold"/>
                <a:cs typeface="Proxima Nova Extrabold"/>
                <a:sym typeface="Proxima Nova Extrabold"/>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rmAutofit/>
          </a:bodyPr>
          <a:lstStyle>
            <a:lvl1pPr marL="457200" marR="0" lvl="0" indent="-342900" algn="l" rtl="0">
              <a:lnSpc>
                <a:spcPct val="115000"/>
              </a:lnSpc>
              <a:spcBef>
                <a:spcPts val="0"/>
              </a:spcBef>
              <a:spcAft>
                <a:spcPts val="0"/>
              </a:spcAft>
              <a:buClr>
                <a:srgbClr val="004455"/>
              </a:buClr>
              <a:buSzPts val="1800"/>
              <a:buFont typeface="Proxima Nova"/>
              <a:buChar char="●"/>
              <a:defRPr sz="1800" b="0" i="0" u="none" strike="noStrike" cap="none">
                <a:solidFill>
                  <a:srgbClr val="004455"/>
                </a:solidFill>
                <a:latin typeface="Proxima Nova"/>
                <a:ea typeface="Proxima Nova"/>
                <a:cs typeface="Proxima Nova"/>
                <a:sym typeface="Proxima Nova"/>
              </a:defRPr>
            </a:lvl1pPr>
            <a:lvl2pPr marL="914400" marR="0" lvl="1" indent="-317500" algn="l" rtl="0">
              <a:lnSpc>
                <a:spcPct val="115000"/>
              </a:lnSpc>
              <a:spcBef>
                <a:spcPts val="0"/>
              </a:spcBef>
              <a:spcAft>
                <a:spcPts val="0"/>
              </a:spcAft>
              <a:buClr>
                <a:srgbClr val="004455"/>
              </a:buClr>
              <a:buSzPts val="1400"/>
              <a:buFont typeface="Proxima Nova"/>
              <a:buChar char="○"/>
              <a:defRPr sz="1400" b="0" i="0" u="none" strike="noStrike" cap="none">
                <a:solidFill>
                  <a:srgbClr val="004455"/>
                </a:solidFill>
                <a:latin typeface="Proxima Nova"/>
                <a:ea typeface="Proxima Nova"/>
                <a:cs typeface="Proxima Nova"/>
                <a:sym typeface="Proxima Nova"/>
              </a:defRPr>
            </a:lvl2pPr>
            <a:lvl3pPr marL="1371600" marR="0" lvl="2" indent="-317500" algn="l" rtl="0">
              <a:lnSpc>
                <a:spcPct val="115000"/>
              </a:lnSpc>
              <a:spcBef>
                <a:spcPts val="0"/>
              </a:spcBef>
              <a:spcAft>
                <a:spcPts val="0"/>
              </a:spcAft>
              <a:buClr>
                <a:srgbClr val="004455"/>
              </a:buClr>
              <a:buSzPts val="1400"/>
              <a:buFont typeface="Proxima Nova"/>
              <a:buChar char="■"/>
              <a:defRPr sz="1400" b="0" i="0" u="none" strike="noStrike" cap="none">
                <a:solidFill>
                  <a:srgbClr val="004455"/>
                </a:solidFill>
                <a:latin typeface="Proxima Nova"/>
                <a:ea typeface="Proxima Nova"/>
                <a:cs typeface="Proxima Nova"/>
                <a:sym typeface="Proxima Nova"/>
              </a:defRPr>
            </a:lvl3pPr>
            <a:lvl4pPr marL="1828800" marR="0" lvl="3" indent="-317500" algn="l" rtl="0">
              <a:lnSpc>
                <a:spcPct val="115000"/>
              </a:lnSpc>
              <a:spcBef>
                <a:spcPts val="0"/>
              </a:spcBef>
              <a:spcAft>
                <a:spcPts val="0"/>
              </a:spcAft>
              <a:buClr>
                <a:srgbClr val="004455"/>
              </a:buClr>
              <a:buSzPts val="1400"/>
              <a:buFont typeface="Proxima Nova"/>
              <a:buChar char="●"/>
              <a:defRPr sz="1400" b="0" i="0" u="none" strike="noStrike" cap="none">
                <a:solidFill>
                  <a:srgbClr val="004455"/>
                </a:solidFill>
                <a:latin typeface="Proxima Nova"/>
                <a:ea typeface="Proxima Nova"/>
                <a:cs typeface="Proxima Nova"/>
                <a:sym typeface="Proxima Nova"/>
              </a:defRPr>
            </a:lvl4pPr>
            <a:lvl5pPr marL="2286000" marR="0" lvl="4" indent="-317500" algn="l" rtl="0">
              <a:lnSpc>
                <a:spcPct val="115000"/>
              </a:lnSpc>
              <a:spcBef>
                <a:spcPts val="0"/>
              </a:spcBef>
              <a:spcAft>
                <a:spcPts val="0"/>
              </a:spcAft>
              <a:buClr>
                <a:srgbClr val="004455"/>
              </a:buClr>
              <a:buSzPts val="1400"/>
              <a:buFont typeface="Proxima Nova"/>
              <a:buChar char="○"/>
              <a:defRPr sz="1400" b="0" i="0" u="none" strike="noStrike" cap="none">
                <a:solidFill>
                  <a:srgbClr val="004455"/>
                </a:solidFill>
                <a:latin typeface="Proxima Nova"/>
                <a:ea typeface="Proxima Nova"/>
                <a:cs typeface="Proxima Nova"/>
                <a:sym typeface="Proxima Nova"/>
              </a:defRPr>
            </a:lvl5pPr>
            <a:lvl6pPr marL="2743200" marR="0" lvl="5" indent="-317500" algn="l" rtl="0">
              <a:lnSpc>
                <a:spcPct val="115000"/>
              </a:lnSpc>
              <a:spcBef>
                <a:spcPts val="0"/>
              </a:spcBef>
              <a:spcAft>
                <a:spcPts val="0"/>
              </a:spcAft>
              <a:buClr>
                <a:srgbClr val="004455"/>
              </a:buClr>
              <a:buSzPts val="1400"/>
              <a:buFont typeface="Proxima Nova"/>
              <a:buChar char="■"/>
              <a:defRPr sz="1400" b="0" i="0" u="none" strike="noStrike" cap="none">
                <a:solidFill>
                  <a:srgbClr val="004455"/>
                </a:solidFill>
                <a:latin typeface="Proxima Nova"/>
                <a:ea typeface="Proxima Nova"/>
                <a:cs typeface="Proxima Nova"/>
                <a:sym typeface="Proxima Nova"/>
              </a:defRPr>
            </a:lvl6pPr>
            <a:lvl7pPr marL="3200400" marR="0" lvl="6" indent="-317500" algn="l" rtl="0">
              <a:lnSpc>
                <a:spcPct val="115000"/>
              </a:lnSpc>
              <a:spcBef>
                <a:spcPts val="0"/>
              </a:spcBef>
              <a:spcAft>
                <a:spcPts val="0"/>
              </a:spcAft>
              <a:buClr>
                <a:srgbClr val="004455"/>
              </a:buClr>
              <a:buSzPts val="1400"/>
              <a:buFont typeface="Proxima Nova"/>
              <a:buChar char="●"/>
              <a:defRPr sz="1400" b="0" i="0" u="none" strike="noStrike" cap="none">
                <a:solidFill>
                  <a:srgbClr val="004455"/>
                </a:solidFill>
                <a:latin typeface="Proxima Nova"/>
                <a:ea typeface="Proxima Nova"/>
                <a:cs typeface="Proxima Nova"/>
                <a:sym typeface="Proxima Nova"/>
              </a:defRPr>
            </a:lvl7pPr>
            <a:lvl8pPr marL="3657600" marR="0" lvl="7" indent="-317500" algn="l" rtl="0">
              <a:lnSpc>
                <a:spcPct val="115000"/>
              </a:lnSpc>
              <a:spcBef>
                <a:spcPts val="0"/>
              </a:spcBef>
              <a:spcAft>
                <a:spcPts val="0"/>
              </a:spcAft>
              <a:buClr>
                <a:srgbClr val="004455"/>
              </a:buClr>
              <a:buSzPts val="1400"/>
              <a:buFont typeface="Proxima Nova"/>
              <a:buChar char="○"/>
              <a:defRPr sz="1400" b="0" i="0" u="none" strike="noStrike" cap="none">
                <a:solidFill>
                  <a:srgbClr val="004455"/>
                </a:solidFill>
                <a:latin typeface="Proxima Nova"/>
                <a:ea typeface="Proxima Nova"/>
                <a:cs typeface="Proxima Nova"/>
                <a:sym typeface="Proxima Nova"/>
              </a:defRPr>
            </a:lvl8pPr>
            <a:lvl9pPr marL="4114800" marR="0" lvl="8" indent="-317500" algn="l" rtl="0">
              <a:lnSpc>
                <a:spcPct val="115000"/>
              </a:lnSpc>
              <a:spcBef>
                <a:spcPts val="0"/>
              </a:spcBef>
              <a:spcAft>
                <a:spcPts val="0"/>
              </a:spcAft>
              <a:buClr>
                <a:srgbClr val="004455"/>
              </a:buClr>
              <a:buSzPts val="1400"/>
              <a:buFont typeface="Proxima Nova"/>
              <a:buChar char="■"/>
              <a:defRPr sz="1400" b="0" i="0" u="none" strike="noStrike" cap="none">
                <a:solidFill>
                  <a:srgbClr val="004455"/>
                </a:solidFill>
                <a:latin typeface="Proxima Nova"/>
                <a:ea typeface="Proxima Nova"/>
                <a:cs typeface="Proxima Nova"/>
                <a:sym typeface="Proxima Nova"/>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627784253"/>
      </p:ext>
    </p:extLst>
  </p:cSld>
  <p:clrMap bg1="lt1" tx1="dk1" bg2="dk2" tx2="lt2" accent1="accent1" accent2="accent2" accent3="accent3" accent4="accent4" accent5="accent5" accent6="accent6" hlink="hlink" folHlink="folHlink"/>
  <p:sldLayoutIdLst>
    <p:sldLayoutId id="2147483851" r:id="rId1"/>
    <p:sldLayoutId id="2147483852" r:id="rId2"/>
    <p:sldLayoutId id="2147483853" r:id="rId3"/>
    <p:sldLayoutId id="2147483854" r:id="rId4"/>
    <p:sldLayoutId id="2147483855" r:id="rId5"/>
    <p:sldLayoutId id="2147483856" r:id="rId6"/>
    <p:sldLayoutId id="2147483857" r:id="rId7"/>
    <p:sldLayoutId id="2147483858" r:id="rId8"/>
    <p:sldLayoutId id="2147483859" r:id="rId9"/>
    <p:sldLayoutId id="2147483860" r:id="rId10"/>
    <p:sldLayoutId id="2147483861" r:id="rId11"/>
    <p:sldLayoutId id="2147483862" r:id="rId12"/>
    <p:sldLayoutId id="2147483863" r:id="rId13"/>
    <p:sldLayoutId id="2147483864" r:id="rId14"/>
    <p:sldLayoutId id="2147483865" r:id="rId15"/>
    <p:sldLayoutId id="2147483866" r:id="rId16"/>
    <p:sldLayoutId id="2147483867" r:id="rId17"/>
    <p:sldLayoutId id="2147483868" r:id="rId18"/>
    <p:sldLayoutId id="2147483869" r:id="rId19"/>
    <p:sldLayoutId id="2147483870" r:id="rId20"/>
    <p:sldLayoutId id="2147483871" r:id="rId21"/>
    <p:sldLayoutId id="2147483872" r:id="rId22"/>
    <p:sldLayoutId id="2147483873" r:id="rId23"/>
    <p:sldLayoutId id="2147483874" r:id="rId24"/>
    <p:sldLayoutId id="2147483875" r:id="rId25"/>
    <p:sldLayoutId id="2147483876" r:id="rId26"/>
    <p:sldLayoutId id="2147483877" r:id="rId27"/>
    <p:sldLayoutId id="2147483878" r:id="rId28"/>
    <p:sldLayoutId id="2147483879" r:id="rId29"/>
    <p:sldLayoutId id="2147483880" r:id="rId3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8425543" y="617674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809B765-E746-44E9-810D-A11D177BC6D1}" type="slidenum">
              <a:rPr lang="en-US" smtClean="0"/>
              <a:t>‹#›</a:t>
            </a:fld>
            <a:endParaRPr lang="en-US" dirty="0"/>
          </a:p>
        </p:txBody>
      </p:sp>
    </p:spTree>
    <p:extLst>
      <p:ext uri="{BB962C8B-B14F-4D97-AF65-F5344CB8AC3E}">
        <p14:creationId xmlns:p14="http://schemas.microsoft.com/office/powerpoint/2010/main" val="2599752007"/>
      </p:ext>
    </p:extLst>
  </p:cSld>
  <p:clrMap bg1="lt1" tx1="dk1" bg2="lt2" tx2="dk2" accent1="accent1" accent2="accent2" accent3="accent3" accent4="accent4" accent5="accent5" accent6="accent6" hlink="hlink" folHlink="folHlink"/>
  <p:sldLayoutIdLst>
    <p:sldLayoutId id="2147483882" r:id="rId1"/>
    <p:sldLayoutId id="2147483883" r:id="rId2"/>
    <p:sldLayoutId id="2147483884" r:id="rId3"/>
    <p:sldLayoutId id="2147483885" r:id="rId4"/>
    <p:sldLayoutId id="2147483886" r:id="rId5"/>
    <p:sldLayoutId id="2147483887"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6" name="Picture 5" descr="PP Template Designs Cover FINAL-03.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6D3DD6EA-DAAA-2147-BE6A-AD7E60B37A09}"/>
              </a:ext>
            </a:extLst>
          </p:cNvPr>
          <p:cNvPicPr>
            <a:picLocks noChangeAspect="1"/>
          </p:cNvPicPr>
          <p:nvPr userDrawn="1"/>
        </p:nvPicPr>
        <p:blipFill>
          <a:blip r:embed="rId5"/>
          <a:stretch>
            <a:fillRect/>
          </a:stretch>
        </p:blipFill>
        <p:spPr>
          <a:xfrm>
            <a:off x="125727" y="6132693"/>
            <a:ext cx="3494703" cy="705542"/>
          </a:xfrm>
          <a:prstGeom prst="rect">
            <a:avLst/>
          </a:prstGeom>
        </p:spPr>
      </p:pic>
    </p:spTree>
    <p:extLst>
      <p:ext uri="{BB962C8B-B14F-4D97-AF65-F5344CB8AC3E}">
        <p14:creationId xmlns:p14="http://schemas.microsoft.com/office/powerpoint/2010/main" val="2793243617"/>
      </p:ext>
    </p:extLst>
  </p:cSld>
  <p:clrMap bg1="lt1" tx1="dk1" bg2="lt2" tx2="dk2" accent1="accent1" accent2="accent2" accent3="accent3" accent4="accent4" accent5="accent5" accent6="accent6" hlink="hlink" folHlink="folHlink"/>
  <p:sldLayoutIdLst>
    <p:sldLayoutId id="2147483674" r:id="rId1"/>
    <p:sldLayoutId id="2147483675" r:id="rId2"/>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7A88F77-8027-3F40-B8BC-75FE54B5C913}" type="slidenum">
              <a:rPr lang="en-US" smtClean="0"/>
              <a:t>‹#›</a:t>
            </a:fld>
            <a:endParaRPr lang="en-US"/>
          </a:p>
        </p:txBody>
      </p:sp>
      <p:pic>
        <p:nvPicPr>
          <p:cNvPr id="5" name="Picture 4">
            <a:extLst>
              <a:ext uri="{FF2B5EF4-FFF2-40B4-BE49-F238E27FC236}">
                <a16:creationId xmlns:a16="http://schemas.microsoft.com/office/drawing/2014/main" id="{9754DF78-6A98-1045-A482-DB18E443AF92}"/>
              </a:ext>
            </a:extLst>
          </p:cNvPr>
          <p:cNvPicPr>
            <a:picLocks noChangeAspect="1"/>
          </p:cNvPicPr>
          <p:nvPr userDrawn="1"/>
        </p:nvPicPr>
        <p:blipFill>
          <a:blip r:embed="rId4"/>
          <a:stretch>
            <a:fillRect/>
          </a:stretch>
        </p:blipFill>
        <p:spPr>
          <a:xfrm>
            <a:off x="96799" y="6263566"/>
            <a:ext cx="3226263" cy="651347"/>
          </a:xfrm>
          <a:prstGeom prst="rect">
            <a:avLst/>
          </a:prstGeom>
        </p:spPr>
      </p:pic>
    </p:spTree>
    <p:extLst>
      <p:ext uri="{BB962C8B-B14F-4D97-AF65-F5344CB8AC3E}">
        <p14:creationId xmlns:p14="http://schemas.microsoft.com/office/powerpoint/2010/main" val="2800735945"/>
      </p:ext>
    </p:extLst>
  </p:cSld>
  <p:clrMap bg1="lt1" tx1="dk1" bg2="lt2" tx2="dk2" accent1="accent1" accent2="accent2" accent3="accent3" accent4="accent4" accent5="accent5" accent6="accent6" hlink="hlink" folHlink="folHlink"/>
  <p:sldLayoutIdLst>
    <p:sldLayoutId id="2147483677" r:id="rId1"/>
    <p:sldLayoutId id="2147483678" r:id="rId2"/>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C764DE79-268F-4C1A-8933-263129D2AF90}" type="datetimeFigureOut">
              <a:rPr lang="en-US" smtClean="0"/>
              <a:t>6/15/2022</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48F63A3B-78C7-47BE-AE5E-E10140E04643}" type="slidenum">
              <a:rPr lang="en-US" smtClean="0"/>
              <a:t>‹#›</a:t>
            </a:fld>
            <a:endParaRPr lang="en-US" dirty="0"/>
          </a:p>
        </p:txBody>
      </p:sp>
    </p:spTree>
    <p:extLst>
      <p:ext uri="{BB962C8B-B14F-4D97-AF65-F5344CB8AC3E}">
        <p14:creationId xmlns:p14="http://schemas.microsoft.com/office/powerpoint/2010/main" val="3776093856"/>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91" r:id="rId12"/>
    <p:sldLayoutId id="2147483692" r:id="rId13"/>
    <p:sldLayoutId id="2147483693" r:id="rId14"/>
    <p:sldLayoutId id="2147483694" r:id="rId15"/>
    <p:sldLayoutId id="2147483695" r:id="rId16"/>
    <p:sldLayoutId id="2147483696" r:id="rId17"/>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bwMode="gray">
      <p:bgRef idx="1001">
        <a:schemeClr val="bg1"/>
      </p:bgRef>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CF36062A-1655-4530-ACBD-3C58ED2B33A6}"/>
              </a:ext>
            </a:extLst>
          </p:cNvPr>
          <p:cNvSpPr>
            <a:spLocks noGrp="1"/>
          </p:cNvSpPr>
          <p:nvPr>
            <p:ph type="dt" sz="half" idx="2"/>
          </p:nvPr>
        </p:nvSpPr>
        <p:spPr bwMode="gray">
          <a:xfrm>
            <a:off x="0" y="7170924"/>
            <a:ext cx="914400" cy="30778"/>
          </a:xfrm>
          <a:prstGeom prst="rect">
            <a:avLst/>
          </a:prstGeom>
        </p:spPr>
        <p:txBody>
          <a:bodyPr vert="horz" lIns="0" tIns="0" rIns="0" bIns="0" rtlCol="0" anchor="ctr">
            <a:spAutoFit/>
          </a:bodyPr>
          <a:lstStyle>
            <a:lvl1pPr algn="l">
              <a:defRPr sz="200">
                <a:solidFill>
                  <a:schemeClr val="tx1"/>
                </a:solidFill>
              </a:defRPr>
            </a:lvl1pPr>
          </a:lstStyle>
          <a:p>
            <a:fld id="{F05F61D3-6EEE-4B43-A90B-FDAB6329CC17}" type="datetime1">
              <a:rPr lang="en-US" smtClean="0"/>
              <a:t>6/15/2022</a:t>
            </a:fld>
            <a:endParaRPr lang="en-US" dirty="0"/>
          </a:p>
        </p:txBody>
      </p:sp>
      <p:sp>
        <p:nvSpPr>
          <p:cNvPr id="6" name="Slide Number Placeholder 5">
            <a:extLst>
              <a:ext uri="{FF2B5EF4-FFF2-40B4-BE49-F238E27FC236}">
                <a16:creationId xmlns:a16="http://schemas.microsoft.com/office/drawing/2014/main" id="{0C930D79-CD36-49F3-BF41-A3B38F3193DB}"/>
              </a:ext>
            </a:extLst>
          </p:cNvPr>
          <p:cNvSpPr>
            <a:spLocks noGrp="1"/>
          </p:cNvSpPr>
          <p:nvPr>
            <p:ph type="sldNum" sz="quarter" idx="4"/>
          </p:nvPr>
        </p:nvSpPr>
        <p:spPr bwMode="gray">
          <a:xfrm>
            <a:off x="0" y="7221433"/>
            <a:ext cx="914400" cy="30778"/>
          </a:xfrm>
          <a:prstGeom prst="rect">
            <a:avLst/>
          </a:prstGeom>
        </p:spPr>
        <p:txBody>
          <a:bodyPr vert="horz" lIns="0" tIns="0" rIns="0" bIns="0" rtlCol="0" anchor="ctr">
            <a:spAutoFit/>
          </a:bodyPr>
          <a:lstStyle>
            <a:lvl1pPr algn="l">
              <a:defRPr sz="200">
                <a:solidFill>
                  <a:schemeClr val="tx1"/>
                </a:solidFill>
              </a:defRPr>
            </a:lvl1pPr>
          </a:lstStyle>
          <a:p>
            <a:fld id="{03805D93-7D4B-4CBC-BABC-3A8AC08CB7F4}" type="slidenum">
              <a:rPr lang="en-US" smtClean="0"/>
              <a:pPr/>
              <a:t>‹#›</a:t>
            </a:fld>
            <a:endParaRPr lang="en-US" dirty="0"/>
          </a:p>
        </p:txBody>
      </p:sp>
      <p:sp>
        <p:nvSpPr>
          <p:cNvPr id="5" name="Footer Placeholder 4">
            <a:extLst>
              <a:ext uri="{FF2B5EF4-FFF2-40B4-BE49-F238E27FC236}">
                <a16:creationId xmlns:a16="http://schemas.microsoft.com/office/drawing/2014/main" id="{C134DC45-7B06-4349-A773-6C8765250867}"/>
              </a:ext>
            </a:extLst>
          </p:cNvPr>
          <p:cNvSpPr>
            <a:spLocks noGrp="1"/>
          </p:cNvSpPr>
          <p:nvPr>
            <p:ph type="ftr" sz="quarter" idx="3"/>
          </p:nvPr>
        </p:nvSpPr>
        <p:spPr bwMode="gray">
          <a:xfrm>
            <a:off x="0" y="7120415"/>
            <a:ext cx="1155766" cy="30778"/>
          </a:xfrm>
          <a:prstGeom prst="rect">
            <a:avLst/>
          </a:prstGeom>
        </p:spPr>
        <p:txBody>
          <a:bodyPr vert="horz" wrap="none" lIns="0" tIns="0" rIns="0" bIns="0" rtlCol="0" anchor="ctr">
            <a:spAutoFit/>
          </a:bodyPr>
          <a:lstStyle>
            <a:lvl1pPr algn="l">
              <a:defRPr sz="200" spc="0" baseline="0">
                <a:solidFill>
                  <a:schemeClr val="tx1"/>
                </a:solidFill>
              </a:defRPr>
            </a:lvl1pPr>
          </a:lstStyle>
          <a:p>
            <a:r>
              <a:rPr lang="en-US" dirty="0"/>
              <a:t>Confidential property of Optum. Do not distribute or reproduce without express permission from Optum.</a:t>
            </a:r>
          </a:p>
        </p:txBody>
      </p:sp>
      <p:sp>
        <p:nvSpPr>
          <p:cNvPr id="14" name="Copyright">
            <a:extLst>
              <a:ext uri="{FF2B5EF4-FFF2-40B4-BE49-F238E27FC236}">
                <a16:creationId xmlns:a16="http://schemas.microsoft.com/office/drawing/2014/main" id="{60BE7E32-782B-4635-9369-4283481B5B95}"/>
              </a:ext>
            </a:extLst>
          </p:cNvPr>
          <p:cNvSpPr txBox="1"/>
          <p:nvPr userDrawn="1"/>
        </p:nvSpPr>
        <p:spPr bwMode="gray">
          <a:xfrm>
            <a:off x="4699002" y="6431633"/>
            <a:ext cx="2793997" cy="107722"/>
          </a:xfrm>
          <a:prstGeom prst="rect">
            <a:avLst/>
          </a:prstGeom>
          <a:noFill/>
        </p:spPr>
        <p:txBody>
          <a:bodyPr wrap="square" lIns="0" tIns="0" rIns="0" bIns="0" rtlCol="0">
            <a:spAutoFit/>
          </a:bodyPr>
          <a:lstStyle/>
          <a:p>
            <a:pPr algn="ctr"/>
            <a:r>
              <a:rPr lang="en-US" sz="700" b="0" spc="0" baseline="0" dirty="0">
                <a:solidFill>
                  <a:schemeClr val="tx1"/>
                </a:solidFill>
              </a:rPr>
              <a:t>© 2022 Optum, Inc. All rights reserved.</a:t>
            </a:r>
          </a:p>
        </p:txBody>
      </p:sp>
      <p:sp>
        <p:nvSpPr>
          <p:cNvPr id="11" name="Page number">
            <a:extLst>
              <a:ext uri="{FF2B5EF4-FFF2-40B4-BE49-F238E27FC236}">
                <a16:creationId xmlns:a16="http://schemas.microsoft.com/office/drawing/2014/main" id="{43B6C28E-DF9A-44F3-A9C1-829C74510E39}"/>
              </a:ext>
            </a:extLst>
          </p:cNvPr>
          <p:cNvSpPr txBox="1"/>
          <p:nvPr userDrawn="1"/>
        </p:nvSpPr>
        <p:spPr bwMode="gray">
          <a:xfrm>
            <a:off x="11576115" y="6394249"/>
            <a:ext cx="157094" cy="153888"/>
          </a:xfrm>
          <a:prstGeom prst="rect">
            <a:avLst/>
          </a:prstGeom>
          <a:noFill/>
        </p:spPr>
        <p:txBody>
          <a:bodyPr wrap="none" lIns="0" tIns="0" rIns="0" bIns="0" rtlCol="0">
            <a:spAutoFit/>
          </a:bodyPr>
          <a:lstStyle/>
          <a:p>
            <a:pPr algn="r"/>
            <a:fld id="{F5A598C3-6D56-4DAD-9460-40026567CEE1}" type="slidenum">
              <a:rPr lang="en-US" sz="1000" b="1" smtClean="0">
                <a:solidFill>
                  <a:schemeClr val="tx1"/>
                </a:solidFill>
              </a:rPr>
              <a:pPr algn="r"/>
              <a:t>‹#›</a:t>
            </a:fld>
            <a:endParaRPr lang="en-US" sz="1000" b="1" dirty="0">
              <a:solidFill>
                <a:schemeClr val="tx1"/>
              </a:solidFill>
            </a:endParaRPr>
          </a:p>
        </p:txBody>
      </p:sp>
      <p:sp>
        <p:nvSpPr>
          <p:cNvPr id="3" name="Text Placeholder 2">
            <a:extLst>
              <a:ext uri="{FF2B5EF4-FFF2-40B4-BE49-F238E27FC236}">
                <a16:creationId xmlns:a16="http://schemas.microsoft.com/office/drawing/2014/main" id="{68E17BD5-C929-47AD-BA00-6B31C4591E22}"/>
              </a:ext>
            </a:extLst>
          </p:cNvPr>
          <p:cNvSpPr>
            <a:spLocks noGrp="1"/>
          </p:cNvSpPr>
          <p:nvPr>
            <p:ph type="body" idx="1"/>
          </p:nvPr>
        </p:nvSpPr>
        <p:spPr bwMode="gray">
          <a:xfrm>
            <a:off x="1524000" y="1468197"/>
            <a:ext cx="9144000" cy="3930085"/>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Placeholder 1">
            <a:extLst>
              <a:ext uri="{FF2B5EF4-FFF2-40B4-BE49-F238E27FC236}">
                <a16:creationId xmlns:a16="http://schemas.microsoft.com/office/drawing/2014/main" id="{116AB501-2D32-4243-9F5D-C56CB3493024}"/>
              </a:ext>
            </a:extLst>
          </p:cNvPr>
          <p:cNvSpPr>
            <a:spLocks noGrp="1"/>
          </p:cNvSpPr>
          <p:nvPr>
            <p:ph type="title"/>
          </p:nvPr>
        </p:nvSpPr>
        <p:spPr bwMode="gray">
          <a:xfrm>
            <a:off x="457199" y="555639"/>
            <a:ext cx="9601200" cy="304699"/>
          </a:xfrm>
          <a:prstGeom prst="rect">
            <a:avLst/>
          </a:prstGeom>
        </p:spPr>
        <p:txBody>
          <a:bodyPr vert="horz" wrap="square" lIns="0" tIns="0" rIns="0" bIns="0" rtlCol="0" anchor="t" anchorCtr="0">
            <a:spAutoFit/>
          </a:bodyPr>
          <a:lstStyle/>
          <a:p>
            <a:r>
              <a:rPr lang="en-US"/>
              <a:t>Click to edit Master title style</a:t>
            </a:r>
            <a:endParaRPr lang="en-US" dirty="0"/>
          </a:p>
        </p:txBody>
      </p:sp>
      <p:pic>
        <p:nvPicPr>
          <p:cNvPr id="13" name="Optum logo" descr="Optum logo">
            <a:extLst>
              <a:ext uri="{FF2B5EF4-FFF2-40B4-BE49-F238E27FC236}">
                <a16:creationId xmlns:a16="http://schemas.microsoft.com/office/drawing/2014/main" id="{EDF4E185-2777-43CD-A55D-4A19FED186A6}"/>
              </a:ext>
              <a:ext uri="{C183D7F6-B498-43B3-948B-1728B52AA6E4}">
                <adec:decorative xmlns:adec="http://schemas.microsoft.com/office/drawing/2017/decorative" val="0"/>
              </a:ext>
            </a:extLst>
          </p:cNvPr>
          <p:cNvPicPr>
            <a:picLocks noRot="1" noChangeAspect="1" noMove="1" noResize="1"/>
          </p:cNvPicPr>
          <p:nvPr userDrawn="1"/>
        </p:nvPicPr>
        <p:blipFill>
          <a:blip r:embed="rId37">
            <a:extLst>
              <a:ext uri="{28A0092B-C50C-407E-A947-70E740481C1C}">
                <a14:useLocalDpi xmlns:a14="http://schemas.microsoft.com/office/drawing/2010/main" val="0"/>
              </a:ext>
              <a:ext uri="{96DAC541-7B7A-43D3-8B79-37D633B846F1}">
                <asvg:svgBlip xmlns:asvg="http://schemas.microsoft.com/office/drawing/2016/SVG/main" r:embed="rId38"/>
              </a:ext>
            </a:extLst>
          </a:blip>
          <a:stretch>
            <a:fillRect/>
          </a:stretch>
        </p:blipFill>
        <p:spPr bwMode="gray">
          <a:xfrm>
            <a:off x="461961" y="6343650"/>
            <a:ext cx="773055" cy="223837"/>
          </a:xfrm>
          <a:prstGeom prst="rect">
            <a:avLst/>
          </a:prstGeom>
        </p:spPr>
      </p:pic>
    </p:spTree>
    <p:extLst>
      <p:ext uri="{BB962C8B-B14F-4D97-AF65-F5344CB8AC3E}">
        <p14:creationId xmlns:p14="http://schemas.microsoft.com/office/powerpoint/2010/main" val="1854823765"/>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 id="2147483710" r:id="rId13"/>
    <p:sldLayoutId id="2147483711" r:id="rId14"/>
    <p:sldLayoutId id="2147483712" r:id="rId15"/>
    <p:sldLayoutId id="2147483713" r:id="rId16"/>
    <p:sldLayoutId id="2147483714" r:id="rId17"/>
    <p:sldLayoutId id="2147483715" r:id="rId18"/>
    <p:sldLayoutId id="2147483716" r:id="rId19"/>
    <p:sldLayoutId id="2147483717" r:id="rId20"/>
    <p:sldLayoutId id="2147483718" r:id="rId21"/>
    <p:sldLayoutId id="2147483719" r:id="rId22"/>
    <p:sldLayoutId id="2147483720" r:id="rId23"/>
    <p:sldLayoutId id="2147483721" r:id="rId24"/>
    <p:sldLayoutId id="2147483722" r:id="rId25"/>
    <p:sldLayoutId id="2147483723" r:id="rId26"/>
    <p:sldLayoutId id="2147483724" r:id="rId27"/>
    <p:sldLayoutId id="2147483725" r:id="rId28"/>
    <p:sldLayoutId id="2147483726" r:id="rId29"/>
    <p:sldLayoutId id="2147483727" r:id="rId30"/>
    <p:sldLayoutId id="2147483728" r:id="rId31"/>
    <p:sldLayoutId id="2147483729" r:id="rId32"/>
    <p:sldLayoutId id="2147483730" r:id="rId33"/>
    <p:sldLayoutId id="2147483731" r:id="rId34"/>
    <p:sldLayoutId id="2147483732" r:id="rId35"/>
  </p:sldLayoutIdLst>
  <p:hf sldNum="0" hdr="0" ftr="0" dt="0"/>
  <p:txStyles>
    <p:titleStyle>
      <a:lvl1pPr algn="l" defTabSz="914400" rtl="0" eaLnBrk="1" latinLnBrk="0" hangingPunct="1">
        <a:lnSpc>
          <a:spcPct val="90000"/>
        </a:lnSpc>
        <a:spcBef>
          <a:spcPct val="0"/>
        </a:spcBef>
        <a:buNone/>
        <a:defRPr sz="2200" b="1" kern="1200">
          <a:solidFill>
            <a:schemeClr val="accent6"/>
          </a:solidFill>
          <a:latin typeface="+mj-lt"/>
          <a:ea typeface="+mj-ea"/>
          <a:cs typeface="+mj-cs"/>
        </a:defRPr>
      </a:lvl1pPr>
    </p:titleStyle>
    <p:bodyStyle>
      <a:lvl1pPr marL="0" indent="0" algn="l" defTabSz="914400" rtl="0" eaLnBrk="1" latinLnBrk="0" hangingPunct="1">
        <a:lnSpc>
          <a:spcPct val="100000"/>
        </a:lnSpc>
        <a:spcBef>
          <a:spcPts val="600"/>
        </a:spcBef>
        <a:buFont typeface="Arial" panose="020B0604020202020204" pitchFamily="34" charset="0"/>
        <a:buNone/>
        <a:defRPr sz="1800" kern="1200">
          <a:solidFill>
            <a:schemeClr val="tx1"/>
          </a:solidFill>
          <a:latin typeface="+mn-lt"/>
          <a:ea typeface="+mn-ea"/>
          <a:cs typeface="+mn-cs"/>
        </a:defRPr>
      </a:lvl1pPr>
      <a:lvl2pPr marL="228600" indent="-228600" algn="l" defTabSz="914400" rtl="0" eaLnBrk="1" latinLnBrk="0" hangingPunct="1">
        <a:lnSpc>
          <a:spcPct val="100000"/>
        </a:lnSpc>
        <a:spcBef>
          <a:spcPts val="600"/>
        </a:spcBef>
        <a:buClr>
          <a:schemeClr val="tx1"/>
        </a:buClr>
        <a:buFont typeface="Arial" panose="020B0604020202020204" pitchFamily="34" charset="0"/>
        <a:buChar char="•"/>
        <a:defRPr sz="1800" kern="1200">
          <a:solidFill>
            <a:schemeClr val="tx1"/>
          </a:solidFill>
          <a:latin typeface="+mn-lt"/>
          <a:ea typeface="+mn-ea"/>
          <a:cs typeface="+mn-cs"/>
        </a:defRPr>
      </a:lvl2pPr>
      <a:lvl3pPr marL="231775" indent="0" algn="l" defTabSz="914400" rtl="0" eaLnBrk="1" latinLnBrk="0" hangingPunct="1">
        <a:lnSpc>
          <a:spcPct val="100000"/>
        </a:lnSpc>
        <a:spcBef>
          <a:spcPts val="600"/>
        </a:spcBef>
        <a:buFontTx/>
        <a:buNone/>
        <a:defRPr sz="1800" kern="1200">
          <a:solidFill>
            <a:schemeClr val="tx1"/>
          </a:solidFill>
          <a:latin typeface="+mn-lt"/>
          <a:ea typeface="+mn-ea"/>
          <a:cs typeface="+mn-cs"/>
        </a:defRPr>
      </a:lvl3pPr>
      <a:lvl4pPr marL="457200" indent="-228600" algn="l" defTabSz="914400" rtl="0" eaLnBrk="1" latinLnBrk="0" hangingPunct="1">
        <a:lnSpc>
          <a:spcPct val="100000"/>
        </a:lnSpc>
        <a:spcBef>
          <a:spcPts val="600"/>
        </a:spcBef>
        <a:buClr>
          <a:schemeClr val="tx1"/>
        </a:buClr>
        <a:buFont typeface="Arial" panose="020B0604020202020204" pitchFamily="34" charset="0"/>
        <a:buChar char="–"/>
        <a:defRPr sz="1600" kern="1200">
          <a:solidFill>
            <a:schemeClr val="tx1"/>
          </a:solidFill>
          <a:latin typeface="+mn-lt"/>
          <a:ea typeface="+mn-ea"/>
          <a:cs typeface="+mn-cs"/>
        </a:defRPr>
      </a:lvl4pPr>
      <a:lvl5pPr marL="688975" indent="-228600" algn="l" defTabSz="914400" rtl="0" eaLnBrk="1" latinLnBrk="0" hangingPunct="1">
        <a:lnSpc>
          <a:spcPct val="100000"/>
        </a:lnSpc>
        <a:spcBef>
          <a:spcPts val="600"/>
        </a:spcBef>
        <a:buClr>
          <a:schemeClr val="tx1"/>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300" kern="1200">
          <a:solidFill>
            <a:schemeClr val="tx1"/>
          </a:solidFill>
          <a:latin typeface="+mn-lt"/>
          <a:ea typeface="+mn-ea"/>
          <a:cs typeface="+mn-cs"/>
        </a:defRPr>
      </a:lvl1pPr>
      <a:lvl2pPr marL="0" algn="l" defTabSz="914400" rtl="0" eaLnBrk="1" latinLnBrk="0" hangingPunct="1">
        <a:defRPr sz="1300" kern="1200">
          <a:solidFill>
            <a:schemeClr val="tx1"/>
          </a:solidFill>
          <a:latin typeface="+mn-lt"/>
          <a:ea typeface="+mn-ea"/>
          <a:cs typeface="+mn-cs"/>
        </a:defRPr>
      </a:lvl2pPr>
      <a:lvl3pPr marL="0" algn="l" defTabSz="914400" rtl="0" eaLnBrk="1" latinLnBrk="0" hangingPunct="1">
        <a:defRPr sz="1300" kern="1200">
          <a:solidFill>
            <a:schemeClr val="tx1"/>
          </a:solidFill>
          <a:latin typeface="+mn-lt"/>
          <a:ea typeface="+mn-ea"/>
          <a:cs typeface="+mn-cs"/>
        </a:defRPr>
      </a:lvl3pPr>
      <a:lvl4pPr marL="0" algn="l" defTabSz="914400" rtl="0" eaLnBrk="1" latinLnBrk="0" hangingPunct="1">
        <a:defRPr sz="1300" kern="1200">
          <a:solidFill>
            <a:schemeClr val="tx1"/>
          </a:solidFill>
          <a:latin typeface="+mn-lt"/>
          <a:ea typeface="+mn-ea"/>
          <a:cs typeface="+mn-cs"/>
        </a:defRPr>
      </a:lvl4pPr>
      <a:lvl5pPr marL="0" algn="l" defTabSz="914400" rtl="0" eaLnBrk="1" latinLnBrk="0" hangingPunct="1">
        <a:defRPr sz="1300" kern="1200">
          <a:solidFill>
            <a:schemeClr val="tx1"/>
          </a:solidFill>
          <a:latin typeface="+mn-lt"/>
          <a:ea typeface="+mn-ea"/>
          <a:cs typeface="+mn-cs"/>
        </a:defRPr>
      </a:lvl5pPr>
      <a:lvl6pPr marL="0" algn="l" defTabSz="914400" rtl="0" eaLnBrk="1" latinLnBrk="0" hangingPunct="1">
        <a:defRPr sz="1300" kern="1200">
          <a:solidFill>
            <a:schemeClr val="tx1"/>
          </a:solidFill>
          <a:latin typeface="+mn-lt"/>
          <a:ea typeface="+mn-ea"/>
          <a:cs typeface="+mn-cs"/>
        </a:defRPr>
      </a:lvl6pPr>
      <a:lvl7pPr marL="0" algn="l" defTabSz="914400" rtl="0" eaLnBrk="1" latinLnBrk="0" hangingPunct="1">
        <a:defRPr sz="1300" kern="1200">
          <a:solidFill>
            <a:schemeClr val="tx1"/>
          </a:solidFill>
          <a:latin typeface="+mn-lt"/>
          <a:ea typeface="+mn-ea"/>
          <a:cs typeface="+mn-cs"/>
        </a:defRPr>
      </a:lvl7pPr>
      <a:lvl8pPr marL="0" algn="l" defTabSz="914400" rtl="0" eaLnBrk="1" latinLnBrk="0" hangingPunct="1">
        <a:defRPr sz="1300" kern="1200">
          <a:solidFill>
            <a:schemeClr val="tx1"/>
          </a:solidFill>
          <a:latin typeface="+mn-lt"/>
          <a:ea typeface="+mn-ea"/>
          <a:cs typeface="+mn-cs"/>
        </a:defRPr>
      </a:lvl8pPr>
      <a:lvl9pPr marL="0" algn="l" defTabSz="914400" rtl="0" eaLnBrk="1" latinLnBrk="0" hangingPunct="1">
        <a:defRPr sz="1300" kern="1200">
          <a:solidFill>
            <a:schemeClr val="tx1"/>
          </a:solidFill>
          <a:latin typeface="+mn-lt"/>
          <a:ea typeface="+mn-ea"/>
          <a:cs typeface="+mn-cs"/>
        </a:defRPr>
      </a:lvl9pPr>
    </p:otherStyle>
  </p:txStyles>
  <p:extLst>
    <p:ext uri="{27BBF7A9-308A-43DC-89C8-2F10F3537804}">
      <p15:sldGuideLst xmlns:p15="http://schemas.microsoft.com/office/powerpoint/2012/main">
        <p15:guide id="3" pos="288">
          <p15:clr>
            <a:srgbClr val="C35EA4"/>
          </p15:clr>
        </p15:guide>
        <p15:guide id="4" pos="7390">
          <p15:clr>
            <a:srgbClr val="C35EA4"/>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Shape 6"/>
        <p:cNvGrpSpPr/>
        <p:nvPr/>
      </p:nvGrpSpPr>
      <p:grpSpPr>
        <a:xfrm>
          <a:off x="0" y="0"/>
          <a:ext cx="0" cy="0"/>
          <a:chOff x="0" y="0"/>
          <a:chExt cx="0" cy="0"/>
        </a:xfrm>
      </p:grpSpPr>
      <p:sp>
        <p:nvSpPr>
          <p:cNvPr id="7" name="Google Shape;7;p17"/>
          <p:cNvSpPr txBox="1">
            <a:spLocks noGrp="1"/>
          </p:cNvSpPr>
          <p:nvPr>
            <p:ph type="title"/>
          </p:nvPr>
        </p:nvSpPr>
        <p:spPr>
          <a:xfrm>
            <a:off x="183931" y="365125"/>
            <a:ext cx="11824138" cy="1325563"/>
          </a:xfrm>
          <a:prstGeom prst="rect">
            <a:avLst/>
          </a:prstGeom>
          <a:noFill/>
          <a:ln>
            <a:noFill/>
          </a:ln>
        </p:spPr>
        <p:txBody>
          <a:bodyPr spcFirstLastPara="1" wrap="square" lIns="91425" tIns="45700" rIns="91425" bIns="45700" anchor="ctr" anchorCtr="0">
            <a:noAutofit/>
          </a:bodyPr>
          <a:lstStyle>
            <a:lvl1pPr marR="0" lvl="0" algn="ctr" rtl="0">
              <a:lnSpc>
                <a:spcPct val="90000"/>
              </a:lnSpc>
              <a:spcBef>
                <a:spcPts val="0"/>
              </a:spcBef>
              <a:spcAft>
                <a:spcPts val="0"/>
              </a:spcAft>
              <a:buClr>
                <a:schemeClr val="lt1"/>
              </a:buClr>
              <a:buSzPts val="6000"/>
              <a:buFont typeface="Trebuchet MS"/>
              <a:buNone/>
              <a:defRPr sz="6000" b="1" i="0" u="none" strike="noStrike" cap="none">
                <a:solidFill>
                  <a:schemeClr val="lt1"/>
                </a:solidFill>
                <a:latin typeface="Trebuchet MS"/>
                <a:ea typeface="Trebuchet MS"/>
                <a:cs typeface="Trebuchet MS"/>
                <a:sym typeface="Trebuchet M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8" name="Google Shape;8;p17"/>
          <p:cNvSpPr txBox="1">
            <a:spLocks noGrp="1"/>
          </p:cNvSpPr>
          <p:nvPr>
            <p:ph type="dt" idx="10"/>
          </p:nvPr>
        </p:nvSpPr>
        <p:spPr>
          <a:xfrm>
            <a:off x="4724400" y="4907535"/>
            <a:ext cx="27432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2000" b="0" i="0" u="none" strike="noStrike" cap="none">
                <a:solidFill>
                  <a:schemeClr val="lt1"/>
                </a:solidFill>
                <a:latin typeface="Trebuchet MS"/>
                <a:ea typeface="Trebuchet MS"/>
                <a:cs typeface="Trebuchet MS"/>
                <a:sym typeface="Trebuchet M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9pPr>
          </a:lstStyle>
          <a:p>
            <a:endParaRPr/>
          </a:p>
        </p:txBody>
      </p:sp>
      <p:sp>
        <p:nvSpPr>
          <p:cNvPr id="9" name="Google Shape;9;p17"/>
          <p:cNvSpPr/>
          <p:nvPr/>
        </p:nvSpPr>
        <p:spPr>
          <a:xfrm>
            <a:off x="0" y="6256612"/>
            <a:ext cx="12192000" cy="6096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 name="Google Shape;10;p17"/>
          <p:cNvSpPr txBox="1">
            <a:spLocks noGrp="1"/>
          </p:cNvSpPr>
          <p:nvPr>
            <p:ph type="sldNum" idx="12"/>
          </p:nvPr>
        </p:nvSpPr>
        <p:spPr>
          <a:xfrm>
            <a:off x="9174126" y="6370754"/>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Trebuchet MS"/>
                <a:ea typeface="Trebuchet MS"/>
                <a:cs typeface="Trebuchet MS"/>
                <a:sym typeface="Trebuchet MS"/>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Trebuchet MS"/>
                <a:ea typeface="Trebuchet MS"/>
                <a:cs typeface="Trebuchet MS"/>
                <a:sym typeface="Trebuchet MS"/>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Trebuchet MS"/>
                <a:ea typeface="Trebuchet MS"/>
                <a:cs typeface="Trebuchet MS"/>
                <a:sym typeface="Trebuchet MS"/>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Trebuchet MS"/>
                <a:ea typeface="Trebuchet MS"/>
                <a:cs typeface="Trebuchet MS"/>
                <a:sym typeface="Trebuchet MS"/>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Trebuchet MS"/>
                <a:ea typeface="Trebuchet MS"/>
                <a:cs typeface="Trebuchet MS"/>
                <a:sym typeface="Trebuchet MS"/>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Trebuchet MS"/>
                <a:ea typeface="Trebuchet MS"/>
                <a:cs typeface="Trebuchet MS"/>
                <a:sym typeface="Trebuchet MS"/>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Trebuchet MS"/>
                <a:ea typeface="Trebuchet MS"/>
                <a:cs typeface="Trebuchet MS"/>
                <a:sym typeface="Trebuchet MS"/>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Trebuchet MS"/>
                <a:ea typeface="Trebuchet MS"/>
                <a:cs typeface="Trebuchet MS"/>
                <a:sym typeface="Trebuchet MS"/>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en-US"/>
              <a:t>‹#›</a:t>
            </a:fld>
            <a:endParaRPr/>
          </a:p>
        </p:txBody>
      </p:sp>
      <p:pic>
        <p:nvPicPr>
          <p:cNvPr id="11" name="Google Shape;11;p17" descr="A picture containing clock&#10;&#10;Description automatically generated"/>
          <p:cNvPicPr preferRelativeResize="0"/>
          <p:nvPr/>
        </p:nvPicPr>
        <p:blipFill rotWithShape="1">
          <a:blip r:embed="rId11">
            <a:alphaModFix/>
          </a:blip>
          <a:srcRect/>
          <a:stretch/>
        </p:blipFill>
        <p:spPr>
          <a:xfrm>
            <a:off x="274674" y="6363571"/>
            <a:ext cx="2214118" cy="379490"/>
          </a:xfrm>
          <a:prstGeom prst="rect">
            <a:avLst/>
          </a:prstGeom>
          <a:noFill/>
          <a:ln>
            <a:noFill/>
          </a:ln>
        </p:spPr>
      </p:pic>
    </p:spTree>
    <p:extLst>
      <p:ext uri="{BB962C8B-B14F-4D97-AF65-F5344CB8AC3E}">
        <p14:creationId xmlns:p14="http://schemas.microsoft.com/office/powerpoint/2010/main" val="1141196875"/>
      </p:ext>
    </p:extLst>
  </p:cSld>
  <p:clrMap bg1="lt1" tx1="dk1" bg2="dk2" tx2="lt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4"/>
        <p:cNvGrpSpPr/>
        <p:nvPr/>
      </p:nvGrpSpPr>
      <p:grpSpPr>
        <a:xfrm>
          <a:off x="0" y="0"/>
          <a:ext cx="0" cy="0"/>
          <a:chOff x="0" y="0"/>
          <a:chExt cx="0" cy="0"/>
        </a:xfrm>
      </p:grpSpPr>
      <p:sp>
        <p:nvSpPr>
          <p:cNvPr id="55" name="Google Shape;55;p19"/>
          <p:cNvSpPr txBox="1">
            <a:spLocks noGrp="1"/>
          </p:cNvSpPr>
          <p:nvPr>
            <p:ph type="title"/>
          </p:nvPr>
        </p:nvSpPr>
        <p:spPr>
          <a:xfrm>
            <a:off x="183931" y="365125"/>
            <a:ext cx="11824138" cy="1325563"/>
          </a:xfrm>
          <a:prstGeom prst="rect">
            <a:avLst/>
          </a:prstGeom>
          <a:noFill/>
          <a:ln>
            <a:noFill/>
          </a:ln>
        </p:spPr>
        <p:txBody>
          <a:bodyPr spcFirstLastPara="1" wrap="square" lIns="91425" tIns="45700" rIns="91425" bIns="45700" anchor="ctr" anchorCtr="0">
            <a:noAutofit/>
          </a:bodyPr>
          <a:lstStyle>
            <a:lvl1pPr marR="0" lvl="0" algn="ctr" rtl="0">
              <a:lnSpc>
                <a:spcPct val="90000"/>
              </a:lnSpc>
              <a:spcBef>
                <a:spcPts val="0"/>
              </a:spcBef>
              <a:spcAft>
                <a:spcPts val="0"/>
              </a:spcAft>
              <a:buClr>
                <a:schemeClr val="dk2"/>
              </a:buClr>
              <a:buSzPts val="6000"/>
              <a:buFont typeface="Trebuchet MS"/>
              <a:buNone/>
              <a:defRPr sz="6000" b="1" i="0" u="none" strike="noStrike" cap="none">
                <a:solidFill>
                  <a:schemeClr val="dk2"/>
                </a:solidFill>
                <a:latin typeface="Trebuchet MS"/>
                <a:ea typeface="Trebuchet MS"/>
                <a:cs typeface="Trebuchet MS"/>
                <a:sym typeface="Trebuchet M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56" name="Google Shape;56;p19"/>
          <p:cNvSpPr txBox="1">
            <a:spLocks noGrp="1"/>
          </p:cNvSpPr>
          <p:nvPr>
            <p:ph type="dt" idx="10"/>
          </p:nvPr>
        </p:nvSpPr>
        <p:spPr>
          <a:xfrm>
            <a:off x="4724400" y="4907535"/>
            <a:ext cx="27432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2000" b="0" i="0" u="none" strike="noStrike" cap="none">
                <a:solidFill>
                  <a:schemeClr val="dk1"/>
                </a:solidFill>
                <a:latin typeface="Trebuchet MS"/>
                <a:ea typeface="Trebuchet MS"/>
                <a:cs typeface="Trebuchet MS"/>
                <a:sym typeface="Trebuchet M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7" name="Google Shape;57;p19"/>
          <p:cNvSpPr/>
          <p:nvPr/>
        </p:nvSpPr>
        <p:spPr>
          <a:xfrm>
            <a:off x="0" y="6256612"/>
            <a:ext cx="12192000" cy="609600"/>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8" name="Google Shape;58;p19"/>
          <p:cNvSpPr txBox="1">
            <a:spLocks noGrp="1"/>
          </p:cNvSpPr>
          <p:nvPr>
            <p:ph type="sldNum" idx="12"/>
          </p:nvPr>
        </p:nvSpPr>
        <p:spPr>
          <a:xfrm>
            <a:off x="9174126" y="6373686"/>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Trebuchet MS"/>
                <a:ea typeface="Trebuchet MS"/>
                <a:cs typeface="Trebuchet MS"/>
                <a:sym typeface="Trebuchet MS"/>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Trebuchet MS"/>
                <a:ea typeface="Trebuchet MS"/>
                <a:cs typeface="Trebuchet MS"/>
                <a:sym typeface="Trebuchet MS"/>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Trebuchet MS"/>
                <a:ea typeface="Trebuchet MS"/>
                <a:cs typeface="Trebuchet MS"/>
                <a:sym typeface="Trebuchet MS"/>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Trebuchet MS"/>
                <a:ea typeface="Trebuchet MS"/>
                <a:cs typeface="Trebuchet MS"/>
                <a:sym typeface="Trebuchet MS"/>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Trebuchet MS"/>
                <a:ea typeface="Trebuchet MS"/>
                <a:cs typeface="Trebuchet MS"/>
                <a:sym typeface="Trebuchet MS"/>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Trebuchet MS"/>
                <a:ea typeface="Trebuchet MS"/>
                <a:cs typeface="Trebuchet MS"/>
                <a:sym typeface="Trebuchet MS"/>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Trebuchet MS"/>
                <a:ea typeface="Trebuchet MS"/>
                <a:cs typeface="Trebuchet MS"/>
                <a:sym typeface="Trebuchet MS"/>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Trebuchet MS"/>
                <a:ea typeface="Trebuchet MS"/>
                <a:cs typeface="Trebuchet MS"/>
                <a:sym typeface="Trebuchet MS"/>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en-US"/>
              <a:t>‹#›</a:t>
            </a:fld>
            <a:endParaRPr/>
          </a:p>
        </p:txBody>
      </p:sp>
      <p:pic>
        <p:nvPicPr>
          <p:cNvPr id="59" name="Google Shape;59;p19"/>
          <p:cNvPicPr preferRelativeResize="0"/>
          <p:nvPr/>
        </p:nvPicPr>
        <p:blipFill rotWithShape="1">
          <a:blip r:embed="rId10">
            <a:alphaModFix/>
          </a:blip>
          <a:srcRect/>
          <a:stretch/>
        </p:blipFill>
        <p:spPr>
          <a:xfrm>
            <a:off x="274320" y="6364224"/>
            <a:ext cx="2268059" cy="384048"/>
          </a:xfrm>
          <a:prstGeom prst="rect">
            <a:avLst/>
          </a:prstGeom>
          <a:noFill/>
          <a:ln>
            <a:noFill/>
          </a:ln>
        </p:spPr>
      </p:pic>
    </p:spTree>
    <p:extLst>
      <p:ext uri="{BB962C8B-B14F-4D97-AF65-F5344CB8AC3E}">
        <p14:creationId xmlns:p14="http://schemas.microsoft.com/office/powerpoint/2010/main" val="2113616706"/>
      </p:ext>
    </p:extLst>
  </p:cSld>
  <p:clrMap bg1="lt1" tx1="dk1" bg2="dk2" tx2="lt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48" r:id="rId5"/>
    <p:sldLayoutId id="2147483749" r:id="rId6"/>
    <p:sldLayoutId id="2147483750" r:id="rId7"/>
    <p:sldLayoutId id="2147483751" r:id="rId8"/>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ext Placeholder 2"/>
          <p:cNvSpPr>
            <a:spLocks noGrp="1"/>
          </p:cNvSpPr>
          <p:nvPr>
            <p:ph type="body" idx="1"/>
          </p:nvPr>
        </p:nvSpPr>
        <p:spPr bwMode="auto">
          <a:xfrm>
            <a:off x="609600" y="1600200"/>
            <a:ext cx="10972800"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 16 </a:t>
            </a:r>
            <a:r>
              <a:rPr lang="en-US" altLang="en-US" dirty="0" err="1"/>
              <a:t>pt</a:t>
            </a:r>
            <a:endParaRPr lang="en-US" altLang="en-US" dirty="0"/>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6" name="Slide Number Placeholder 5"/>
          <p:cNvSpPr>
            <a:spLocks noGrp="1"/>
          </p:cNvSpPr>
          <p:nvPr>
            <p:ph type="sldNum" sz="quarter" idx="4"/>
          </p:nvPr>
        </p:nvSpPr>
        <p:spPr bwMode="auto">
          <a:xfrm>
            <a:off x="9347200" y="6629401"/>
            <a:ext cx="2844800" cy="212725"/>
          </a:xfrm>
          <a:prstGeom prst="rect">
            <a:avLst/>
          </a:prstGeom>
          <a:noFill/>
          <a:ln w="9525">
            <a:noFill/>
            <a:miter lim="800000"/>
            <a:headEnd/>
            <a:tailEnd/>
          </a:ln>
        </p:spPr>
        <p:txBody>
          <a:bodyPr vert="horz" wrap="none" lIns="91440" tIns="45720" rIns="91440" bIns="45720" numCol="1" anchor="t" anchorCtr="0" compatLnSpc="1">
            <a:prstTxWarp prst="textNoShape">
              <a:avLst/>
            </a:prstTxWarp>
          </a:bodyPr>
          <a:lstStyle>
            <a:lvl1pPr algn="r">
              <a:defRPr sz="1000">
                <a:solidFill>
                  <a:srgbClr val="999999"/>
                </a:solidFill>
              </a:defRPr>
            </a:lvl1pPr>
          </a:lstStyle>
          <a:p>
            <a:fld id="{B96EB2AE-DF96-457D-9F43-958D79343F70}" type="slidenum">
              <a:rPr lang="en-US" altLang="en-US"/>
              <a:pPr/>
              <a:t>‹#›</a:t>
            </a:fld>
            <a:endParaRPr lang="en-US" altLang="en-US" dirty="0"/>
          </a:p>
        </p:txBody>
      </p:sp>
      <p:sp>
        <p:nvSpPr>
          <p:cNvPr id="1031" name="Rectangle 7"/>
          <p:cNvSpPr>
            <a:spLocks noGrp="1" noChangeArrowheads="1"/>
          </p:cNvSpPr>
          <p:nvPr>
            <p:ph type="ftr" sz="quarter" idx="3"/>
          </p:nvPr>
        </p:nvSpPr>
        <p:spPr bwMode="auto">
          <a:xfrm>
            <a:off x="0" y="6626225"/>
            <a:ext cx="9349317" cy="228600"/>
          </a:xfrm>
          <a:prstGeom prst="rect">
            <a:avLst/>
          </a:prstGeom>
          <a:noFill/>
          <a:ln w="9525">
            <a:noFill/>
            <a:miter lim="800000"/>
            <a:headEnd/>
            <a:tailEnd/>
          </a:ln>
          <a:effectLst/>
        </p:spPr>
        <p:txBody>
          <a:bodyPr vert="horz" wrap="none" lIns="91440" tIns="45720" rIns="91440" bIns="45720" numCol="1" anchor="t" anchorCtr="0" compatLnSpc="1">
            <a:prstTxWarp prst="textNoShape">
              <a:avLst/>
            </a:prstTxWarp>
          </a:bodyPr>
          <a:lstStyle>
            <a:lvl1pPr>
              <a:defRPr sz="800">
                <a:solidFill>
                  <a:srgbClr val="999999"/>
                </a:solidFill>
                <a:latin typeface="Arial Narrow" pitchFamily="-84" charset="0"/>
                <a:ea typeface="MS PGothic" pitchFamily="34" charset="-128"/>
              </a:defRPr>
            </a:lvl1pPr>
          </a:lstStyle>
          <a:p>
            <a:r>
              <a:rPr lang="en-US" altLang="en-US" dirty="0"/>
              <a:t>Confidential, unpublished property of Cigna. Do not duplicate or distribute. Use and distribution limited solely to authorized personnel. © 2021 Cigna</a:t>
            </a:r>
          </a:p>
        </p:txBody>
      </p:sp>
      <p:sp>
        <p:nvSpPr>
          <p:cNvPr id="1029" name="Title Placeholder 26"/>
          <p:cNvSpPr>
            <a:spLocks noGrp="1"/>
          </p:cNvSpPr>
          <p:nvPr>
            <p:ph type="title"/>
          </p:nvPr>
        </p:nvSpPr>
        <p:spPr bwMode="auto">
          <a:xfrm>
            <a:off x="609600" y="273050"/>
            <a:ext cx="109728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endParaRPr lang="en-US" altLang="en-US" dirty="0"/>
          </a:p>
        </p:txBody>
      </p:sp>
      <p:pic>
        <p:nvPicPr>
          <p:cNvPr id="7" name="Picture 6"/>
          <p:cNvPicPr>
            <a:picLocks noChangeAspect="1"/>
          </p:cNvPicPr>
          <p:nvPr/>
        </p:nvPicPr>
        <p:blipFill rotWithShape="1">
          <a:blip r:embed="rId8">
            <a:extLst>
              <a:ext uri="{28A0092B-C50C-407E-A947-70E740481C1C}">
                <a14:useLocalDpi xmlns:a14="http://schemas.microsoft.com/office/drawing/2010/main" val="0"/>
              </a:ext>
            </a:extLst>
          </a:blip>
          <a:srcRect r="55752"/>
          <a:stretch/>
        </p:blipFill>
        <p:spPr>
          <a:xfrm>
            <a:off x="9173633" y="5961064"/>
            <a:ext cx="2728384" cy="850899"/>
          </a:xfrm>
          <a:prstGeom prst="rect">
            <a:avLst/>
          </a:prstGeom>
        </p:spPr>
      </p:pic>
    </p:spTree>
    <p:extLst>
      <p:ext uri="{BB962C8B-B14F-4D97-AF65-F5344CB8AC3E}">
        <p14:creationId xmlns:p14="http://schemas.microsoft.com/office/powerpoint/2010/main" val="152661454"/>
      </p:ext>
    </p:extLst>
  </p:cSld>
  <p:clrMap bg1="lt1" tx1="dk1" bg2="lt2" tx2="dk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 id="2147483757" r:id="rId5"/>
    <p:sldLayoutId id="2147483758" r:id="rId6"/>
  </p:sldLayoutIdLst>
  <p:hf hdr="0" dt="0"/>
  <p:txStyles>
    <p:titleStyle>
      <a:lvl1pPr algn="l" defTabSz="457200" rtl="0" eaLnBrk="1" fontAlgn="base" hangingPunct="1">
        <a:spcBef>
          <a:spcPct val="0"/>
        </a:spcBef>
        <a:spcAft>
          <a:spcPct val="0"/>
        </a:spcAft>
        <a:defRPr sz="2000" b="1" kern="1200">
          <a:solidFill>
            <a:srgbClr val="0065A6"/>
          </a:solidFill>
          <a:latin typeface="Arial"/>
          <a:ea typeface="MS PGothic" pitchFamily="34" charset="-128"/>
          <a:cs typeface="Arial"/>
        </a:defRPr>
      </a:lvl1pPr>
      <a:lvl2pPr algn="l" defTabSz="457200" rtl="0" eaLnBrk="1" fontAlgn="base" hangingPunct="1">
        <a:spcBef>
          <a:spcPct val="0"/>
        </a:spcBef>
        <a:spcAft>
          <a:spcPct val="0"/>
        </a:spcAft>
        <a:defRPr sz="2000" b="1">
          <a:solidFill>
            <a:srgbClr val="595959"/>
          </a:solidFill>
          <a:latin typeface="Arial" charset="0"/>
          <a:ea typeface="MS PGothic" pitchFamily="34" charset="-128"/>
          <a:cs typeface="Arial" pitchFamily="34" charset="0"/>
        </a:defRPr>
      </a:lvl2pPr>
      <a:lvl3pPr algn="l" defTabSz="457200" rtl="0" eaLnBrk="1" fontAlgn="base" hangingPunct="1">
        <a:spcBef>
          <a:spcPct val="0"/>
        </a:spcBef>
        <a:spcAft>
          <a:spcPct val="0"/>
        </a:spcAft>
        <a:defRPr sz="2000" b="1">
          <a:solidFill>
            <a:srgbClr val="595959"/>
          </a:solidFill>
          <a:latin typeface="Arial" charset="0"/>
          <a:ea typeface="MS PGothic" pitchFamily="34" charset="-128"/>
          <a:cs typeface="Arial" pitchFamily="34" charset="0"/>
        </a:defRPr>
      </a:lvl3pPr>
      <a:lvl4pPr algn="l" defTabSz="457200" rtl="0" eaLnBrk="1" fontAlgn="base" hangingPunct="1">
        <a:spcBef>
          <a:spcPct val="0"/>
        </a:spcBef>
        <a:spcAft>
          <a:spcPct val="0"/>
        </a:spcAft>
        <a:defRPr sz="2000" b="1">
          <a:solidFill>
            <a:srgbClr val="595959"/>
          </a:solidFill>
          <a:latin typeface="Arial" charset="0"/>
          <a:ea typeface="MS PGothic" pitchFamily="34" charset="-128"/>
          <a:cs typeface="Arial" pitchFamily="34" charset="0"/>
        </a:defRPr>
      </a:lvl4pPr>
      <a:lvl5pPr algn="l" defTabSz="457200" rtl="0" eaLnBrk="1" fontAlgn="base" hangingPunct="1">
        <a:spcBef>
          <a:spcPct val="0"/>
        </a:spcBef>
        <a:spcAft>
          <a:spcPct val="0"/>
        </a:spcAft>
        <a:defRPr sz="2000" b="1">
          <a:solidFill>
            <a:srgbClr val="595959"/>
          </a:solidFill>
          <a:latin typeface="Arial" charset="0"/>
          <a:ea typeface="MS PGothic" pitchFamily="34" charset="-128"/>
          <a:cs typeface="Arial" pitchFamily="34" charset="0"/>
        </a:defRPr>
      </a:lvl5pPr>
      <a:lvl6pPr marL="457200" algn="l" defTabSz="457200" rtl="0" eaLnBrk="1" fontAlgn="base" hangingPunct="1">
        <a:spcBef>
          <a:spcPct val="0"/>
        </a:spcBef>
        <a:spcAft>
          <a:spcPct val="0"/>
        </a:spcAft>
        <a:defRPr sz="2400">
          <a:solidFill>
            <a:srgbClr val="4F56AB"/>
          </a:solidFill>
          <a:latin typeface="Arial" charset="0"/>
          <a:ea typeface="ＭＳ Ｐゴシック" charset="-128"/>
        </a:defRPr>
      </a:lvl6pPr>
      <a:lvl7pPr marL="914400" algn="l" defTabSz="457200" rtl="0" eaLnBrk="1" fontAlgn="base" hangingPunct="1">
        <a:spcBef>
          <a:spcPct val="0"/>
        </a:spcBef>
        <a:spcAft>
          <a:spcPct val="0"/>
        </a:spcAft>
        <a:defRPr sz="2400">
          <a:solidFill>
            <a:srgbClr val="4F56AB"/>
          </a:solidFill>
          <a:latin typeface="Arial" charset="0"/>
          <a:ea typeface="ＭＳ Ｐゴシック" charset="-128"/>
        </a:defRPr>
      </a:lvl7pPr>
      <a:lvl8pPr marL="1371600" algn="l" defTabSz="457200" rtl="0" eaLnBrk="1" fontAlgn="base" hangingPunct="1">
        <a:spcBef>
          <a:spcPct val="0"/>
        </a:spcBef>
        <a:spcAft>
          <a:spcPct val="0"/>
        </a:spcAft>
        <a:defRPr sz="2400">
          <a:solidFill>
            <a:srgbClr val="4F56AB"/>
          </a:solidFill>
          <a:latin typeface="Arial" charset="0"/>
          <a:ea typeface="ＭＳ Ｐゴシック" charset="-128"/>
        </a:defRPr>
      </a:lvl8pPr>
      <a:lvl9pPr marL="1828800" algn="l" defTabSz="457200" rtl="0" eaLnBrk="1" fontAlgn="base" hangingPunct="1">
        <a:spcBef>
          <a:spcPct val="0"/>
        </a:spcBef>
        <a:spcAft>
          <a:spcPct val="0"/>
        </a:spcAft>
        <a:defRPr sz="2400">
          <a:solidFill>
            <a:srgbClr val="4F56AB"/>
          </a:solidFill>
          <a:latin typeface="Arial" charset="0"/>
          <a:ea typeface="ＭＳ Ｐゴシック" charset="-128"/>
        </a:defRPr>
      </a:lvl9pPr>
    </p:titleStyle>
    <p:bodyStyle>
      <a:lvl1pPr marL="230188" indent="-230188" algn="l" defTabSz="457200" rtl="0" eaLnBrk="1" fontAlgn="base" hangingPunct="1">
        <a:spcBef>
          <a:spcPct val="20000"/>
        </a:spcBef>
        <a:spcAft>
          <a:spcPct val="0"/>
        </a:spcAft>
        <a:buClr>
          <a:schemeClr val="tx1"/>
        </a:buClr>
        <a:buFont typeface="Arial" charset="0"/>
        <a:buChar char="•"/>
        <a:defRPr sz="1600" kern="1200">
          <a:solidFill>
            <a:schemeClr val="tx1"/>
          </a:solidFill>
          <a:latin typeface="Arial"/>
          <a:ea typeface="MS PGothic" pitchFamily="34" charset="-128"/>
          <a:cs typeface="Arial"/>
        </a:defRPr>
      </a:lvl1pPr>
      <a:lvl2pPr marL="454025" indent="-223838" algn="l" defTabSz="457200" rtl="0" eaLnBrk="1" fontAlgn="base" hangingPunct="1">
        <a:spcBef>
          <a:spcPct val="20000"/>
        </a:spcBef>
        <a:spcAft>
          <a:spcPct val="0"/>
        </a:spcAft>
        <a:buClr>
          <a:schemeClr val="tx1"/>
        </a:buClr>
        <a:buFont typeface="Arial" charset="0"/>
        <a:buChar char="–"/>
        <a:defRPr sz="1600" kern="1200">
          <a:solidFill>
            <a:schemeClr val="tx1"/>
          </a:solidFill>
          <a:latin typeface="Arial"/>
          <a:ea typeface="MS PGothic" pitchFamily="34" charset="-128"/>
          <a:cs typeface="Arial"/>
        </a:defRPr>
      </a:lvl2pPr>
      <a:lvl3pPr marL="684213" indent="-230188" algn="l" defTabSz="457200" rtl="0" eaLnBrk="1" fontAlgn="base" hangingPunct="1">
        <a:spcBef>
          <a:spcPct val="20000"/>
        </a:spcBef>
        <a:spcAft>
          <a:spcPct val="0"/>
        </a:spcAft>
        <a:buClr>
          <a:schemeClr val="tx1"/>
        </a:buClr>
        <a:buFont typeface="Arial" charset="0"/>
        <a:buChar char="–"/>
        <a:defRPr sz="1600" kern="1200">
          <a:solidFill>
            <a:schemeClr val="tx1"/>
          </a:solidFill>
          <a:latin typeface="Arial"/>
          <a:ea typeface="MS PGothic" pitchFamily="34" charset="-128"/>
          <a:cs typeface="Arial"/>
        </a:defRPr>
      </a:lvl3pPr>
      <a:lvl4pPr marL="915988" indent="-231775" algn="l" defTabSz="457200" rtl="0" eaLnBrk="1" fontAlgn="base" hangingPunct="1">
        <a:spcBef>
          <a:spcPct val="20000"/>
        </a:spcBef>
        <a:spcAft>
          <a:spcPct val="0"/>
        </a:spcAft>
        <a:buClr>
          <a:schemeClr val="tx1"/>
        </a:buClr>
        <a:buFont typeface="Arial" charset="0"/>
        <a:buChar char="–"/>
        <a:defRPr sz="1600" kern="1200">
          <a:solidFill>
            <a:schemeClr val="tx1"/>
          </a:solidFill>
          <a:latin typeface="Arial"/>
          <a:ea typeface="MS PGothic" pitchFamily="34" charset="-128"/>
          <a:cs typeface="Arial"/>
        </a:defRPr>
      </a:lvl4pPr>
      <a:lvl5pPr marL="1146175" indent="-230188" algn="l" defTabSz="457200" rtl="0" eaLnBrk="1" fontAlgn="base" hangingPunct="1">
        <a:spcBef>
          <a:spcPct val="20000"/>
        </a:spcBef>
        <a:spcAft>
          <a:spcPct val="0"/>
        </a:spcAft>
        <a:buClr>
          <a:schemeClr val="tx1"/>
        </a:buClr>
        <a:buFont typeface="Arial" charset="0"/>
        <a:buChar char="–"/>
        <a:defRPr sz="1600" kern="1200">
          <a:solidFill>
            <a:schemeClr val="tx1"/>
          </a:solidFill>
          <a:latin typeface="Arial"/>
          <a:ea typeface="MS PGothic" pitchFamily="34" charset="-128"/>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3" name="Title Placeholder 2">
            <a:extLst>
              <a:ext uri="{FF2B5EF4-FFF2-40B4-BE49-F238E27FC236}">
                <a16:creationId xmlns:a16="http://schemas.microsoft.com/office/drawing/2014/main" id="{447131FB-9475-2744-911B-EFA0B5F49D9B}"/>
              </a:ext>
            </a:extLst>
          </p:cNvPr>
          <p:cNvSpPr>
            <a:spLocks noGrp="1"/>
          </p:cNvSpPr>
          <p:nvPr>
            <p:ph type="title"/>
          </p:nvPr>
        </p:nvSpPr>
        <p:spPr>
          <a:xfrm>
            <a:off x="685800" y="365760"/>
            <a:ext cx="11137392" cy="603504"/>
          </a:xfrm>
          <a:prstGeom prst="rect">
            <a:avLst/>
          </a:prstGeom>
        </p:spPr>
        <p:txBody>
          <a:bodyPr vert="horz" lIns="0" tIns="0" rIns="0" bIns="0" rtlCol="0" anchor="t">
            <a:noAutofit/>
          </a:bodyPr>
          <a:lstStyle/>
          <a:p>
            <a:r>
              <a:rPr lang="en-US" dirty="0"/>
              <a:t>Click to edit Master title style</a:t>
            </a:r>
          </a:p>
        </p:txBody>
      </p:sp>
      <p:sp>
        <p:nvSpPr>
          <p:cNvPr id="2" name="Text Placeholder 1">
            <a:extLst>
              <a:ext uri="{FF2B5EF4-FFF2-40B4-BE49-F238E27FC236}">
                <a16:creationId xmlns:a16="http://schemas.microsoft.com/office/drawing/2014/main" id="{77368A02-6632-6E48-92F5-528ACA438C07}"/>
              </a:ext>
            </a:extLst>
          </p:cNvPr>
          <p:cNvSpPr>
            <a:spLocks noGrp="1"/>
          </p:cNvSpPr>
          <p:nvPr>
            <p:ph type="body" idx="1"/>
          </p:nvPr>
        </p:nvSpPr>
        <p:spPr>
          <a:xfrm>
            <a:off x="685800" y="1463040"/>
            <a:ext cx="11137392" cy="4572000"/>
          </a:xfrm>
          <a:prstGeom prst="rect">
            <a:avLst/>
          </a:prstGeom>
        </p:spPr>
        <p:txBody>
          <a:bodyPr vert="horz" lIns="0" tIns="0" rIns="0" bIns="0" rtlCol="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 </a:t>
            </a:r>
          </a:p>
          <a:p>
            <a:pPr lvl="5"/>
            <a:r>
              <a:rPr lang="en-US" dirty="0"/>
              <a:t>Sixth level </a:t>
            </a:r>
          </a:p>
          <a:p>
            <a:pPr lvl="6"/>
            <a:r>
              <a:rPr lang="en-US" dirty="0"/>
              <a:t>Seventh level </a:t>
            </a:r>
          </a:p>
          <a:p>
            <a:pPr lvl="7"/>
            <a:r>
              <a:rPr lang="en-US" dirty="0"/>
              <a:t>Eighth level </a:t>
            </a:r>
          </a:p>
          <a:p>
            <a:pPr lvl="1"/>
            <a:endParaRPr lang="en-US" dirty="0"/>
          </a:p>
          <a:p>
            <a:pPr lvl="2"/>
            <a:endParaRPr lang="en-US" dirty="0"/>
          </a:p>
        </p:txBody>
      </p:sp>
      <p:sp>
        <p:nvSpPr>
          <p:cNvPr id="4" name="Footer Placeholder 3">
            <a:extLst>
              <a:ext uri="{FF2B5EF4-FFF2-40B4-BE49-F238E27FC236}">
                <a16:creationId xmlns:a16="http://schemas.microsoft.com/office/drawing/2014/main" id="{38A2CCD5-3444-0B41-815D-A4A6F4BA6769}"/>
              </a:ext>
            </a:extLst>
          </p:cNvPr>
          <p:cNvSpPr>
            <a:spLocks noGrp="1"/>
          </p:cNvSpPr>
          <p:nvPr>
            <p:ph type="ftr" sz="quarter" idx="3"/>
          </p:nvPr>
        </p:nvSpPr>
        <p:spPr>
          <a:xfrm>
            <a:off x="685800" y="6248400"/>
            <a:ext cx="9918192" cy="304800"/>
          </a:xfrm>
          <a:prstGeom prst="rect">
            <a:avLst/>
          </a:prstGeom>
        </p:spPr>
        <p:txBody>
          <a:bodyPr vert="horz" lIns="0" tIns="0" rIns="0" bIns="0" rtlCol="0" anchor="ctr"/>
          <a:lstStyle>
            <a:lvl1pPr algn="l">
              <a:defRPr sz="1200">
                <a:solidFill>
                  <a:schemeClr val="tx1"/>
                </a:solidFill>
              </a:defRPr>
            </a:lvl1pPr>
          </a:lstStyle>
          <a:p>
            <a:endParaRPr lang="en-US" dirty="0"/>
          </a:p>
        </p:txBody>
      </p:sp>
      <p:sp>
        <p:nvSpPr>
          <p:cNvPr id="5" name="Slide Number Placeholder 8"/>
          <p:cNvSpPr>
            <a:spLocks noGrp="1"/>
          </p:cNvSpPr>
          <p:nvPr>
            <p:ph type="sldNum" sz="quarter" idx="4"/>
          </p:nvPr>
        </p:nvSpPr>
        <p:spPr>
          <a:xfrm>
            <a:off x="10603992" y="6248400"/>
            <a:ext cx="1219200" cy="304800"/>
          </a:xfrm>
          <a:prstGeom prst="rect">
            <a:avLst/>
          </a:prstGeom>
          <a:noFill/>
        </p:spPr>
        <p:txBody>
          <a:bodyPr wrap="square" lIns="0" tIns="0" rIns="0" bIns="0" rtlCol="0" anchor="ctr">
            <a:noAutofit/>
          </a:bodyPr>
          <a:lstStyle>
            <a:lvl1pPr algn="r">
              <a:defRPr lang="uk-UA" sz="1200" b="0" i="0" smtClean="0">
                <a:solidFill>
                  <a:schemeClr val="bg1"/>
                </a:solidFill>
                <a:latin typeface="Calibri Light" panose="020F0302020204030204" pitchFamily="34" charset="0"/>
                <a:cs typeface="Calibri Light" panose="020F0302020204030204" pitchFamily="34" charset="0"/>
              </a:defRPr>
            </a:lvl1pPr>
          </a:lstStyle>
          <a:p>
            <a:r>
              <a:rPr lang="en-US" b="1" dirty="0">
                <a:solidFill>
                  <a:schemeClr val="accent1"/>
                </a:solidFill>
              </a:rPr>
              <a:t>|</a:t>
            </a:r>
            <a:r>
              <a:rPr lang="en-US" dirty="0"/>
              <a:t> </a:t>
            </a:r>
            <a:fld id="{37D409AB-2201-4E18-8A34-C31753AD9B06}" type="slidenum">
              <a:rPr lang="en-US" smtClean="0">
                <a:solidFill>
                  <a:schemeClr val="tx1"/>
                </a:solidFill>
              </a:rPr>
              <a:pPr/>
              <a:t>‹#›</a:t>
            </a:fld>
            <a:endParaRPr lang="en-US" dirty="0">
              <a:solidFill>
                <a:schemeClr val="tx1"/>
              </a:solidFill>
            </a:endParaRPr>
          </a:p>
        </p:txBody>
      </p:sp>
    </p:spTree>
    <p:extLst>
      <p:ext uri="{BB962C8B-B14F-4D97-AF65-F5344CB8AC3E}">
        <p14:creationId xmlns:p14="http://schemas.microsoft.com/office/powerpoint/2010/main" val="4110737663"/>
      </p:ext>
    </p:extLst>
  </p:cSld>
  <p:clrMap bg1="lt1" tx1="dk1" bg2="lt2" tx2="dk2" accent1="accent1" accent2="accent2" accent3="accent3" accent4="accent4" accent5="accent5" accent6="accent6" hlink="hlink" folHlink="folHlink"/>
  <p:sldLayoutIdLst>
    <p:sldLayoutId id="2147483760" r:id="rId1"/>
    <p:sldLayoutId id="2147483761" r:id="rId2"/>
    <p:sldLayoutId id="2147483762" r:id="rId3"/>
    <p:sldLayoutId id="2147483763" r:id="rId4"/>
    <p:sldLayoutId id="2147483764" r:id="rId5"/>
    <p:sldLayoutId id="2147483765" r:id="rId6"/>
    <p:sldLayoutId id="2147483766" r:id="rId7"/>
    <p:sldLayoutId id="2147483767" r:id="rId8"/>
    <p:sldLayoutId id="2147483768" r:id="rId9"/>
    <p:sldLayoutId id="2147483769" r:id="rId10"/>
    <p:sldLayoutId id="2147483770" r:id="rId11"/>
    <p:sldLayoutId id="2147483771" r:id="rId12"/>
    <p:sldLayoutId id="2147483772" r:id="rId13"/>
    <p:sldLayoutId id="2147483773" r:id="rId14"/>
    <p:sldLayoutId id="2147483774" r:id="rId15"/>
    <p:sldLayoutId id="2147483775" r:id="rId16"/>
    <p:sldLayoutId id="2147483776" r:id="rId17"/>
    <p:sldLayoutId id="2147483777" r:id="rId18"/>
    <p:sldLayoutId id="2147483778" r:id="rId19"/>
    <p:sldLayoutId id="2147483779" r:id="rId20"/>
    <p:sldLayoutId id="2147483780" r:id="rId21"/>
    <p:sldLayoutId id="2147483781" r:id="rId22"/>
    <p:sldLayoutId id="2147483782" r:id="rId23"/>
    <p:sldLayoutId id="2147483783" r:id="rId24"/>
    <p:sldLayoutId id="2147483784" r:id="rId25"/>
    <p:sldLayoutId id="2147483785" r:id="rId26"/>
    <p:sldLayoutId id="2147483786" r:id="rId27"/>
    <p:sldLayoutId id="2147483787" r:id="rId28"/>
    <p:sldLayoutId id="2147483788" r:id="rId29"/>
    <p:sldLayoutId id="2147483789" r:id="rId30"/>
    <p:sldLayoutId id="2147483790" r:id="rId31"/>
    <p:sldLayoutId id="2147483791" r:id="rId32"/>
    <p:sldLayoutId id="2147483792" r:id="rId33"/>
    <p:sldLayoutId id="2147483793" r:id="rId34"/>
    <p:sldLayoutId id="2147483794" r:id="rId35"/>
    <p:sldLayoutId id="2147483795" r:id="rId36"/>
    <p:sldLayoutId id="2147483796" r:id="rId37"/>
    <p:sldLayoutId id="2147483797" r:id="rId38"/>
    <p:sldLayoutId id="2147483798" r:id="rId39"/>
    <p:sldLayoutId id="2147483799" r:id="rId40"/>
    <p:sldLayoutId id="2147483800" r:id="rId41"/>
    <p:sldLayoutId id="2147483801" r:id="rId42"/>
    <p:sldLayoutId id="2147483802" r:id="rId43"/>
    <p:sldLayoutId id="2147483803" r:id="rId44"/>
    <p:sldLayoutId id="2147483804" r:id="rId45"/>
    <p:sldLayoutId id="2147483805" r:id="rId46"/>
    <p:sldLayoutId id="2147483806" r:id="rId47"/>
    <p:sldLayoutId id="2147483807" r:id="rId48"/>
    <p:sldLayoutId id="2147483808" r:id="rId49"/>
    <p:sldLayoutId id="2147483809" r:id="rId50"/>
    <p:sldLayoutId id="2147483810" r:id="rId51"/>
    <p:sldLayoutId id="2147483811" r:id="rId52"/>
  </p:sldLayoutIdLst>
  <p:hf hdr="0" ftr="0" dt="0"/>
  <p:txStyles>
    <p:titleStyle>
      <a:lvl1pPr algn="l" defTabSz="914446" rtl="0" eaLnBrk="1" latinLnBrk="0" hangingPunct="1">
        <a:lnSpc>
          <a:spcPct val="90000"/>
        </a:lnSpc>
        <a:spcBef>
          <a:spcPct val="0"/>
        </a:spcBef>
        <a:buNone/>
        <a:defRPr sz="3000" kern="1200">
          <a:solidFill>
            <a:schemeClr val="accent2"/>
          </a:solidFill>
          <a:latin typeface="+mj-lt"/>
          <a:ea typeface="+mj-ea"/>
          <a:cs typeface="+mj-cs"/>
        </a:defRPr>
      </a:lvl1pPr>
    </p:titleStyle>
    <p:bodyStyle>
      <a:lvl1pPr marL="0" indent="0" algn="l" defTabSz="914446" rtl="0" eaLnBrk="1" latinLnBrk="0" hangingPunct="1">
        <a:lnSpc>
          <a:spcPct val="100000"/>
        </a:lnSpc>
        <a:spcBef>
          <a:spcPts val="0"/>
        </a:spcBef>
        <a:buClr>
          <a:schemeClr val="tx1"/>
        </a:buClr>
        <a:buFontTx/>
        <a:buNone/>
        <a:defRPr sz="2400" kern="1200">
          <a:solidFill>
            <a:schemeClr val="tx1"/>
          </a:solidFill>
          <a:latin typeface="+mj-lt"/>
          <a:ea typeface="+mn-ea"/>
          <a:cs typeface="+mn-cs"/>
        </a:defRPr>
      </a:lvl1pPr>
      <a:lvl2pPr marL="182889" indent="-182889" algn="l" defTabSz="914446" rtl="0" eaLnBrk="1" latinLnBrk="0" hangingPunct="1">
        <a:lnSpc>
          <a:spcPct val="100000"/>
        </a:lnSpc>
        <a:spcBef>
          <a:spcPts val="400"/>
        </a:spcBef>
        <a:spcAft>
          <a:spcPts val="400"/>
        </a:spcAft>
        <a:buClr>
          <a:schemeClr val="accent1"/>
        </a:buClr>
        <a:buFont typeface="Arial" panose="020B0604020202020204" pitchFamily="34" charset="0"/>
        <a:buChar char="•"/>
        <a:defRPr sz="1900" kern="1200">
          <a:solidFill>
            <a:schemeClr val="tx1"/>
          </a:solidFill>
          <a:latin typeface="+mn-lt"/>
          <a:ea typeface="+mn-ea"/>
          <a:cs typeface="+mn-cs"/>
        </a:defRPr>
      </a:lvl2pPr>
      <a:lvl3pPr marL="365778" indent="-182889" algn="l" defTabSz="914446" rtl="0" eaLnBrk="1" latinLnBrk="0" hangingPunct="1">
        <a:lnSpc>
          <a:spcPct val="100000"/>
        </a:lnSpc>
        <a:spcBef>
          <a:spcPts val="400"/>
        </a:spcBef>
        <a:spcAft>
          <a:spcPts val="400"/>
        </a:spcAft>
        <a:buClr>
          <a:schemeClr val="accent1"/>
        </a:buClr>
        <a:buFont typeface="Arial" panose="020B0604020202020204" pitchFamily="34" charset="0"/>
        <a:buChar char="•"/>
        <a:defRPr sz="1600" kern="1200">
          <a:solidFill>
            <a:schemeClr val="tx1"/>
          </a:solidFill>
          <a:latin typeface="+mn-lt"/>
          <a:ea typeface="+mn-ea"/>
          <a:cs typeface="+mn-cs"/>
        </a:defRPr>
      </a:lvl3pPr>
      <a:lvl4pPr marL="548667" indent="-182889" algn="l" defTabSz="914446" rtl="0" eaLnBrk="1" latinLnBrk="0" hangingPunct="1">
        <a:lnSpc>
          <a:spcPct val="100000"/>
        </a:lnSpc>
        <a:spcBef>
          <a:spcPts val="400"/>
        </a:spcBef>
        <a:spcAft>
          <a:spcPts val="400"/>
        </a:spcAft>
        <a:buClr>
          <a:schemeClr val="accent1"/>
        </a:buClr>
        <a:buFont typeface="Arial" panose="020B0604020202020204" pitchFamily="34" charset="0"/>
        <a:buChar char="•"/>
        <a:defRPr sz="1300" kern="1200">
          <a:solidFill>
            <a:schemeClr val="tx1"/>
          </a:solidFill>
          <a:latin typeface="+mn-lt"/>
          <a:ea typeface="+mn-ea"/>
          <a:cs typeface="+mn-cs"/>
        </a:defRPr>
      </a:lvl4pPr>
      <a:lvl5pPr marL="731557" indent="-182889" algn="l" defTabSz="914446" rtl="0" eaLnBrk="1" latinLnBrk="0" hangingPunct="1">
        <a:lnSpc>
          <a:spcPct val="100000"/>
        </a:lnSpc>
        <a:spcBef>
          <a:spcPts val="400"/>
        </a:spcBef>
        <a:spcAft>
          <a:spcPts val="400"/>
        </a:spcAft>
        <a:buClr>
          <a:schemeClr val="accent1"/>
        </a:buClr>
        <a:buFont typeface="Arial" panose="020B0604020202020204" pitchFamily="34" charset="0"/>
        <a:buChar char="•"/>
        <a:defRPr sz="1300" kern="1200" baseline="0">
          <a:solidFill>
            <a:schemeClr val="tx1"/>
          </a:solidFill>
          <a:latin typeface="+mn-lt"/>
          <a:ea typeface="+mn-ea"/>
          <a:cs typeface="+mn-cs"/>
        </a:defRPr>
      </a:lvl5pPr>
      <a:lvl6pPr marL="914446" indent="-182889" algn="l" defTabSz="914446" rtl="0" eaLnBrk="1" latinLnBrk="0" hangingPunct="1">
        <a:lnSpc>
          <a:spcPct val="100000"/>
        </a:lnSpc>
        <a:spcBef>
          <a:spcPts val="400"/>
        </a:spcBef>
        <a:spcAft>
          <a:spcPts val="400"/>
        </a:spcAft>
        <a:buClr>
          <a:schemeClr val="accent1"/>
        </a:buClr>
        <a:buFont typeface="Arial" panose="020B0604020202020204" pitchFamily="34" charset="0"/>
        <a:buChar char="•"/>
        <a:defRPr sz="1300" kern="1200">
          <a:solidFill>
            <a:schemeClr val="tx1"/>
          </a:solidFill>
          <a:latin typeface="+mn-lt"/>
          <a:ea typeface="+mn-ea"/>
          <a:cs typeface="+mn-cs"/>
        </a:defRPr>
      </a:lvl6pPr>
      <a:lvl7pPr marL="1097335" indent="-182889" algn="l" defTabSz="914446" rtl="0" eaLnBrk="1" latinLnBrk="0" hangingPunct="1">
        <a:lnSpc>
          <a:spcPct val="100000"/>
        </a:lnSpc>
        <a:spcBef>
          <a:spcPts val="400"/>
        </a:spcBef>
        <a:spcAft>
          <a:spcPts val="400"/>
        </a:spcAft>
        <a:buClr>
          <a:schemeClr val="accent1"/>
        </a:buClr>
        <a:buFont typeface="Arial" panose="020B0604020202020204" pitchFamily="34" charset="0"/>
        <a:buChar char="•"/>
        <a:defRPr sz="1300" kern="1200">
          <a:solidFill>
            <a:schemeClr val="tx1"/>
          </a:solidFill>
          <a:latin typeface="+mn-lt"/>
          <a:ea typeface="+mn-ea"/>
          <a:cs typeface="+mn-cs"/>
        </a:defRPr>
      </a:lvl7pPr>
      <a:lvl8pPr marL="1280224" indent="-182889" algn="l" defTabSz="914446" rtl="0" eaLnBrk="1" latinLnBrk="0" hangingPunct="1">
        <a:lnSpc>
          <a:spcPct val="100000"/>
        </a:lnSpc>
        <a:spcBef>
          <a:spcPts val="400"/>
        </a:spcBef>
        <a:spcAft>
          <a:spcPts val="400"/>
        </a:spcAft>
        <a:buClr>
          <a:schemeClr val="accent1"/>
        </a:buClr>
        <a:buFont typeface="Arial" panose="020B0604020202020204" pitchFamily="34" charset="0"/>
        <a:buChar char="•"/>
        <a:defRPr sz="1300" kern="1200">
          <a:solidFill>
            <a:schemeClr val="tx1"/>
          </a:solidFill>
          <a:latin typeface="+mn-lt"/>
          <a:ea typeface="+mn-ea"/>
          <a:cs typeface="+mn-cs"/>
        </a:defRPr>
      </a:lvl8pPr>
      <a:lvl9pPr marL="1280224" indent="0" algn="l" defTabSz="914446" rtl="0" eaLnBrk="1" latinLnBrk="0" hangingPunct="1">
        <a:lnSpc>
          <a:spcPct val="90000"/>
        </a:lnSpc>
        <a:spcBef>
          <a:spcPts val="500"/>
        </a:spcBef>
        <a:buClr>
          <a:schemeClr val="accent1"/>
        </a:buClr>
        <a:buFont typeface="Arial" panose="020B0604020202020204" pitchFamily="34" charset="0"/>
        <a:buNone/>
        <a:defRPr sz="1333" kern="1200">
          <a:solidFill>
            <a:schemeClr val="tx1"/>
          </a:solidFill>
          <a:latin typeface="+mn-lt"/>
          <a:ea typeface="+mn-ea"/>
          <a:cs typeface="+mn-cs"/>
        </a:defRPr>
      </a:lvl9pPr>
    </p:bodyStyle>
    <p:otherStyle>
      <a:defPPr>
        <a:defRPr lang="en-US"/>
      </a:defPPr>
      <a:lvl1pPr marL="0" algn="l" defTabSz="914446" rtl="0" eaLnBrk="1" latinLnBrk="0" hangingPunct="1">
        <a:defRPr sz="1800" kern="1200">
          <a:solidFill>
            <a:schemeClr val="tx1"/>
          </a:solidFill>
          <a:latin typeface="+mn-lt"/>
          <a:ea typeface="+mn-ea"/>
          <a:cs typeface="+mn-cs"/>
        </a:defRPr>
      </a:lvl1pPr>
      <a:lvl2pPr marL="457223" algn="l" defTabSz="914446" rtl="0" eaLnBrk="1" latinLnBrk="0" hangingPunct="1">
        <a:defRPr sz="1800" kern="1200">
          <a:solidFill>
            <a:schemeClr val="tx1"/>
          </a:solidFill>
          <a:latin typeface="+mn-lt"/>
          <a:ea typeface="+mn-ea"/>
          <a:cs typeface="+mn-cs"/>
        </a:defRPr>
      </a:lvl2pPr>
      <a:lvl3pPr marL="914446" algn="l" defTabSz="914446" rtl="0" eaLnBrk="1" latinLnBrk="0" hangingPunct="1">
        <a:defRPr sz="1800" kern="1200">
          <a:solidFill>
            <a:schemeClr val="tx1"/>
          </a:solidFill>
          <a:latin typeface="+mn-lt"/>
          <a:ea typeface="+mn-ea"/>
          <a:cs typeface="+mn-cs"/>
        </a:defRPr>
      </a:lvl3pPr>
      <a:lvl4pPr marL="1371669" algn="l" defTabSz="914446" rtl="0" eaLnBrk="1" latinLnBrk="0" hangingPunct="1">
        <a:defRPr sz="1800" kern="1200">
          <a:solidFill>
            <a:schemeClr val="tx1"/>
          </a:solidFill>
          <a:latin typeface="+mn-lt"/>
          <a:ea typeface="+mn-ea"/>
          <a:cs typeface="+mn-cs"/>
        </a:defRPr>
      </a:lvl4pPr>
      <a:lvl5pPr marL="1828891" algn="l" defTabSz="914446" rtl="0" eaLnBrk="1" latinLnBrk="0" hangingPunct="1">
        <a:defRPr sz="1800" kern="1200">
          <a:solidFill>
            <a:schemeClr val="tx1"/>
          </a:solidFill>
          <a:latin typeface="+mn-lt"/>
          <a:ea typeface="+mn-ea"/>
          <a:cs typeface="+mn-cs"/>
        </a:defRPr>
      </a:lvl5pPr>
      <a:lvl6pPr marL="2286114" algn="l" defTabSz="914446" rtl="0" eaLnBrk="1" latinLnBrk="0" hangingPunct="1">
        <a:defRPr sz="1800" kern="1200">
          <a:solidFill>
            <a:schemeClr val="tx1"/>
          </a:solidFill>
          <a:latin typeface="+mn-lt"/>
          <a:ea typeface="+mn-ea"/>
          <a:cs typeface="+mn-cs"/>
        </a:defRPr>
      </a:lvl6pPr>
      <a:lvl7pPr marL="2743337" algn="l" defTabSz="914446" rtl="0" eaLnBrk="1" latinLnBrk="0" hangingPunct="1">
        <a:defRPr sz="1800" kern="1200">
          <a:solidFill>
            <a:schemeClr val="tx1"/>
          </a:solidFill>
          <a:latin typeface="+mn-lt"/>
          <a:ea typeface="+mn-ea"/>
          <a:cs typeface="+mn-cs"/>
        </a:defRPr>
      </a:lvl7pPr>
      <a:lvl8pPr marL="3200560" algn="l" defTabSz="914446" rtl="0" eaLnBrk="1" latinLnBrk="0" hangingPunct="1">
        <a:defRPr sz="1800" kern="1200">
          <a:solidFill>
            <a:schemeClr val="tx1"/>
          </a:solidFill>
          <a:latin typeface="+mn-lt"/>
          <a:ea typeface="+mn-ea"/>
          <a:cs typeface="+mn-cs"/>
        </a:defRPr>
      </a:lvl8pPr>
      <a:lvl9pPr marL="3657783" algn="l" defTabSz="914446"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11.xml"/><Relationship Id="rId4" Type="http://schemas.openxmlformats.org/officeDocument/2006/relationships/image" Target="../media/image64.png"/></Relationships>
</file>

<file path=ppt/slides/_rels/slide100.xml.rels><?xml version="1.0" encoding="UTF-8" standalone="yes"?>
<Relationships xmlns="http://schemas.openxmlformats.org/package/2006/relationships"><Relationship Id="rId3" Type="http://schemas.openxmlformats.org/officeDocument/2006/relationships/hyperlink" Target="http://www.healthhelp.com/humana" TargetMode="External"/><Relationship Id="rId2" Type="http://schemas.openxmlformats.org/officeDocument/2006/relationships/notesSlide" Target="../notesSlides/notesSlide44.xml"/><Relationship Id="rId1" Type="http://schemas.openxmlformats.org/officeDocument/2006/relationships/slideLayout" Target="../slideLayouts/slideLayout92.xml"/><Relationship Id="rId4" Type="http://schemas.openxmlformats.org/officeDocument/2006/relationships/hyperlink" Target="mailto:RCSupport@HealthHelp.com" TargetMode="External"/></Relationships>
</file>

<file path=ppt/slides/_rels/slide101.xml.rels><?xml version="1.0" encoding="UTF-8" standalone="yes"?>
<Relationships xmlns="http://schemas.openxmlformats.org/package/2006/relationships"><Relationship Id="rId8" Type="http://schemas.openxmlformats.org/officeDocument/2006/relationships/hyperlink" Target="https://portal.healthhelp.com/humana/Imagingcriteria.asp" TargetMode="External"/><Relationship Id="rId3" Type="http://schemas.openxmlformats.org/officeDocument/2006/relationships/image" Target="../media/image130.emf"/><Relationship Id="rId7" Type="http://schemas.openxmlformats.org/officeDocument/2006/relationships/hyperlink" Target="https://portal.healthhelp.com/Site/webinars.asp" TargetMode="External"/><Relationship Id="rId2" Type="http://schemas.openxmlformats.org/officeDocument/2006/relationships/notesSlide" Target="../notesSlides/notesSlide45.xml"/><Relationship Id="rId1" Type="http://schemas.openxmlformats.org/officeDocument/2006/relationships/slideLayout" Target="../slideLayouts/slideLayout116.xml"/><Relationship Id="rId6" Type="http://schemas.openxmlformats.org/officeDocument/2006/relationships/hyperlink" Target="https://portal.healthhelp.com/humana/diagnosticsite.asp" TargetMode="External"/><Relationship Id="rId5" Type="http://schemas.openxmlformats.org/officeDocument/2006/relationships/hyperlink" Target="http://www.gotostage.com/channel/0a24c01f9d42419fa7140a5989ec5774" TargetMode="External"/><Relationship Id="rId4" Type="http://schemas.openxmlformats.org/officeDocument/2006/relationships/hyperlink" Target="https://portal.healthhelp.com/Humana/" TargetMode="External"/><Relationship Id="rId9" Type="http://schemas.openxmlformats.org/officeDocument/2006/relationships/hyperlink" Target="https://portal.healthhelp.com/frameworkutilities/IIC.aspx" TargetMode="External"/></Relationships>
</file>

<file path=ppt/slides/_rels/slide102.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46.xml"/><Relationship Id="rId1" Type="http://schemas.openxmlformats.org/officeDocument/2006/relationships/slideLayout" Target="../slideLayouts/slideLayout141.xml"/></Relationships>
</file>

<file path=ppt/slides/_rels/slide103.xml.rels><?xml version="1.0" encoding="UTF-8" standalone="yes"?>
<Relationships xmlns="http://schemas.openxmlformats.org/package/2006/relationships"><Relationship Id="rId8" Type="http://schemas.openxmlformats.org/officeDocument/2006/relationships/image" Target="../media/image137.png"/><Relationship Id="rId13" Type="http://schemas.openxmlformats.org/officeDocument/2006/relationships/image" Target="../media/image142.png"/><Relationship Id="rId3" Type="http://schemas.openxmlformats.org/officeDocument/2006/relationships/image" Target="../media/image132.png"/><Relationship Id="rId7" Type="http://schemas.openxmlformats.org/officeDocument/2006/relationships/image" Target="../media/image136.png"/><Relationship Id="rId12" Type="http://schemas.openxmlformats.org/officeDocument/2006/relationships/image" Target="../media/image141.png"/><Relationship Id="rId2" Type="http://schemas.openxmlformats.org/officeDocument/2006/relationships/notesSlide" Target="../notesSlides/notesSlide47.xml"/><Relationship Id="rId1" Type="http://schemas.openxmlformats.org/officeDocument/2006/relationships/slideLayout" Target="../slideLayouts/slideLayout140.xml"/><Relationship Id="rId6" Type="http://schemas.openxmlformats.org/officeDocument/2006/relationships/image" Target="../media/image135.png"/><Relationship Id="rId11" Type="http://schemas.openxmlformats.org/officeDocument/2006/relationships/image" Target="../media/image140.png"/><Relationship Id="rId5" Type="http://schemas.openxmlformats.org/officeDocument/2006/relationships/image" Target="../media/image134.png"/><Relationship Id="rId15" Type="http://schemas.openxmlformats.org/officeDocument/2006/relationships/image" Target="../media/image144.png"/><Relationship Id="rId10" Type="http://schemas.openxmlformats.org/officeDocument/2006/relationships/image" Target="../media/image139.png"/><Relationship Id="rId4" Type="http://schemas.openxmlformats.org/officeDocument/2006/relationships/image" Target="../media/image133.png"/><Relationship Id="rId9" Type="http://schemas.openxmlformats.org/officeDocument/2006/relationships/image" Target="../media/image138.png"/><Relationship Id="rId14" Type="http://schemas.openxmlformats.org/officeDocument/2006/relationships/image" Target="../media/image143.png"/></Relationships>
</file>

<file path=ppt/slides/_rels/slide104.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48.xml"/><Relationship Id="rId1" Type="http://schemas.openxmlformats.org/officeDocument/2006/relationships/slideLayout" Target="../slideLayouts/slideLayout139.xml"/><Relationship Id="rId5" Type="http://schemas.openxmlformats.org/officeDocument/2006/relationships/image" Target="../media/image147.png"/><Relationship Id="rId4" Type="http://schemas.openxmlformats.org/officeDocument/2006/relationships/image" Target="../media/image146.png"/></Relationships>
</file>

<file path=ppt/slides/_rels/slide105.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49.xml"/><Relationship Id="rId1" Type="http://schemas.openxmlformats.org/officeDocument/2006/relationships/slideLayout" Target="../slideLayouts/slideLayout139.xml"/><Relationship Id="rId5" Type="http://schemas.openxmlformats.org/officeDocument/2006/relationships/image" Target="../media/image150.png"/><Relationship Id="rId4" Type="http://schemas.openxmlformats.org/officeDocument/2006/relationships/image" Target="../media/image149.jpg"/></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7.xml.rels><?xml version="1.0" encoding="UTF-8" standalone="yes"?>
<Relationships xmlns="http://schemas.openxmlformats.org/package/2006/relationships"><Relationship Id="rId2" Type="http://schemas.openxmlformats.org/officeDocument/2006/relationships/image" Target="../media/image151.png"/><Relationship Id="rId1" Type="http://schemas.openxmlformats.org/officeDocument/2006/relationships/slideLayout" Target="../slideLayouts/slideLayout1.xml"/></Relationships>
</file>

<file path=ppt/slides/_rels/slide108.xml.rels><?xml version="1.0" encoding="UTF-8" standalone="yes"?>
<Relationships xmlns="http://schemas.openxmlformats.org/package/2006/relationships"><Relationship Id="rId2" Type="http://schemas.openxmlformats.org/officeDocument/2006/relationships/image" Target="../media/image152.png"/><Relationship Id="rId1" Type="http://schemas.openxmlformats.org/officeDocument/2006/relationships/slideLayout" Target="../slideLayouts/slideLayout8.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6.xml"/><Relationship Id="rId1" Type="http://schemas.openxmlformats.org/officeDocument/2006/relationships/slideLayout" Target="../slideLayouts/slideLayout211.xml"/></Relationships>
</file>

<file path=ppt/slides/_rels/slide110.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53.jpeg"/><Relationship Id="rId1" Type="http://schemas.openxmlformats.org/officeDocument/2006/relationships/slideLayout" Target="../slideLayouts/slideLayout51.xml"/></Relationships>
</file>

<file path=ppt/slides/_rels/slide111.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image" Target="../media/image154.png"/><Relationship Id="rId1" Type="http://schemas.openxmlformats.org/officeDocument/2006/relationships/slideLayout" Target="../slideLayouts/slideLayout51.xml"/></Relationships>
</file>

<file path=ppt/slides/_rels/slide112.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image" Target="../media/image156.png"/><Relationship Id="rId1" Type="http://schemas.openxmlformats.org/officeDocument/2006/relationships/slideLayout" Target="../slideLayouts/slideLayout51.xml"/><Relationship Id="rId4" Type="http://schemas.openxmlformats.org/officeDocument/2006/relationships/image" Target="../media/image158.png"/></Relationships>
</file>

<file path=ppt/slides/_rels/slide113.xml.rels><?xml version="1.0" encoding="UTF-8" standalone="yes"?>
<Relationships xmlns="http://schemas.openxmlformats.org/package/2006/relationships"><Relationship Id="rId2" Type="http://schemas.openxmlformats.org/officeDocument/2006/relationships/image" Target="../media/image159.jpeg"/><Relationship Id="rId1" Type="http://schemas.openxmlformats.org/officeDocument/2006/relationships/slideLayout" Target="../slideLayouts/slideLayout51.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115.xml.rels><?xml version="1.0" encoding="UTF-8" standalone="yes"?>
<Relationships xmlns="http://schemas.openxmlformats.org/package/2006/relationships"><Relationship Id="rId3" Type="http://schemas.openxmlformats.org/officeDocument/2006/relationships/image" Target="../media/image160.emf"/><Relationship Id="rId2" Type="http://schemas.openxmlformats.org/officeDocument/2006/relationships/notesSlide" Target="../notesSlides/notesSlide50.xml"/><Relationship Id="rId1" Type="http://schemas.openxmlformats.org/officeDocument/2006/relationships/slideLayout" Target="../slideLayouts/slideLayout47.xml"/></Relationships>
</file>

<file path=ppt/slides/_rels/slide116.xml.rels><?xml version="1.0" encoding="UTF-8" standalone="yes"?>
<Relationships xmlns="http://schemas.openxmlformats.org/package/2006/relationships"><Relationship Id="rId3" Type="http://schemas.openxmlformats.org/officeDocument/2006/relationships/image" Target="../media/image162.emf"/><Relationship Id="rId2" Type="http://schemas.openxmlformats.org/officeDocument/2006/relationships/image" Target="../media/image161.emf"/><Relationship Id="rId1" Type="http://schemas.openxmlformats.org/officeDocument/2006/relationships/slideLayout" Target="../slideLayouts/slideLayout47.xml"/></Relationships>
</file>

<file path=ppt/slides/_rels/slide117.xml.rels><?xml version="1.0" encoding="UTF-8" standalone="yes"?>
<Relationships xmlns="http://schemas.openxmlformats.org/package/2006/relationships"><Relationship Id="rId2" Type="http://schemas.openxmlformats.org/officeDocument/2006/relationships/image" Target="../media/image163.png"/><Relationship Id="rId1" Type="http://schemas.openxmlformats.org/officeDocument/2006/relationships/slideLayout" Target="../slideLayouts/slideLayout47.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119.xml.rels><?xml version="1.0" encoding="UTF-8" standalone="yes"?>
<Relationships xmlns="http://schemas.openxmlformats.org/package/2006/relationships"><Relationship Id="rId2" Type="http://schemas.openxmlformats.org/officeDocument/2006/relationships/image" Target="../media/image164.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7.xml"/><Relationship Id="rId1" Type="http://schemas.openxmlformats.org/officeDocument/2006/relationships/slideLayout" Target="../slideLayouts/slideLayout211.xml"/><Relationship Id="rId4" Type="http://schemas.openxmlformats.org/officeDocument/2006/relationships/image" Target="../media/image66.png"/></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79.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80.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81.xml"/></Relationships>
</file>

<file path=ppt/slides/_rels/slide123.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notesSlide" Target="../notesSlides/notesSlide54.xml"/><Relationship Id="rId1" Type="http://schemas.openxmlformats.org/officeDocument/2006/relationships/slideLayout" Target="../slideLayouts/slideLayout181.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82.xml"/></Relationships>
</file>

<file path=ppt/slides/_rels/slide125.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notesSlide" Target="../notesSlides/notesSlide56.xml"/><Relationship Id="rId1" Type="http://schemas.openxmlformats.org/officeDocument/2006/relationships/slideLayout" Target="../slideLayouts/slideLayout183.xml"/></Relationships>
</file>

<file path=ppt/slides/_rels/slide126.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notesSlide" Target="../notesSlides/notesSlide57.xml"/><Relationship Id="rId1" Type="http://schemas.openxmlformats.org/officeDocument/2006/relationships/slideLayout" Target="../slideLayouts/slideLayout183.xml"/><Relationship Id="rId4" Type="http://schemas.openxmlformats.org/officeDocument/2006/relationships/image" Target="../media/image168.png"/></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83.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83.xm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83.xml"/></Relationships>
</file>

<file path=ppt/slides/_rels/slide1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8.xml"/><Relationship Id="rId1" Type="http://schemas.openxmlformats.org/officeDocument/2006/relationships/slideLayout" Target="../slideLayouts/slideLayout211.xml"/><Relationship Id="rId4" Type="http://schemas.openxmlformats.org/officeDocument/2006/relationships/image" Target="../media/image68.png"/></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83.xml"/></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83.xml"/></Relationships>
</file>

<file path=ppt/slides/_rels/slide132.xml.rels><?xml version="1.0" encoding="UTF-8" standalone="yes"?>
<Relationships xmlns="http://schemas.openxmlformats.org/package/2006/relationships"><Relationship Id="rId8" Type="http://schemas.openxmlformats.org/officeDocument/2006/relationships/image" Target="../media/image174.png"/><Relationship Id="rId13" Type="http://schemas.openxmlformats.org/officeDocument/2006/relationships/image" Target="../media/image179.png"/><Relationship Id="rId3" Type="http://schemas.openxmlformats.org/officeDocument/2006/relationships/image" Target="../media/image169.png"/><Relationship Id="rId7" Type="http://schemas.openxmlformats.org/officeDocument/2006/relationships/image" Target="../media/image173.png"/><Relationship Id="rId12" Type="http://schemas.openxmlformats.org/officeDocument/2006/relationships/image" Target="../media/image178.png"/><Relationship Id="rId2" Type="http://schemas.openxmlformats.org/officeDocument/2006/relationships/notesSlide" Target="../notesSlides/notesSlide63.xml"/><Relationship Id="rId1" Type="http://schemas.openxmlformats.org/officeDocument/2006/relationships/slideLayout" Target="../slideLayouts/slideLayout183.xml"/><Relationship Id="rId6" Type="http://schemas.openxmlformats.org/officeDocument/2006/relationships/image" Target="../media/image172.png"/><Relationship Id="rId11" Type="http://schemas.openxmlformats.org/officeDocument/2006/relationships/image" Target="../media/image177.png"/><Relationship Id="rId5" Type="http://schemas.openxmlformats.org/officeDocument/2006/relationships/image" Target="../media/image171.png"/><Relationship Id="rId10" Type="http://schemas.openxmlformats.org/officeDocument/2006/relationships/image" Target="../media/image176.png"/><Relationship Id="rId4" Type="http://schemas.openxmlformats.org/officeDocument/2006/relationships/image" Target="../media/image170.png"/><Relationship Id="rId9" Type="http://schemas.openxmlformats.org/officeDocument/2006/relationships/image" Target="../media/image175.png"/></Relationships>
</file>

<file path=ppt/slides/_rels/slide133.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notesSlide" Target="../notesSlides/notesSlide64.xml"/><Relationship Id="rId1" Type="http://schemas.openxmlformats.org/officeDocument/2006/relationships/slideLayout" Target="../slideLayouts/slideLayout183.xml"/></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80.xml"/></Relationships>
</file>

<file path=ppt/slides/_rels/slide135.xml.rels><?xml version="1.0" encoding="UTF-8" standalone="yes"?>
<Relationships xmlns="http://schemas.openxmlformats.org/package/2006/relationships"><Relationship Id="rId3" Type="http://schemas.openxmlformats.org/officeDocument/2006/relationships/hyperlink" Target="http://sondermind.com/refer" TargetMode="External"/><Relationship Id="rId2" Type="http://schemas.openxmlformats.org/officeDocument/2006/relationships/notesSlide" Target="../notesSlides/notesSlide66.xml"/><Relationship Id="rId1" Type="http://schemas.openxmlformats.org/officeDocument/2006/relationships/slideLayout" Target="../slideLayouts/slideLayout182.xml"/><Relationship Id="rId6" Type="http://schemas.openxmlformats.org/officeDocument/2006/relationships/image" Target="../media/image182.png"/><Relationship Id="rId5" Type="http://schemas.openxmlformats.org/officeDocument/2006/relationships/image" Target="../media/image181.png"/><Relationship Id="rId4" Type="http://schemas.openxmlformats.org/officeDocument/2006/relationships/image" Target="../media/image180.png"/></Relationships>
</file>

<file path=ppt/slides/_rels/slide136.xml.rels><?xml version="1.0" encoding="UTF-8" standalone="yes"?>
<Relationships xmlns="http://schemas.openxmlformats.org/package/2006/relationships"><Relationship Id="rId3" Type="http://schemas.openxmlformats.org/officeDocument/2006/relationships/image" Target="../media/image183.png"/><Relationship Id="rId7" Type="http://schemas.openxmlformats.org/officeDocument/2006/relationships/image" Target="../media/image187.png"/><Relationship Id="rId2" Type="http://schemas.openxmlformats.org/officeDocument/2006/relationships/notesSlide" Target="../notesSlides/notesSlide67.xml"/><Relationship Id="rId1" Type="http://schemas.openxmlformats.org/officeDocument/2006/relationships/slideLayout" Target="../slideLayouts/slideLayout208.xml"/><Relationship Id="rId6" Type="http://schemas.openxmlformats.org/officeDocument/2006/relationships/image" Target="../media/image186.png"/><Relationship Id="rId5" Type="http://schemas.openxmlformats.org/officeDocument/2006/relationships/image" Target="../media/image185.png"/><Relationship Id="rId4" Type="http://schemas.openxmlformats.org/officeDocument/2006/relationships/image" Target="../media/image184.png"/></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189.xml"/></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189.xml"/></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180.xml"/></Relationships>
</file>

<file path=ppt/slides/_rels/slide1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9.xml"/><Relationship Id="rId1" Type="http://schemas.openxmlformats.org/officeDocument/2006/relationships/slideLayout" Target="../slideLayouts/slideLayout211.xml"/><Relationship Id="rId4" Type="http://schemas.openxmlformats.org/officeDocument/2006/relationships/image" Target="../media/image69.png"/></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0.xml"/><Relationship Id="rId1" Type="http://schemas.openxmlformats.org/officeDocument/2006/relationships/slideLayout" Target="../slideLayouts/slideLayout212.xml"/></Relationships>
</file>

<file path=ppt/slides/_rels/slide1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1.xml"/><Relationship Id="rId1" Type="http://schemas.openxmlformats.org/officeDocument/2006/relationships/slideLayout" Target="../slideLayouts/slideLayout21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10.xml"/></Relationships>
</file>

<file path=ppt/slides/_rels/slide18.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10.xml"/></Relationships>
</file>

<file path=ppt/slides/_rels/slide19.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1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10.xml"/></Relationships>
</file>

<file path=ppt/slides/_rels/slide21.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10.xml"/></Relationships>
</file>

<file path=ppt/slides/_rels/slide2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3.xml"/><Relationship Id="rId1" Type="http://schemas.openxmlformats.org/officeDocument/2006/relationships/slideLayout" Target="../slideLayouts/slideLayout211.xml"/></Relationships>
</file>

<file path=ppt/slides/_rels/slide23.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10.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10.xml"/></Relationships>
</file>

<file path=ppt/slides/_rels/slide25.xml.rels><?xml version="1.0" encoding="UTF-8" standalone="yes"?>
<Relationships xmlns="http://schemas.openxmlformats.org/package/2006/relationships"><Relationship Id="rId3" Type="http://schemas.openxmlformats.org/officeDocument/2006/relationships/hyperlink" Target="mailto:info@civhc.org" TargetMode="External"/><Relationship Id="rId2" Type="http://schemas.openxmlformats.org/officeDocument/2006/relationships/hyperlink" Target="mailto:cfrank@civhc.org" TargetMode="External"/><Relationship Id="rId1" Type="http://schemas.openxmlformats.org/officeDocument/2006/relationships/slideLayout" Target="../slideLayouts/slideLayout211.xml"/></Relationships>
</file>

<file path=ppt/slides/_rels/slide26.xml.rels><?xml version="1.0" encoding="UTF-8" standalone="yes"?>
<Relationships xmlns="http://schemas.openxmlformats.org/package/2006/relationships"><Relationship Id="rId3" Type="http://schemas.openxmlformats.org/officeDocument/2006/relationships/image" Target="../media/image79.svg"/><Relationship Id="rId2" Type="http://schemas.openxmlformats.org/officeDocument/2006/relationships/image" Target="../media/image78.png"/><Relationship Id="rId1" Type="http://schemas.openxmlformats.org/officeDocument/2006/relationships/slideLayout" Target="../slideLayouts/slideLayout6.xml"/><Relationship Id="rId4" Type="http://schemas.openxmlformats.org/officeDocument/2006/relationships/image" Target="../media/image80.jpeg"/></Relationships>
</file>

<file path=ppt/slides/_rels/slide27.xml.rels><?xml version="1.0" encoding="UTF-8" standalone="yes"?>
<Relationships xmlns="http://schemas.openxmlformats.org/package/2006/relationships"><Relationship Id="rId2" Type="http://schemas.openxmlformats.org/officeDocument/2006/relationships/image" Target="../media/image81.jp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5.xml.rels><?xml version="1.0" encoding="UTF-8" standalone="yes"?>
<Relationships xmlns="http://schemas.openxmlformats.org/package/2006/relationships"><Relationship Id="rId2" Type="http://schemas.openxmlformats.org/officeDocument/2006/relationships/image" Target="../media/image83.jp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8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89.xml"/></Relationships>
</file>

<file path=ppt/slides/_rels/slide38.xml.rels><?xml version="1.0" encoding="UTF-8" standalone="yes"?>
<Relationships xmlns="http://schemas.openxmlformats.org/package/2006/relationships"><Relationship Id="rId3" Type="http://schemas.openxmlformats.org/officeDocument/2006/relationships/hyperlink" Target="https://medicareproviders.cigna.com/" TargetMode="External"/><Relationship Id="rId2" Type="http://schemas.openxmlformats.org/officeDocument/2006/relationships/notesSlide" Target="../notesSlides/notesSlide17.xml"/><Relationship Id="rId1" Type="http://schemas.openxmlformats.org/officeDocument/2006/relationships/slideLayout" Target="../slideLayouts/slideLayout89.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91.xml"/></Relationships>
</file>

<file path=ppt/slides/_rels/slide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image" Target="../media/image84.jpg"/><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42.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25.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4.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hyperlink" Target="mailto:providercommunication@coaccess.com" TargetMode="External"/><Relationship Id="rId1" Type="http://schemas.openxmlformats.org/officeDocument/2006/relationships/slideLayout" Target="../slideLayouts/slideLayout20.xml"/><Relationship Id="rId4" Type="http://schemas.openxmlformats.org/officeDocument/2006/relationships/image" Target="../media/image87.png"/></Relationships>
</file>

<file path=ppt/slides/_rels/slide45.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18.xml"/></Relationships>
</file>

<file path=ppt/slides/_rels/slide46.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18.xml"/></Relationships>
</file>

<file path=ppt/slides/_rels/slide47.xml.rels><?xml version="1.0" encoding="UTF-8" standalone="yes"?>
<Relationships xmlns="http://schemas.openxmlformats.org/package/2006/relationships"><Relationship Id="rId3" Type="http://schemas.openxmlformats.org/officeDocument/2006/relationships/image" Target="../media/image90.emf"/><Relationship Id="rId2" Type="http://schemas.openxmlformats.org/officeDocument/2006/relationships/oleObject" Target="../embeddings/oleObject1.bin"/><Relationship Id="rId1" Type="http://schemas.openxmlformats.org/officeDocument/2006/relationships/slideLayout" Target="../slideLayouts/slideLayout18.xml"/></Relationships>
</file>

<file path=ppt/slides/_rels/slide48.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18.xml"/></Relationships>
</file>

<file path=ppt/slides/_rels/slide49.xml.rels><?xml version="1.0" encoding="UTF-8" standalone="yes"?>
<Relationships xmlns="http://schemas.openxmlformats.org/package/2006/relationships"><Relationship Id="rId2" Type="http://schemas.openxmlformats.org/officeDocument/2006/relationships/image" Target="../media/image93.jp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09.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44.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69.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49.xml"/></Relationships>
</file>

<file path=ppt/slides/_rels/slide53.xml.rels><?xml version="1.0" encoding="UTF-8" standalone="yes"?>
<Relationships xmlns="http://schemas.openxmlformats.org/package/2006/relationships"><Relationship Id="rId8" Type="http://schemas.openxmlformats.org/officeDocument/2006/relationships/hyperlink" Target="https://www.uhcprovider.com/en/prior-auth-advance-notification/prior-auth-app.html" TargetMode="External"/><Relationship Id="rId3" Type="http://schemas.openxmlformats.org/officeDocument/2006/relationships/hyperlink" Target="https://www.uhcprovider.com/en/prior-auth-advance-notification/retiring-admission-notification-fax-numbers.html" TargetMode="External"/><Relationship Id="rId7" Type="http://schemas.openxmlformats.org/officeDocument/2006/relationships/hyperlink" Target="https://www.uhcprovider.com/en/prior-auth-advance-notification/prior-auth-specialty-drugs.html" TargetMode="External"/><Relationship Id="rId2" Type="http://schemas.openxmlformats.org/officeDocument/2006/relationships/notesSlide" Target="../notesSlides/notesSlide22.xml"/><Relationship Id="rId1" Type="http://schemas.openxmlformats.org/officeDocument/2006/relationships/slideLayout" Target="../slideLayouts/slideLayout151.xml"/><Relationship Id="rId6" Type="http://schemas.openxmlformats.org/officeDocument/2006/relationships/hyperlink" Target="https://www.uhcprovider.com/en/prior-auth-advance-notification/radiology-prior-authorization.html" TargetMode="External"/><Relationship Id="rId5" Type="http://schemas.openxmlformats.org/officeDocument/2006/relationships/hyperlink" Target="https://www.uhcprovider.com/en/prior-auth-advance-notification/oncology-prior-auth.html" TargetMode="External"/><Relationship Id="rId10" Type="http://schemas.openxmlformats.org/officeDocument/2006/relationships/hyperlink" Target="https://www.uhcprovider.com/en/prior-auth-advance-notification.html#item1502209007239" TargetMode="External"/><Relationship Id="rId4" Type="http://schemas.openxmlformats.org/officeDocument/2006/relationships/hyperlink" Target="https://www.uhcprovider.com/en/prior-auth-advance-notification/cardiology-prior-auth.html" TargetMode="External"/><Relationship Id="rId9" Type="http://schemas.openxmlformats.org/officeDocument/2006/relationships/hyperlink" Target="https://www.uhcprovider.com/en/prior-auth-advance-notification/adv-notification-plan-reqs.html" TargetMode="External"/></Relationships>
</file>

<file path=ppt/slides/_rels/slide54.xml.rels><?xml version="1.0" encoding="UTF-8" standalone="yes"?>
<Relationships xmlns="http://schemas.openxmlformats.org/package/2006/relationships"><Relationship Id="rId8" Type="http://schemas.openxmlformats.org/officeDocument/2006/relationships/hyperlink" Target="https://www.uhcprovider.com/en/prior-auth-advance-notification.html#item1505482907670" TargetMode="External"/><Relationship Id="rId3" Type="http://schemas.openxmlformats.org/officeDocument/2006/relationships/hyperlink" Target="https://www.uhcprovider.com/en/prior-auth-advance-notification.html#item1502209013922" TargetMode="External"/><Relationship Id="rId7" Type="http://schemas.openxmlformats.org/officeDocument/2006/relationships/hyperlink" Target="https://www.uhcprovider.com/en/prior-auth-advance-notification.html#item1502209558741" TargetMode="External"/><Relationship Id="rId12" Type="http://schemas.openxmlformats.org/officeDocument/2006/relationships/hyperlink" Target="https://www.uhcprovider.com/en/prior-auth-advance-notification.html#item1641509698370" TargetMode="External"/><Relationship Id="rId2" Type="http://schemas.openxmlformats.org/officeDocument/2006/relationships/notesSlide" Target="../notesSlides/notesSlide23.xml"/><Relationship Id="rId1" Type="http://schemas.openxmlformats.org/officeDocument/2006/relationships/slideLayout" Target="../slideLayouts/slideLayout151.xml"/><Relationship Id="rId6" Type="http://schemas.openxmlformats.org/officeDocument/2006/relationships/hyperlink" Target="https://www.uhcprovider.com/en/prior-auth-advance-notification.html#item1502209016266" TargetMode="External"/><Relationship Id="rId11" Type="http://schemas.openxmlformats.org/officeDocument/2006/relationships/hyperlink" Target="https://www.uhcprovider.com/en/prior-auth-advance-notification.html#item1593199419004" TargetMode="External"/><Relationship Id="rId5" Type="http://schemas.openxmlformats.org/officeDocument/2006/relationships/hyperlink" Target="https://www.uhcprovider.com/en/prior-auth-advance-notification.html#item1627584277819" TargetMode="External"/><Relationship Id="rId10" Type="http://schemas.openxmlformats.org/officeDocument/2006/relationships/hyperlink" Target="https://www.uhcprovider.com/en/prior-auth-advance-notification.html#item1534451438964" TargetMode="External"/><Relationship Id="rId4" Type="http://schemas.openxmlformats.org/officeDocument/2006/relationships/hyperlink" Target="https://www.uhcprovider.com/en/prior-auth-advance-notification.html#item1502209010025" TargetMode="External"/><Relationship Id="rId9" Type="http://schemas.openxmlformats.org/officeDocument/2006/relationships/hyperlink" Target="https://www.uhcprovider.com/en/prior-auth-advance-notification.html#item1506377538407" TargetMode="External"/></Relationships>
</file>

<file path=ppt/slides/_rels/slide55.xml.rels><?xml version="1.0" encoding="UTF-8" standalone="yes"?>
<Relationships xmlns="http://schemas.openxmlformats.org/package/2006/relationships"><Relationship Id="rId3" Type="http://schemas.openxmlformats.org/officeDocument/2006/relationships/hyperlink" Target="https://www.uhcprovider.com/en/prior-auth-advance-notification.html#item1502209558741" TargetMode="External"/><Relationship Id="rId7" Type="http://schemas.openxmlformats.org/officeDocument/2006/relationships/hyperlink" Target="https://www.uhcprovider.com/en/prior-auth-advance-notification/radiology-prior-authorization.html" TargetMode="External"/><Relationship Id="rId2" Type="http://schemas.openxmlformats.org/officeDocument/2006/relationships/notesSlide" Target="../notesSlides/notesSlide24.xml"/><Relationship Id="rId1" Type="http://schemas.openxmlformats.org/officeDocument/2006/relationships/slideLayout" Target="../slideLayouts/slideLayout151.xml"/><Relationship Id="rId6" Type="http://schemas.openxmlformats.org/officeDocument/2006/relationships/hyperlink" Target="https://www.uhcprovider.com/en/prior-auth-advance-notification/oncology-prior-auth.html" TargetMode="External"/><Relationship Id="rId5" Type="http://schemas.openxmlformats.org/officeDocument/2006/relationships/hyperlink" Target="https://www.uhcprovider.com/en/prior-auth-advance-notification/prior-auth-specialty-drugs.html" TargetMode="External"/><Relationship Id="rId4" Type="http://schemas.openxmlformats.org/officeDocument/2006/relationships/hyperlink" Target="https://www.uhcprovider.com/en/prior-auth-advance-notification/cardiology-prior-auth.html" TargetMode="External"/></Relationships>
</file>

<file path=ppt/slides/_rels/slide56.xml.rels><?xml version="1.0" encoding="UTF-8" standalone="yes"?>
<Relationships xmlns="http://schemas.openxmlformats.org/package/2006/relationships"><Relationship Id="rId3" Type="http://schemas.openxmlformats.org/officeDocument/2006/relationships/hyperlink" Target="https://www.uhcprovider.com/en/resource-library/link-provider-self-service/precheck-myscript.html" TargetMode="External"/><Relationship Id="rId2" Type="http://schemas.openxmlformats.org/officeDocument/2006/relationships/notesSlide" Target="../notesSlides/notesSlide25.xml"/><Relationship Id="rId1" Type="http://schemas.openxmlformats.org/officeDocument/2006/relationships/slideLayout" Target="../slideLayouts/slideLayout151.xml"/></Relationships>
</file>

<file path=ppt/slides/_rels/slide57.xml.rels><?xml version="1.0" encoding="UTF-8" standalone="yes"?>
<Relationships xmlns="http://schemas.openxmlformats.org/package/2006/relationships"><Relationship Id="rId3" Type="http://schemas.openxmlformats.org/officeDocument/2006/relationships/hyperlink" Target="https://www.uhcprovider.com/en/prior-auth-advance-notification/prior-auth-app.html?CID=none" TargetMode="External"/><Relationship Id="rId2" Type="http://schemas.openxmlformats.org/officeDocument/2006/relationships/notesSlide" Target="../notesSlides/notesSlide26.xml"/><Relationship Id="rId1" Type="http://schemas.openxmlformats.org/officeDocument/2006/relationships/slideLayout" Target="../slideLayouts/slideLayout151.xml"/><Relationship Id="rId6" Type="http://schemas.openxmlformats.org/officeDocument/2006/relationships/hyperlink" Target="https://secure.uhcprovider.com/#/" TargetMode="External"/><Relationship Id="rId5" Type="http://schemas.openxmlformats.org/officeDocument/2006/relationships/hyperlink" Target="https://uhc.webex.com/uhc/k2/j.php?MTID=te41e5bd2ff2347988a1604b6ca99da8f" TargetMode="External"/><Relationship Id="rId4" Type="http://schemas.openxmlformats.org/officeDocument/2006/relationships/hyperlink" Target="https://chameleoncloud.io/review/2407-5cc37147d2041/prod" TargetMode="Externa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49.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5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11.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52.xml"/></Relationships>
</file>

<file path=ppt/slides/_rels/slide61.xml.rels><?xml version="1.0" encoding="UTF-8" standalone="yes"?>
<Relationships xmlns="http://schemas.openxmlformats.org/package/2006/relationships"><Relationship Id="rId2" Type="http://schemas.openxmlformats.org/officeDocument/2006/relationships/image" Target="../media/image94.jpg"/><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2" Type="http://schemas.openxmlformats.org/officeDocument/2006/relationships/image" Target="../media/image95.jpg"/><Relationship Id="rId1" Type="http://schemas.openxmlformats.org/officeDocument/2006/relationships/slideLayout" Target="../slideLayouts/slideLayout8.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74.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75.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76.xml"/></Relationships>
</file>

<file path=ppt/slides/_rels/slide66.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96.jpeg"/><Relationship Id="rId1" Type="http://schemas.openxmlformats.org/officeDocument/2006/relationships/slideLayout" Target="../slideLayouts/slideLayout176.xml"/><Relationship Id="rId6" Type="http://schemas.openxmlformats.org/officeDocument/2006/relationships/image" Target="../media/image100.jpg"/><Relationship Id="rId5" Type="http://schemas.openxmlformats.org/officeDocument/2006/relationships/image" Target="../media/image99.png"/><Relationship Id="rId4" Type="http://schemas.openxmlformats.org/officeDocument/2006/relationships/image" Target="../media/image98.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76.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76.xml"/></Relationships>
</file>

<file path=ppt/slides/_rels/slide69.xml.rels><?xml version="1.0" encoding="UTF-8" standalone="yes"?>
<Relationships xmlns="http://schemas.openxmlformats.org/package/2006/relationships"><Relationship Id="rId3" Type="http://schemas.openxmlformats.org/officeDocument/2006/relationships/image" Target="../media/image102.jpg"/><Relationship Id="rId2" Type="http://schemas.openxmlformats.org/officeDocument/2006/relationships/image" Target="../media/image101.jpg"/><Relationship Id="rId1" Type="http://schemas.openxmlformats.org/officeDocument/2006/relationships/slideLayout" Target="../slideLayouts/slideLayout176.xml"/><Relationship Id="rId5" Type="http://schemas.openxmlformats.org/officeDocument/2006/relationships/image" Target="../media/image104.jpg"/><Relationship Id="rId4" Type="http://schemas.openxmlformats.org/officeDocument/2006/relationships/image" Target="../media/image103.jpg"/></Relationships>
</file>

<file path=ppt/slides/_rels/slide7.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notesSlide" Target="../notesSlides/notesSlide3.xml"/><Relationship Id="rId1" Type="http://schemas.openxmlformats.org/officeDocument/2006/relationships/slideLayout" Target="../slideLayouts/slideLayout210.xml"/><Relationship Id="rId6" Type="http://schemas.openxmlformats.org/officeDocument/2006/relationships/image" Target="../media/image51.png"/><Relationship Id="rId11" Type="http://schemas.openxmlformats.org/officeDocument/2006/relationships/image" Target="../media/image56.png"/><Relationship Id="rId5" Type="http://schemas.openxmlformats.org/officeDocument/2006/relationships/image" Target="../media/image50.png"/><Relationship Id="rId10" Type="http://schemas.openxmlformats.org/officeDocument/2006/relationships/image" Target="../media/image55.png"/><Relationship Id="rId4" Type="http://schemas.openxmlformats.org/officeDocument/2006/relationships/image" Target="../media/image49.png"/><Relationship Id="rId9" Type="http://schemas.openxmlformats.org/officeDocument/2006/relationships/image" Target="../media/image54.png"/></Relationships>
</file>

<file path=ppt/slides/_rels/slide70.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slideLayout" Target="../slideLayouts/slideLayout176.xml"/><Relationship Id="rId5" Type="http://schemas.openxmlformats.org/officeDocument/2006/relationships/image" Target="../media/image108.png"/><Relationship Id="rId4" Type="http://schemas.openxmlformats.org/officeDocument/2006/relationships/image" Target="../media/image107.png"/></Relationships>
</file>

<file path=ppt/slides/_rels/slide71.xml.rels><?xml version="1.0" encoding="UTF-8" standalone="yes"?>
<Relationships xmlns="http://schemas.openxmlformats.org/package/2006/relationships"><Relationship Id="rId2" Type="http://schemas.openxmlformats.org/officeDocument/2006/relationships/hyperlink" Target="mailto:Providers@FridayHealthPlans.com" TargetMode="External"/><Relationship Id="rId1" Type="http://schemas.openxmlformats.org/officeDocument/2006/relationships/slideLayout" Target="../slideLayouts/slideLayout176.xml"/></Relationships>
</file>

<file path=ppt/slides/_rels/slide72.xml.rels><?xml version="1.0" encoding="UTF-8" standalone="yes"?>
<Relationships xmlns="http://schemas.openxmlformats.org/package/2006/relationships"><Relationship Id="rId3" Type="http://schemas.openxmlformats.org/officeDocument/2006/relationships/hyperlink" Target="mailto:CO-medical@fridayhealthplans.com" TargetMode="External"/><Relationship Id="rId2" Type="http://schemas.openxmlformats.org/officeDocument/2006/relationships/notesSlide" Target="../notesSlides/notesSlide30.xml"/><Relationship Id="rId1" Type="http://schemas.openxmlformats.org/officeDocument/2006/relationships/slideLayout" Target="../slideLayouts/slideLayout176.xml"/></Relationships>
</file>

<file path=ppt/slides/_rels/slide73.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31.xml"/><Relationship Id="rId1" Type="http://schemas.openxmlformats.org/officeDocument/2006/relationships/slideLayout" Target="../slideLayouts/slideLayout176.xml"/></Relationships>
</file>

<file path=ppt/slides/_rels/slide74.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hyperlink" Target="mailto:CO-Medical@FridayHealthPlans.com" TargetMode="External"/><Relationship Id="rId1" Type="http://schemas.openxmlformats.org/officeDocument/2006/relationships/slideLayout" Target="../slideLayouts/slideLayout176.xml"/></Relationships>
</file>

<file path=ppt/slides/_rels/slide75.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jpeg"/><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2" Type="http://schemas.openxmlformats.org/officeDocument/2006/relationships/image" Target="../media/image113.jpg"/><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2" Type="http://schemas.openxmlformats.org/officeDocument/2006/relationships/image" Target="../media/image114.jpg"/><Relationship Id="rId1" Type="http://schemas.openxmlformats.org/officeDocument/2006/relationships/slideLayout" Target="../slideLayouts/slideLayout3.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69.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9.xml"/></Relationships>
</file>

<file path=ppt/slides/_rels/slide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xml"/><Relationship Id="rId1" Type="http://schemas.openxmlformats.org/officeDocument/2006/relationships/slideLayout" Target="../slideLayouts/slideLayout212.xml"/><Relationship Id="rId5" Type="http://schemas.openxmlformats.org/officeDocument/2006/relationships/image" Target="../media/image59.png"/><Relationship Id="rId4" Type="http://schemas.openxmlformats.org/officeDocument/2006/relationships/image" Target="../media/image58.png"/></Relationships>
</file>

<file path=ppt/slides/_rels/slide80.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78.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8.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78.xml"/></Relationships>
</file>

<file path=ppt/slides/_rels/slide83.xml.rels><?xml version="1.0" encoding="UTF-8" standalone="yes"?>
<Relationships xmlns="http://schemas.openxmlformats.org/package/2006/relationships"><Relationship Id="rId3" Type="http://schemas.openxmlformats.org/officeDocument/2006/relationships/hyperlink" Target="https://hcpf.colorado.gov/physician-administered-drugs" TargetMode="External"/><Relationship Id="rId2" Type="http://schemas.openxmlformats.org/officeDocument/2006/relationships/hyperlink" Target="https://hcpf.colorado.gov/par" TargetMode="External"/><Relationship Id="rId1" Type="http://schemas.openxmlformats.org/officeDocument/2006/relationships/slideLayout" Target="../slideLayouts/slideLayout78.xml"/><Relationship Id="rId4" Type="http://schemas.openxmlformats.org/officeDocument/2006/relationships/hyperlink" Target="mailto:HCPF_PAD@state.co.us" TargetMode="Externa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70.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71.xml"/></Relationships>
</file>

<file path=ppt/slides/_rels/slide86.xml.rels><?xml version="1.0" encoding="UTF-8" standalone="yes"?>
<Relationships xmlns="http://schemas.openxmlformats.org/package/2006/relationships"><Relationship Id="rId2" Type="http://schemas.openxmlformats.org/officeDocument/2006/relationships/image" Target="../media/image116.jpg"/><Relationship Id="rId1" Type="http://schemas.openxmlformats.org/officeDocument/2006/relationships/slideLayout" Target="../slideLayouts/slideLayout3.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43.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98.xml"/></Relationships>
</file>

<file path=ppt/slides/_rels/slide89.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7.png"/><Relationship Id="rId1" Type="http://schemas.openxmlformats.org/officeDocument/2006/relationships/slideLayout" Target="../slideLayouts/slideLayout109.xml"/></Relationships>
</file>

<file path=ppt/slides/_rels/slide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xml"/><Relationship Id="rId1" Type="http://schemas.openxmlformats.org/officeDocument/2006/relationships/slideLayout" Target="../slideLayouts/slideLayout212.xml"/><Relationship Id="rId4" Type="http://schemas.openxmlformats.org/officeDocument/2006/relationships/image" Target="../media/image61.png"/></Relationships>
</file>

<file path=ppt/slides/_rels/slide90.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93.xml"/></Relationships>
</file>

<file path=ppt/slides/_rels/slide91.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20.png"/><Relationship Id="rId1" Type="http://schemas.openxmlformats.org/officeDocument/2006/relationships/slideLayout" Target="../slideLayouts/slideLayout93.xml"/><Relationship Id="rId4" Type="http://schemas.openxmlformats.org/officeDocument/2006/relationships/image" Target="../media/image122.png"/></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41.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38.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42.xml"/></Relationships>
</file>

<file path=ppt/slides/_rels/slide95.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109.xml"/></Relationships>
</file>

<file path=ppt/slides/_rels/slide96.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109.xml"/></Relationships>
</file>

<file path=ppt/slides/_rels/slide97.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25.png"/><Relationship Id="rId7" Type="http://schemas.openxmlformats.org/officeDocument/2006/relationships/image" Target="../media/image127.png"/><Relationship Id="rId2" Type="http://schemas.openxmlformats.org/officeDocument/2006/relationships/notesSlide" Target="../notesSlides/notesSlide42.xml"/><Relationship Id="rId1" Type="http://schemas.openxmlformats.org/officeDocument/2006/relationships/slideLayout" Target="../slideLayouts/slideLayout138.xml"/><Relationship Id="rId6" Type="http://schemas.microsoft.com/office/2007/relationships/hdphoto" Target="../media/hdphoto2.wdp"/><Relationship Id="rId5" Type="http://schemas.openxmlformats.org/officeDocument/2006/relationships/image" Target="../media/image126.png"/><Relationship Id="rId10" Type="http://schemas.openxmlformats.org/officeDocument/2006/relationships/image" Target="../media/image128.png"/><Relationship Id="rId4" Type="http://schemas.microsoft.com/office/2007/relationships/hdphoto" Target="../media/hdphoto1.wdp"/><Relationship Id="rId9" Type="http://schemas.openxmlformats.org/officeDocument/2006/relationships/hyperlink" Target="https://www.humana.com/provider/medical-resources/self-service-portal/web-based-training" TargetMode="External"/></Relationships>
</file>

<file path=ppt/slides/_rels/slide98.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43.xml"/><Relationship Id="rId1" Type="http://schemas.openxmlformats.org/officeDocument/2006/relationships/slideLayout" Target="../slideLayouts/slideLayout141.xml"/></Relationships>
</file>

<file path=ppt/slides/_rels/slide99.xml.rels><?xml version="1.0" encoding="UTF-8" standalone="yes"?>
<Relationships xmlns="http://schemas.openxmlformats.org/package/2006/relationships"><Relationship Id="rId3" Type="http://schemas.openxmlformats.org/officeDocument/2006/relationships/hyperlink" Target="https://portal.healthhelp.com/humana/Consult.asp" TargetMode="External"/><Relationship Id="rId2" Type="http://schemas.openxmlformats.org/officeDocument/2006/relationships/hyperlink" Target="https://portal.healthhelp.com/Humana/" TargetMode="External"/><Relationship Id="rId1" Type="http://schemas.openxmlformats.org/officeDocument/2006/relationships/slideLayout" Target="../slideLayouts/slideLayout100.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736F0DFD-0954-464F-BF12-DD2E6F6E03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983504" cy="6858000"/>
          </a:xfrm>
          <a:custGeom>
            <a:avLst/>
            <a:gdLst>
              <a:gd name="connsiteX0" fmla="*/ 0 w 1983504"/>
              <a:gd name="connsiteY0" fmla="*/ 0 h 6858000"/>
              <a:gd name="connsiteX1" fmla="*/ 1376658 w 1983504"/>
              <a:gd name="connsiteY1" fmla="*/ 0 h 6858000"/>
              <a:gd name="connsiteX2" fmla="*/ 1690650 w 1983504"/>
              <a:gd name="connsiteY2" fmla="*/ 110269 h 6858000"/>
              <a:gd name="connsiteX3" fmla="*/ 1645361 w 1983504"/>
              <a:gd name="connsiteY3" fmla="*/ 135168 h 6858000"/>
              <a:gd name="connsiteX4" fmla="*/ 1373640 w 1983504"/>
              <a:gd name="connsiteY4" fmla="*/ 71141 h 6858000"/>
              <a:gd name="connsiteX5" fmla="*/ 1319295 w 1983504"/>
              <a:gd name="connsiteY5" fmla="*/ 88927 h 6858000"/>
              <a:gd name="connsiteX6" fmla="*/ 1346468 w 1983504"/>
              <a:gd name="connsiteY6" fmla="*/ 163625 h 6858000"/>
              <a:gd name="connsiteX7" fmla="*/ 1464213 w 1983504"/>
              <a:gd name="connsiteY7" fmla="*/ 192082 h 6858000"/>
              <a:gd name="connsiteX8" fmla="*/ 1648381 w 1983504"/>
              <a:gd name="connsiteY8" fmla="*/ 373491 h 6858000"/>
              <a:gd name="connsiteX9" fmla="*/ 1370620 w 1983504"/>
              <a:gd name="connsiteY9" fmla="*/ 352148 h 6858000"/>
              <a:gd name="connsiteX10" fmla="*/ 1322314 w 1983504"/>
              <a:gd name="connsiteY10" fmla="*/ 394834 h 6858000"/>
              <a:gd name="connsiteX11" fmla="*/ 1304199 w 1983504"/>
              <a:gd name="connsiteY11" fmla="*/ 451747 h 6858000"/>
              <a:gd name="connsiteX12" fmla="*/ 1222682 w 1983504"/>
              <a:gd name="connsiteY12" fmla="*/ 359262 h 6858000"/>
              <a:gd name="connsiteX13" fmla="*/ 1153242 w 1983504"/>
              <a:gd name="connsiteY13" fmla="*/ 334364 h 6858000"/>
              <a:gd name="connsiteX14" fmla="*/ 1132108 w 1983504"/>
              <a:gd name="connsiteY14" fmla="*/ 416176 h 6858000"/>
              <a:gd name="connsiteX15" fmla="*/ 1195509 w 1983504"/>
              <a:gd name="connsiteY15" fmla="*/ 505101 h 6858000"/>
              <a:gd name="connsiteX16" fmla="*/ 1364582 w 1983504"/>
              <a:gd name="connsiteY16" fmla="*/ 558458 h 6858000"/>
              <a:gd name="connsiteX17" fmla="*/ 1183434 w 1983504"/>
              <a:gd name="connsiteY17" fmla="*/ 558458 h 6858000"/>
              <a:gd name="connsiteX18" fmla="*/ 975114 w 1983504"/>
              <a:gd name="connsiteY18" fmla="*/ 522887 h 6858000"/>
              <a:gd name="connsiteX19" fmla="*/ 754716 w 1983504"/>
              <a:gd name="connsiteY19" fmla="*/ 533558 h 6858000"/>
              <a:gd name="connsiteX20" fmla="*/ 546395 w 1983504"/>
              <a:gd name="connsiteY20" fmla="*/ 462417 h 6858000"/>
              <a:gd name="connsiteX21" fmla="*/ 335056 w 1983504"/>
              <a:gd name="connsiteY21" fmla="*/ 465975 h 6858000"/>
              <a:gd name="connsiteX22" fmla="*/ 1270988 w 1983504"/>
              <a:gd name="connsiteY22" fmla="*/ 910606 h 6858000"/>
              <a:gd name="connsiteX23" fmla="*/ 1225701 w 1983504"/>
              <a:gd name="connsiteY23" fmla="*/ 921277 h 6858000"/>
              <a:gd name="connsiteX24" fmla="*/ 1165318 w 1983504"/>
              <a:gd name="connsiteY24" fmla="*/ 949734 h 6858000"/>
              <a:gd name="connsiteX25" fmla="*/ 1210606 w 1983504"/>
              <a:gd name="connsiteY25" fmla="*/ 1006647 h 6858000"/>
              <a:gd name="connsiteX26" fmla="*/ 1455156 w 1983504"/>
              <a:gd name="connsiteY26" fmla="*/ 1113358 h 6858000"/>
              <a:gd name="connsiteX27" fmla="*/ 1515538 w 1983504"/>
              <a:gd name="connsiteY27" fmla="*/ 1220069 h 6858000"/>
              <a:gd name="connsiteX28" fmla="*/ 1440060 w 1983504"/>
              <a:gd name="connsiteY28" fmla="*/ 1209399 h 6858000"/>
              <a:gd name="connsiteX29" fmla="*/ 1373640 w 1983504"/>
              <a:gd name="connsiteY29" fmla="*/ 1230741 h 6858000"/>
              <a:gd name="connsiteX30" fmla="*/ 1400810 w 1983504"/>
              <a:gd name="connsiteY30" fmla="*/ 1365909 h 6858000"/>
              <a:gd name="connsiteX31" fmla="*/ 1748012 w 1983504"/>
              <a:gd name="connsiteY31" fmla="*/ 1540204 h 6858000"/>
              <a:gd name="connsiteX32" fmla="*/ 1778203 w 1983504"/>
              <a:gd name="connsiteY32" fmla="*/ 1597117 h 6858000"/>
              <a:gd name="connsiteX33" fmla="*/ 1735936 w 1983504"/>
              <a:gd name="connsiteY33" fmla="*/ 1636245 h 6858000"/>
              <a:gd name="connsiteX34" fmla="*/ 1624228 w 1983504"/>
              <a:gd name="connsiteY34" fmla="*/ 1657587 h 6858000"/>
              <a:gd name="connsiteX35" fmla="*/ 1781223 w 1983504"/>
              <a:gd name="connsiteY35" fmla="*/ 1849668 h 6858000"/>
              <a:gd name="connsiteX36" fmla="*/ 1838587 w 1983504"/>
              <a:gd name="connsiteY36" fmla="*/ 1903025 h 6858000"/>
              <a:gd name="connsiteX37" fmla="*/ 1938218 w 1983504"/>
              <a:gd name="connsiteY37" fmla="*/ 1984836 h 6858000"/>
              <a:gd name="connsiteX38" fmla="*/ 1938218 w 1983504"/>
              <a:gd name="connsiteY38" fmla="*/ 2013292 h 6858000"/>
              <a:gd name="connsiteX39" fmla="*/ 1805376 w 1983504"/>
              <a:gd name="connsiteY39" fmla="*/ 2102219 h 6858000"/>
              <a:gd name="connsiteX40" fmla="*/ 1563844 w 1983504"/>
              <a:gd name="connsiteY40" fmla="*/ 2077320 h 6858000"/>
              <a:gd name="connsiteX41" fmla="*/ 1920104 w 1983504"/>
              <a:gd name="connsiteY41" fmla="*/ 2208931 h 6858000"/>
              <a:gd name="connsiteX42" fmla="*/ 766792 w 1983504"/>
              <a:gd name="connsiteY42" fmla="*/ 1892353 h 6858000"/>
              <a:gd name="connsiteX43" fmla="*/ 839252 w 1983504"/>
              <a:gd name="connsiteY43" fmla="*/ 1974165 h 6858000"/>
              <a:gd name="connsiteX44" fmla="*/ 1243816 w 1983504"/>
              <a:gd name="connsiteY44" fmla="*/ 2191146 h 6858000"/>
              <a:gd name="connsiteX45" fmla="*/ 1358543 w 1983504"/>
              <a:gd name="connsiteY45" fmla="*/ 2326314 h 6858000"/>
              <a:gd name="connsiteX46" fmla="*/ 1479310 w 1983504"/>
              <a:gd name="connsiteY46" fmla="*/ 2401012 h 6858000"/>
              <a:gd name="connsiteX47" fmla="*/ 1648381 w 1983504"/>
              <a:gd name="connsiteY47" fmla="*/ 2401012 h 6858000"/>
              <a:gd name="connsiteX48" fmla="*/ 1769146 w 1983504"/>
              <a:gd name="connsiteY48" fmla="*/ 2518395 h 6858000"/>
              <a:gd name="connsiteX49" fmla="*/ 1645361 w 1983504"/>
              <a:gd name="connsiteY49" fmla="*/ 2543294 h 6858000"/>
              <a:gd name="connsiteX50" fmla="*/ 1500444 w 1983504"/>
              <a:gd name="connsiteY50" fmla="*/ 2525509 h 6858000"/>
              <a:gd name="connsiteX51" fmla="*/ 1337410 w 1983504"/>
              <a:gd name="connsiteY51" fmla="*/ 2564636 h 6858000"/>
              <a:gd name="connsiteX52" fmla="*/ 1186452 w 1983504"/>
              <a:gd name="connsiteY52" fmla="*/ 2532623 h 6858000"/>
              <a:gd name="connsiteX53" fmla="*/ 1005304 w 1983504"/>
              <a:gd name="connsiteY53" fmla="*/ 2553965 h 6858000"/>
              <a:gd name="connsiteX54" fmla="*/ 947940 w 1983504"/>
              <a:gd name="connsiteY54" fmla="*/ 2692689 h 6858000"/>
              <a:gd name="connsiteX55" fmla="*/ 929826 w 1983504"/>
              <a:gd name="connsiteY55" fmla="*/ 2703362 h 6858000"/>
              <a:gd name="connsiteX56" fmla="*/ 594701 w 1983504"/>
              <a:gd name="connsiteY56" fmla="*/ 2923898 h 6858000"/>
              <a:gd name="connsiteX57" fmla="*/ 501108 w 1983504"/>
              <a:gd name="connsiteY57" fmla="*/ 2941684 h 6858000"/>
              <a:gd name="connsiteX58" fmla="*/ 1053610 w 1983504"/>
              <a:gd name="connsiteY58" fmla="*/ 3329402 h 6858000"/>
              <a:gd name="connsiteX59" fmla="*/ 682256 w 1983504"/>
              <a:gd name="connsiteY59" fmla="*/ 3229805 h 6858000"/>
              <a:gd name="connsiteX60" fmla="*/ 630932 w 1983504"/>
              <a:gd name="connsiteY60" fmla="*/ 3393429 h 6858000"/>
              <a:gd name="connsiteX61" fmla="*/ 806041 w 1983504"/>
              <a:gd name="connsiteY61" fmla="*/ 3539269 h 6858000"/>
              <a:gd name="connsiteX62" fmla="*/ 869444 w 1983504"/>
              <a:gd name="connsiteY62" fmla="*/ 3827390 h 6858000"/>
              <a:gd name="connsiteX63" fmla="*/ 839252 w 1983504"/>
              <a:gd name="connsiteY63" fmla="*/ 4090612 h 6858000"/>
              <a:gd name="connsiteX64" fmla="*/ 763774 w 1983504"/>
              <a:gd name="connsiteY64" fmla="*/ 4172424 h 6858000"/>
              <a:gd name="connsiteX65" fmla="*/ 655085 w 1983504"/>
              <a:gd name="connsiteY65" fmla="*/ 4321821 h 6858000"/>
              <a:gd name="connsiteX66" fmla="*/ 588662 w 1983504"/>
              <a:gd name="connsiteY66" fmla="*/ 4414305 h 6858000"/>
              <a:gd name="connsiteX67" fmla="*/ 356189 w 1983504"/>
              <a:gd name="connsiteY67" fmla="*/ 4378734 h 6858000"/>
              <a:gd name="connsiteX68" fmla="*/ 667160 w 1983504"/>
              <a:gd name="connsiteY68" fmla="*/ 4613499 h 6858000"/>
              <a:gd name="connsiteX69" fmla="*/ 416573 w 1983504"/>
              <a:gd name="connsiteY69" fmla="*/ 4585042 h 6858000"/>
              <a:gd name="connsiteX70" fmla="*/ 335056 w 1983504"/>
              <a:gd name="connsiteY70" fmla="*/ 4602828 h 6858000"/>
              <a:gd name="connsiteX71" fmla="*/ 380342 w 1983504"/>
              <a:gd name="connsiteY71" fmla="*/ 4677526 h 6858000"/>
              <a:gd name="connsiteX72" fmla="*/ 564510 w 1983504"/>
              <a:gd name="connsiteY72" fmla="*/ 4805580 h 6858000"/>
              <a:gd name="connsiteX73" fmla="*/ 944922 w 1983504"/>
              <a:gd name="connsiteY73" fmla="*/ 5154171 h 6858000"/>
              <a:gd name="connsiteX74" fmla="*/ 576586 w 1983504"/>
              <a:gd name="connsiteY74" fmla="*/ 4994104 h 6858000"/>
              <a:gd name="connsiteX75" fmla="*/ 963036 w 1983504"/>
              <a:gd name="connsiteY75" fmla="*/ 5353367 h 6858000"/>
              <a:gd name="connsiteX76" fmla="*/ 1047572 w 1983504"/>
              <a:gd name="connsiteY76" fmla="*/ 5474306 h 6858000"/>
              <a:gd name="connsiteX77" fmla="*/ 1222682 w 1983504"/>
              <a:gd name="connsiteY77" fmla="*/ 5769542 h 6858000"/>
              <a:gd name="connsiteX78" fmla="*/ 1213626 w 1983504"/>
              <a:gd name="connsiteY78" fmla="*/ 5801555 h 6858000"/>
              <a:gd name="connsiteX79" fmla="*/ 1014361 w 1983504"/>
              <a:gd name="connsiteY79" fmla="*/ 5755314 h 6858000"/>
              <a:gd name="connsiteX80" fmla="*/ 1274008 w 1983504"/>
              <a:gd name="connsiteY80" fmla="*/ 6004307 h 6858000"/>
              <a:gd name="connsiteX81" fmla="*/ 1542711 w 1983504"/>
              <a:gd name="connsiteY81" fmla="*/ 6196388 h 6858000"/>
              <a:gd name="connsiteX82" fmla="*/ 1352504 w 1983504"/>
              <a:gd name="connsiteY82" fmla="*/ 6167932 h 6858000"/>
              <a:gd name="connsiteX83" fmla="*/ 1089840 w 1983504"/>
              <a:gd name="connsiteY83" fmla="*/ 6057663 h 6858000"/>
              <a:gd name="connsiteX84" fmla="*/ 999266 w 1983504"/>
              <a:gd name="connsiteY84" fmla="*/ 6100347 h 6858000"/>
              <a:gd name="connsiteX85" fmla="*/ 1246836 w 1983504"/>
              <a:gd name="connsiteY85" fmla="*/ 6281757 h 6858000"/>
              <a:gd name="connsiteX86" fmla="*/ 1388735 w 1983504"/>
              <a:gd name="connsiteY86" fmla="*/ 6367127 h 6858000"/>
              <a:gd name="connsiteX87" fmla="*/ 1446099 w 1983504"/>
              <a:gd name="connsiteY87" fmla="*/ 6431153 h 6858000"/>
              <a:gd name="connsiteX88" fmla="*/ 1609132 w 1983504"/>
              <a:gd name="connsiteY88" fmla="*/ 6658805 h 6858000"/>
              <a:gd name="connsiteX89" fmla="*/ 1983504 w 1983504"/>
              <a:gd name="connsiteY89" fmla="*/ 6858000 h 6858000"/>
              <a:gd name="connsiteX90" fmla="*/ 0 w 1983504"/>
              <a:gd name="connsiteY9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1983504" h="6858000">
                <a:moveTo>
                  <a:pt x="0" y="0"/>
                </a:moveTo>
                <a:lnTo>
                  <a:pt x="1376658" y="0"/>
                </a:lnTo>
                <a:cubicBezTo>
                  <a:pt x="1482328" y="35571"/>
                  <a:pt x="1584980" y="78255"/>
                  <a:pt x="1690650" y="110269"/>
                </a:cubicBezTo>
                <a:cubicBezTo>
                  <a:pt x="1675553" y="145839"/>
                  <a:pt x="1660458" y="138725"/>
                  <a:pt x="1645361" y="135168"/>
                </a:cubicBezTo>
                <a:cubicBezTo>
                  <a:pt x="1554788" y="120941"/>
                  <a:pt x="1461194" y="110269"/>
                  <a:pt x="1373640" y="71141"/>
                </a:cubicBezTo>
                <a:cubicBezTo>
                  <a:pt x="1352504" y="64027"/>
                  <a:pt x="1328352" y="64027"/>
                  <a:pt x="1319295" y="88927"/>
                </a:cubicBezTo>
                <a:cubicBezTo>
                  <a:pt x="1304199" y="124497"/>
                  <a:pt x="1325332" y="145839"/>
                  <a:pt x="1346468" y="163625"/>
                </a:cubicBezTo>
                <a:cubicBezTo>
                  <a:pt x="1382696" y="195638"/>
                  <a:pt x="1424964" y="188525"/>
                  <a:pt x="1464213" y="192082"/>
                </a:cubicBezTo>
                <a:cubicBezTo>
                  <a:pt x="1572902" y="209867"/>
                  <a:pt x="1624228" y="259665"/>
                  <a:pt x="1648381" y="373491"/>
                </a:cubicBezTo>
                <a:cubicBezTo>
                  <a:pt x="1554788" y="327250"/>
                  <a:pt x="1461194" y="384162"/>
                  <a:pt x="1370620" y="352148"/>
                </a:cubicBezTo>
                <a:cubicBezTo>
                  <a:pt x="1346468" y="345034"/>
                  <a:pt x="1310237" y="355706"/>
                  <a:pt x="1322314" y="394834"/>
                </a:cubicBezTo>
                <a:cubicBezTo>
                  <a:pt x="1334390" y="430405"/>
                  <a:pt x="1373640" y="458860"/>
                  <a:pt x="1304199" y="451747"/>
                </a:cubicBezTo>
                <a:cubicBezTo>
                  <a:pt x="1252873" y="448189"/>
                  <a:pt x="1237778" y="405504"/>
                  <a:pt x="1222682" y="359262"/>
                </a:cubicBezTo>
                <a:cubicBezTo>
                  <a:pt x="1210606" y="334364"/>
                  <a:pt x="1177395" y="320135"/>
                  <a:pt x="1153242" y="334364"/>
                </a:cubicBezTo>
                <a:cubicBezTo>
                  <a:pt x="1123051" y="348592"/>
                  <a:pt x="1132108" y="387720"/>
                  <a:pt x="1132108" y="416176"/>
                </a:cubicBezTo>
                <a:cubicBezTo>
                  <a:pt x="1129088" y="469532"/>
                  <a:pt x="1153242" y="494431"/>
                  <a:pt x="1195509" y="505101"/>
                </a:cubicBezTo>
                <a:cubicBezTo>
                  <a:pt x="1246836" y="519330"/>
                  <a:pt x="1298160" y="537116"/>
                  <a:pt x="1364582" y="558458"/>
                </a:cubicBezTo>
                <a:cubicBezTo>
                  <a:pt x="1292122" y="594028"/>
                  <a:pt x="1237778" y="586915"/>
                  <a:pt x="1183434" y="558458"/>
                </a:cubicBezTo>
                <a:cubicBezTo>
                  <a:pt x="1117012" y="526444"/>
                  <a:pt x="1029458" y="483759"/>
                  <a:pt x="975114" y="522887"/>
                </a:cubicBezTo>
                <a:cubicBezTo>
                  <a:pt x="893597" y="579800"/>
                  <a:pt x="827176" y="544229"/>
                  <a:pt x="754716" y="533558"/>
                </a:cubicBezTo>
                <a:cubicBezTo>
                  <a:pt x="603758" y="512216"/>
                  <a:pt x="697352" y="480203"/>
                  <a:pt x="546395" y="462417"/>
                </a:cubicBezTo>
                <a:cubicBezTo>
                  <a:pt x="486012" y="455303"/>
                  <a:pt x="422610" y="426847"/>
                  <a:pt x="335056" y="465975"/>
                </a:cubicBezTo>
                <a:cubicBezTo>
                  <a:pt x="730563" y="672284"/>
                  <a:pt x="917750" y="658055"/>
                  <a:pt x="1270988" y="910606"/>
                </a:cubicBezTo>
                <a:cubicBezTo>
                  <a:pt x="1255893" y="935506"/>
                  <a:pt x="1240798" y="924835"/>
                  <a:pt x="1225701" y="921277"/>
                </a:cubicBezTo>
                <a:cubicBezTo>
                  <a:pt x="1201548" y="917720"/>
                  <a:pt x="1171356" y="903491"/>
                  <a:pt x="1165318" y="949734"/>
                </a:cubicBezTo>
                <a:cubicBezTo>
                  <a:pt x="1162298" y="985305"/>
                  <a:pt x="1180415" y="1003089"/>
                  <a:pt x="1210606" y="1006647"/>
                </a:cubicBezTo>
                <a:cubicBezTo>
                  <a:pt x="1298160" y="1020875"/>
                  <a:pt x="1376658" y="1070674"/>
                  <a:pt x="1455156" y="1113358"/>
                </a:cubicBezTo>
                <a:cubicBezTo>
                  <a:pt x="1491385" y="1131144"/>
                  <a:pt x="1530634" y="1156043"/>
                  <a:pt x="1515538" y="1220069"/>
                </a:cubicBezTo>
                <a:cubicBezTo>
                  <a:pt x="1485348" y="1237855"/>
                  <a:pt x="1464213" y="1212955"/>
                  <a:pt x="1440060" y="1209399"/>
                </a:cubicBezTo>
                <a:cubicBezTo>
                  <a:pt x="1415907" y="1205842"/>
                  <a:pt x="1358543" y="1220069"/>
                  <a:pt x="1373640" y="1230741"/>
                </a:cubicBezTo>
                <a:cubicBezTo>
                  <a:pt x="1443080" y="1269868"/>
                  <a:pt x="1316276" y="1365909"/>
                  <a:pt x="1400810" y="1365909"/>
                </a:cubicBezTo>
                <a:cubicBezTo>
                  <a:pt x="1539691" y="1365909"/>
                  <a:pt x="1615170" y="1536647"/>
                  <a:pt x="1748012" y="1540204"/>
                </a:cubicBezTo>
                <a:cubicBezTo>
                  <a:pt x="1769146" y="1540204"/>
                  <a:pt x="1778203" y="1572219"/>
                  <a:pt x="1778203" y="1597117"/>
                </a:cubicBezTo>
                <a:cubicBezTo>
                  <a:pt x="1778203" y="1629132"/>
                  <a:pt x="1757070" y="1632688"/>
                  <a:pt x="1735936" y="1636245"/>
                </a:cubicBezTo>
                <a:cubicBezTo>
                  <a:pt x="1702725" y="1639802"/>
                  <a:pt x="1666496" y="1597117"/>
                  <a:pt x="1624228" y="1657587"/>
                </a:cubicBezTo>
                <a:cubicBezTo>
                  <a:pt x="1702725" y="1693158"/>
                  <a:pt x="1784242" y="1728729"/>
                  <a:pt x="1781223" y="1849668"/>
                </a:cubicBezTo>
                <a:cubicBezTo>
                  <a:pt x="1781223" y="1881683"/>
                  <a:pt x="1814434" y="1895910"/>
                  <a:pt x="1838587" y="1903025"/>
                </a:cubicBezTo>
                <a:cubicBezTo>
                  <a:pt x="1880854" y="1917252"/>
                  <a:pt x="1914065" y="1938595"/>
                  <a:pt x="1938218" y="1984836"/>
                </a:cubicBezTo>
                <a:cubicBezTo>
                  <a:pt x="1938218" y="1995507"/>
                  <a:pt x="1938218" y="2002622"/>
                  <a:pt x="1938218" y="2013292"/>
                </a:cubicBezTo>
                <a:cubicBezTo>
                  <a:pt x="1932180" y="2123562"/>
                  <a:pt x="1871798" y="2120004"/>
                  <a:pt x="1805376" y="2102219"/>
                </a:cubicBezTo>
                <a:cubicBezTo>
                  <a:pt x="1726878" y="2080877"/>
                  <a:pt x="1648381" y="2038192"/>
                  <a:pt x="1563844" y="2077320"/>
                </a:cubicBezTo>
                <a:cubicBezTo>
                  <a:pt x="1681592" y="2130676"/>
                  <a:pt x="1811414" y="2134233"/>
                  <a:pt x="1920104" y="2208931"/>
                </a:cubicBezTo>
                <a:cubicBezTo>
                  <a:pt x="1515538" y="2223159"/>
                  <a:pt x="1159280" y="1984836"/>
                  <a:pt x="766792" y="1892353"/>
                </a:cubicBezTo>
                <a:cubicBezTo>
                  <a:pt x="778869" y="1952823"/>
                  <a:pt x="812080" y="1967051"/>
                  <a:pt x="839252" y="1974165"/>
                </a:cubicBezTo>
                <a:cubicBezTo>
                  <a:pt x="984170" y="2020407"/>
                  <a:pt x="1110974" y="2112891"/>
                  <a:pt x="1243816" y="2191146"/>
                </a:cubicBezTo>
                <a:cubicBezTo>
                  <a:pt x="1298160" y="2223159"/>
                  <a:pt x="1337410" y="2258731"/>
                  <a:pt x="1358543" y="2326314"/>
                </a:cubicBezTo>
                <a:cubicBezTo>
                  <a:pt x="1376658" y="2390340"/>
                  <a:pt x="1412888" y="2418796"/>
                  <a:pt x="1479310" y="2401012"/>
                </a:cubicBezTo>
                <a:cubicBezTo>
                  <a:pt x="1533654" y="2386784"/>
                  <a:pt x="1591018" y="2393898"/>
                  <a:pt x="1648381" y="2401012"/>
                </a:cubicBezTo>
                <a:cubicBezTo>
                  <a:pt x="1711782" y="2408126"/>
                  <a:pt x="1784242" y="2479267"/>
                  <a:pt x="1769146" y="2518395"/>
                </a:cubicBezTo>
                <a:cubicBezTo>
                  <a:pt x="1738956" y="2582422"/>
                  <a:pt x="1687630" y="2550408"/>
                  <a:pt x="1645361" y="2543294"/>
                </a:cubicBezTo>
                <a:cubicBezTo>
                  <a:pt x="1594036" y="2536181"/>
                  <a:pt x="1500444" y="2518395"/>
                  <a:pt x="1500444" y="2525509"/>
                </a:cubicBezTo>
                <a:cubicBezTo>
                  <a:pt x="1467232" y="2685576"/>
                  <a:pt x="1391754" y="2564636"/>
                  <a:pt x="1337410" y="2564636"/>
                </a:cubicBezTo>
                <a:cubicBezTo>
                  <a:pt x="1286084" y="2564636"/>
                  <a:pt x="1234759" y="2546851"/>
                  <a:pt x="1186452" y="2532623"/>
                </a:cubicBezTo>
                <a:cubicBezTo>
                  <a:pt x="1123051" y="2514837"/>
                  <a:pt x="1065688" y="2546851"/>
                  <a:pt x="1005304" y="2553965"/>
                </a:cubicBezTo>
                <a:cubicBezTo>
                  <a:pt x="950960" y="2561080"/>
                  <a:pt x="981150" y="2653563"/>
                  <a:pt x="947940" y="2692689"/>
                </a:cubicBezTo>
                <a:cubicBezTo>
                  <a:pt x="941903" y="2703362"/>
                  <a:pt x="935864" y="2703362"/>
                  <a:pt x="929826" y="2703362"/>
                </a:cubicBezTo>
                <a:cubicBezTo>
                  <a:pt x="911711" y="2980812"/>
                  <a:pt x="594701" y="2913227"/>
                  <a:pt x="594701" y="2923898"/>
                </a:cubicBezTo>
                <a:cubicBezTo>
                  <a:pt x="567529" y="2941684"/>
                  <a:pt x="534318" y="2899000"/>
                  <a:pt x="501108" y="2941684"/>
                </a:cubicBezTo>
                <a:cubicBezTo>
                  <a:pt x="643007" y="3137322"/>
                  <a:pt x="860386" y="3183563"/>
                  <a:pt x="1053610" y="3329402"/>
                </a:cubicBezTo>
                <a:cubicBezTo>
                  <a:pt x="893597" y="3379202"/>
                  <a:pt x="800002" y="3208463"/>
                  <a:pt x="682256" y="3229805"/>
                </a:cubicBezTo>
                <a:cubicBezTo>
                  <a:pt x="624893" y="3283162"/>
                  <a:pt x="796984" y="3368530"/>
                  <a:pt x="630932" y="3393429"/>
                </a:cubicBezTo>
                <a:cubicBezTo>
                  <a:pt x="703390" y="3439672"/>
                  <a:pt x="754716" y="3485914"/>
                  <a:pt x="806041" y="3539269"/>
                </a:cubicBezTo>
                <a:cubicBezTo>
                  <a:pt x="893597" y="3635309"/>
                  <a:pt x="911711" y="3699337"/>
                  <a:pt x="869444" y="3827390"/>
                </a:cubicBezTo>
                <a:cubicBezTo>
                  <a:pt x="842270" y="3912759"/>
                  <a:pt x="803022" y="3991015"/>
                  <a:pt x="839252" y="4090612"/>
                </a:cubicBezTo>
                <a:cubicBezTo>
                  <a:pt x="863405" y="4158196"/>
                  <a:pt x="854347" y="4204438"/>
                  <a:pt x="763774" y="4172424"/>
                </a:cubicBezTo>
                <a:cubicBezTo>
                  <a:pt x="667160" y="4140411"/>
                  <a:pt x="630932" y="4200882"/>
                  <a:pt x="655085" y="4321821"/>
                </a:cubicBezTo>
                <a:cubicBezTo>
                  <a:pt x="670179" y="4400076"/>
                  <a:pt x="655085" y="4424975"/>
                  <a:pt x="588662" y="4414305"/>
                </a:cubicBezTo>
                <a:cubicBezTo>
                  <a:pt x="516204" y="4403633"/>
                  <a:pt x="446764" y="4353835"/>
                  <a:pt x="356189" y="4378734"/>
                </a:cubicBezTo>
                <a:cubicBezTo>
                  <a:pt x="428648" y="4521016"/>
                  <a:pt x="582626" y="4478331"/>
                  <a:pt x="667160" y="4613499"/>
                </a:cubicBezTo>
                <a:cubicBezTo>
                  <a:pt x="567529" y="4613499"/>
                  <a:pt x="489031" y="4613499"/>
                  <a:pt x="416573" y="4585042"/>
                </a:cubicBezTo>
                <a:cubicBezTo>
                  <a:pt x="386381" y="4574373"/>
                  <a:pt x="353170" y="4560144"/>
                  <a:pt x="335056" y="4602828"/>
                </a:cubicBezTo>
                <a:cubicBezTo>
                  <a:pt x="313920" y="4652628"/>
                  <a:pt x="356189" y="4670412"/>
                  <a:pt x="380342" y="4677526"/>
                </a:cubicBezTo>
                <a:cubicBezTo>
                  <a:pt x="449784" y="4702425"/>
                  <a:pt x="504126" y="4759339"/>
                  <a:pt x="564510" y="4805580"/>
                </a:cubicBezTo>
                <a:cubicBezTo>
                  <a:pt x="694332" y="4905177"/>
                  <a:pt x="836233" y="4990547"/>
                  <a:pt x="944922" y="5154171"/>
                </a:cubicBezTo>
                <a:cubicBezTo>
                  <a:pt x="809060" y="5111487"/>
                  <a:pt x="706410" y="5011889"/>
                  <a:pt x="576586" y="4994104"/>
                </a:cubicBezTo>
                <a:cubicBezTo>
                  <a:pt x="688296" y="5143500"/>
                  <a:pt x="830194" y="5243097"/>
                  <a:pt x="963036" y="5353367"/>
                </a:cubicBezTo>
                <a:cubicBezTo>
                  <a:pt x="1002286" y="5385379"/>
                  <a:pt x="1041534" y="5406721"/>
                  <a:pt x="1047572" y="5474306"/>
                </a:cubicBezTo>
                <a:cubicBezTo>
                  <a:pt x="1065688" y="5605917"/>
                  <a:pt x="1113992" y="5712629"/>
                  <a:pt x="1222682" y="5769542"/>
                </a:cubicBezTo>
                <a:cubicBezTo>
                  <a:pt x="1222682" y="5769542"/>
                  <a:pt x="1216644" y="5790884"/>
                  <a:pt x="1213626" y="5801555"/>
                </a:cubicBezTo>
                <a:cubicBezTo>
                  <a:pt x="1147203" y="5805112"/>
                  <a:pt x="1095878" y="5726858"/>
                  <a:pt x="1014361" y="5755314"/>
                </a:cubicBezTo>
                <a:cubicBezTo>
                  <a:pt x="1095878" y="5862025"/>
                  <a:pt x="1162298" y="5954508"/>
                  <a:pt x="1274008" y="6004307"/>
                </a:cubicBezTo>
                <a:cubicBezTo>
                  <a:pt x="1364582" y="6043434"/>
                  <a:pt x="1476290" y="6068335"/>
                  <a:pt x="1542711" y="6196388"/>
                </a:cubicBezTo>
                <a:cubicBezTo>
                  <a:pt x="1467232" y="6221287"/>
                  <a:pt x="1409868" y="6189274"/>
                  <a:pt x="1352504" y="6167932"/>
                </a:cubicBezTo>
                <a:cubicBezTo>
                  <a:pt x="1264950" y="6132361"/>
                  <a:pt x="1177395" y="6093234"/>
                  <a:pt x="1089840" y="6057663"/>
                </a:cubicBezTo>
                <a:cubicBezTo>
                  <a:pt x="1056628" y="6043434"/>
                  <a:pt x="1020400" y="6036320"/>
                  <a:pt x="999266" y="6100347"/>
                </a:cubicBezTo>
                <a:cubicBezTo>
                  <a:pt x="1110974" y="6114575"/>
                  <a:pt x="1177395" y="6199945"/>
                  <a:pt x="1246836" y="6281757"/>
                </a:cubicBezTo>
                <a:cubicBezTo>
                  <a:pt x="1286084" y="6327999"/>
                  <a:pt x="1319295" y="6388469"/>
                  <a:pt x="1388735" y="6367127"/>
                </a:cubicBezTo>
                <a:cubicBezTo>
                  <a:pt x="1424964" y="6356456"/>
                  <a:pt x="1449118" y="6388469"/>
                  <a:pt x="1446099" y="6431153"/>
                </a:cubicBezTo>
                <a:cubicBezTo>
                  <a:pt x="1431002" y="6580550"/>
                  <a:pt x="1518558" y="6630349"/>
                  <a:pt x="1609132" y="6658805"/>
                </a:cubicBezTo>
                <a:cubicBezTo>
                  <a:pt x="1741974" y="6701489"/>
                  <a:pt x="1859720" y="6786859"/>
                  <a:pt x="1983504" y="6858000"/>
                </a:cubicBezTo>
                <a:lnTo>
                  <a:pt x="0" y="6858000"/>
                </a:lnTo>
                <a:close/>
              </a:path>
            </a:pathLst>
          </a:custGeom>
          <a:solidFill>
            <a:schemeClr val="bg1">
              <a:lumMod val="8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descr="Logo&#10;&#10;Description automatically generated">
            <a:extLst>
              <a:ext uri="{FF2B5EF4-FFF2-40B4-BE49-F238E27FC236}">
                <a16:creationId xmlns:a16="http://schemas.microsoft.com/office/drawing/2014/main" id="{90A7B3F5-2D7C-4122-A35E-F3608A120C7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75627" y="673820"/>
            <a:ext cx="9211116" cy="3062695"/>
          </a:xfrm>
          <a:prstGeom prst="rect">
            <a:avLst/>
          </a:prstGeom>
        </p:spPr>
      </p:pic>
      <p:pic>
        <p:nvPicPr>
          <p:cNvPr id="2050" name="Picture 2" descr="See the source image">
            <a:extLst>
              <a:ext uri="{FF2B5EF4-FFF2-40B4-BE49-F238E27FC236}">
                <a16:creationId xmlns:a16="http://schemas.microsoft.com/office/drawing/2014/main" id="{9E72F65E-C828-8B34-6E12-4881CBDEC2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24887" y="5641396"/>
            <a:ext cx="4312596" cy="100009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94B54B76-DAEE-AC69-BB02-8A02F680A539}"/>
              </a:ext>
            </a:extLst>
          </p:cNvPr>
          <p:cNvSpPr txBox="1"/>
          <p:nvPr/>
        </p:nvSpPr>
        <p:spPr>
          <a:xfrm>
            <a:off x="1877438" y="5826868"/>
            <a:ext cx="1983504" cy="646331"/>
          </a:xfrm>
          <a:prstGeom prst="rect">
            <a:avLst/>
          </a:prstGeom>
          <a:noFill/>
        </p:spPr>
        <p:txBody>
          <a:bodyPr wrap="square" rtlCol="0">
            <a:spAutoFit/>
          </a:bodyPr>
          <a:lstStyle/>
          <a:p>
            <a:r>
              <a:rPr lang="en-US" b="1" i="1" dirty="0"/>
              <a:t>Audio/Visual Sponsored by:</a:t>
            </a:r>
          </a:p>
        </p:txBody>
      </p:sp>
    </p:spTree>
    <p:extLst>
      <p:ext uri="{BB962C8B-B14F-4D97-AF65-F5344CB8AC3E}">
        <p14:creationId xmlns:p14="http://schemas.microsoft.com/office/powerpoint/2010/main" val="10661329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66ECF1C-76D8-45B8-B2AB-047464D80D74}"/>
              </a:ext>
            </a:extLst>
          </p:cNvPr>
          <p:cNvPicPr>
            <a:picLocks noChangeAspect="1"/>
          </p:cNvPicPr>
          <p:nvPr/>
        </p:nvPicPr>
        <p:blipFill>
          <a:blip r:embed="rId2"/>
          <a:stretch>
            <a:fillRect/>
          </a:stretch>
        </p:blipFill>
        <p:spPr>
          <a:xfrm>
            <a:off x="6485538" y="3726360"/>
            <a:ext cx="3790950" cy="2847975"/>
          </a:xfrm>
          <a:prstGeom prst="rect">
            <a:avLst/>
          </a:prstGeom>
        </p:spPr>
      </p:pic>
      <p:sp>
        <p:nvSpPr>
          <p:cNvPr id="3" name="Content Placeholder 2">
            <a:extLst>
              <a:ext uri="{FF2B5EF4-FFF2-40B4-BE49-F238E27FC236}">
                <a16:creationId xmlns:a16="http://schemas.microsoft.com/office/drawing/2014/main" id="{3467E14B-9F0F-47F7-A145-0C35EA360077}"/>
              </a:ext>
            </a:extLst>
          </p:cNvPr>
          <p:cNvSpPr>
            <a:spLocks noGrp="1"/>
          </p:cNvSpPr>
          <p:nvPr>
            <p:ph idx="1"/>
          </p:nvPr>
        </p:nvSpPr>
        <p:spPr>
          <a:xfrm>
            <a:off x="1728828" y="1150477"/>
            <a:ext cx="7886700" cy="4351338"/>
          </a:xfrm>
        </p:spPr>
        <p:txBody>
          <a:bodyPr/>
          <a:lstStyle/>
          <a:p>
            <a:r>
              <a:rPr lang="en-US" dirty="0"/>
              <a:t>Shop for Care Tool</a:t>
            </a:r>
          </a:p>
          <a:p>
            <a:r>
              <a:rPr lang="en-US" dirty="0"/>
              <a:t>Low Value Care</a:t>
            </a:r>
          </a:p>
          <a:p>
            <a:r>
              <a:rPr lang="en-US" dirty="0"/>
              <a:t>Medicare Reference Pricing</a:t>
            </a:r>
          </a:p>
          <a:p>
            <a:r>
              <a:rPr lang="en-US" dirty="0"/>
              <a:t>Community Dashboard </a:t>
            </a:r>
            <a:br>
              <a:rPr lang="en-US" dirty="0"/>
            </a:br>
            <a:r>
              <a:rPr lang="en-US" dirty="0"/>
              <a:t>(cost, quality, access/utilization)</a:t>
            </a:r>
          </a:p>
          <a:p>
            <a:endParaRPr lang="en-US" dirty="0"/>
          </a:p>
        </p:txBody>
      </p:sp>
      <p:pic>
        <p:nvPicPr>
          <p:cNvPr id="4" name="Picture 3">
            <a:extLst>
              <a:ext uri="{FF2B5EF4-FFF2-40B4-BE49-F238E27FC236}">
                <a16:creationId xmlns:a16="http://schemas.microsoft.com/office/drawing/2014/main" id="{76FA8BA7-E98B-496C-B980-3F93EE580751}"/>
              </a:ext>
            </a:extLst>
          </p:cNvPr>
          <p:cNvPicPr>
            <a:picLocks noChangeAspect="1"/>
          </p:cNvPicPr>
          <p:nvPr/>
        </p:nvPicPr>
        <p:blipFill>
          <a:blip r:embed="rId3"/>
          <a:stretch>
            <a:fillRect/>
          </a:stretch>
        </p:blipFill>
        <p:spPr>
          <a:xfrm rot="977332">
            <a:off x="6486599" y="615273"/>
            <a:ext cx="4057054" cy="2714308"/>
          </a:xfrm>
          <a:prstGeom prst="rect">
            <a:avLst/>
          </a:prstGeom>
        </p:spPr>
      </p:pic>
      <p:sp>
        <p:nvSpPr>
          <p:cNvPr id="2" name="Title 1">
            <a:extLst>
              <a:ext uri="{FF2B5EF4-FFF2-40B4-BE49-F238E27FC236}">
                <a16:creationId xmlns:a16="http://schemas.microsoft.com/office/drawing/2014/main" id="{967D546D-FC36-4256-A7F3-F348C7F07579}"/>
              </a:ext>
            </a:extLst>
          </p:cNvPr>
          <p:cNvSpPr>
            <a:spLocks noGrp="1"/>
          </p:cNvSpPr>
          <p:nvPr>
            <p:ph type="title"/>
          </p:nvPr>
        </p:nvSpPr>
        <p:spPr>
          <a:xfrm>
            <a:off x="1524000" y="478739"/>
            <a:ext cx="7886700" cy="671738"/>
          </a:xfrm>
        </p:spPr>
        <p:txBody>
          <a:bodyPr/>
          <a:lstStyle/>
          <a:p>
            <a:r>
              <a:rPr lang="en-US" dirty="0"/>
              <a:t>Signature Public Reports</a:t>
            </a:r>
          </a:p>
        </p:txBody>
      </p:sp>
      <p:pic>
        <p:nvPicPr>
          <p:cNvPr id="5" name="Picture 4">
            <a:extLst>
              <a:ext uri="{FF2B5EF4-FFF2-40B4-BE49-F238E27FC236}">
                <a16:creationId xmlns:a16="http://schemas.microsoft.com/office/drawing/2014/main" id="{CF8CB7B6-B498-4CF0-B5B7-ACE49133EF7B}"/>
              </a:ext>
            </a:extLst>
          </p:cNvPr>
          <p:cNvPicPr>
            <a:picLocks noChangeAspect="1"/>
          </p:cNvPicPr>
          <p:nvPr/>
        </p:nvPicPr>
        <p:blipFill rotWithShape="1">
          <a:blip r:embed="rId4"/>
          <a:srcRect l="24264" t="42413"/>
          <a:stretch/>
        </p:blipFill>
        <p:spPr>
          <a:xfrm>
            <a:off x="1989126" y="3726360"/>
            <a:ext cx="4291584" cy="3131643"/>
          </a:xfrm>
          <a:prstGeom prst="rect">
            <a:avLst/>
          </a:prstGeom>
          <a:ln w="19050">
            <a:solidFill>
              <a:schemeClr val="accent6"/>
            </a:solidFill>
          </a:ln>
        </p:spPr>
      </p:pic>
    </p:spTree>
    <p:extLst>
      <p:ext uri="{BB962C8B-B14F-4D97-AF65-F5344CB8AC3E}">
        <p14:creationId xmlns:p14="http://schemas.microsoft.com/office/powerpoint/2010/main" val="3541261240"/>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5"/>
          <p:cNvSpPr txBox="1">
            <a:spLocks/>
          </p:cNvSpPr>
          <p:nvPr/>
        </p:nvSpPr>
        <p:spPr>
          <a:xfrm>
            <a:off x="685799" y="969262"/>
            <a:ext cx="11137393" cy="4616648"/>
          </a:xfrm>
          <a:prstGeom prst="rect">
            <a:avLst/>
          </a:prstGeom>
        </p:spPr>
        <p:txBody>
          <a:bodyPr vert="horz" wrap="square" lIns="0" tIns="0" rIns="0" bIns="0" rtlCol="0">
            <a:spAutoFit/>
          </a:bodyPr>
          <a:lstStyle>
            <a:lvl1pPr marL="0">
              <a:defRPr sz="1400" b="0" i="0">
                <a:solidFill>
                  <a:srgbClr val="43813C"/>
                </a:solidFill>
                <a:latin typeface="Calibri"/>
                <a:ea typeface="+mn-ea"/>
                <a:cs typeface="Calibri"/>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2159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0" cap="none" spc="-5" normalizeH="0" baseline="0" noProof="0" dirty="0">
                <a:ln>
                  <a:noFill/>
                </a:ln>
                <a:solidFill>
                  <a:srgbClr val="43813C"/>
                </a:solidFill>
                <a:effectLst/>
                <a:uLnTx/>
                <a:uFillTx/>
                <a:latin typeface="Calibri" panose="020F0502020204030204"/>
                <a:ea typeface="+mn-ea"/>
                <a:cs typeface="Calibri"/>
              </a:rPr>
              <a:t>Preauthorization </a:t>
            </a:r>
            <a:r>
              <a:rPr kumimoji="0" lang="en-US" sz="2000" b="0" i="0" u="none" strike="noStrike" kern="0" cap="none" spc="-10" normalizeH="0" baseline="0" noProof="0" dirty="0">
                <a:ln>
                  <a:noFill/>
                </a:ln>
                <a:solidFill>
                  <a:srgbClr val="43813C"/>
                </a:solidFill>
                <a:effectLst/>
                <a:uLnTx/>
                <a:uFillTx/>
                <a:latin typeface="Calibri" panose="020F0502020204030204"/>
                <a:ea typeface="+mn-ea"/>
                <a:cs typeface="Calibri"/>
              </a:rPr>
              <a:t>requests </a:t>
            </a:r>
            <a:r>
              <a:rPr kumimoji="0" lang="en-US" sz="2000" b="0" i="0" u="none" strike="noStrike" kern="0" cap="none" spc="-15" normalizeH="0" baseline="0" noProof="0" dirty="0">
                <a:ln>
                  <a:noFill/>
                </a:ln>
                <a:solidFill>
                  <a:srgbClr val="43813C"/>
                </a:solidFill>
                <a:effectLst/>
                <a:uLnTx/>
                <a:uFillTx/>
                <a:latin typeface="Calibri" panose="020F0502020204030204"/>
                <a:ea typeface="+mn-ea"/>
                <a:cs typeface="Calibri"/>
              </a:rPr>
              <a:t>for </a:t>
            </a:r>
            <a:r>
              <a:rPr kumimoji="0" lang="en-US" sz="2000" b="0" i="0" u="none" strike="noStrike" kern="0" cap="none" spc="-5" normalizeH="0" baseline="0" noProof="0" dirty="0">
                <a:ln>
                  <a:noFill/>
                </a:ln>
                <a:solidFill>
                  <a:srgbClr val="43813C"/>
                </a:solidFill>
                <a:effectLst/>
                <a:uLnTx/>
                <a:uFillTx/>
                <a:latin typeface="Calibri" panose="020F0502020204030204"/>
                <a:ea typeface="+mn-ea"/>
                <a:cs typeface="Calibri"/>
              </a:rPr>
              <a:t>services managed </a:t>
            </a:r>
            <a:r>
              <a:rPr kumimoji="0" lang="en-US" sz="2000" b="0" i="0" u="none" strike="noStrike" kern="0" cap="none" spc="-10" normalizeH="0" baseline="0" noProof="0" dirty="0">
                <a:ln>
                  <a:noFill/>
                </a:ln>
                <a:solidFill>
                  <a:srgbClr val="43813C"/>
                </a:solidFill>
                <a:effectLst/>
                <a:uLnTx/>
                <a:uFillTx/>
                <a:latin typeface="Calibri" panose="020F0502020204030204"/>
                <a:ea typeface="+mn-ea"/>
                <a:cs typeface="Calibri"/>
              </a:rPr>
              <a:t>by </a:t>
            </a:r>
            <a:r>
              <a:rPr kumimoji="0" lang="en-US" sz="2000" b="0" i="0" u="none" strike="noStrike" kern="0" cap="none" spc="-5" normalizeH="0" baseline="0" noProof="0" dirty="0">
                <a:ln>
                  <a:noFill/>
                </a:ln>
                <a:solidFill>
                  <a:srgbClr val="43813C"/>
                </a:solidFill>
                <a:effectLst/>
                <a:uLnTx/>
                <a:uFillTx/>
                <a:latin typeface="Calibri" panose="020F0502020204030204"/>
                <a:ea typeface="+mn-ea"/>
                <a:cs typeface="Calibri"/>
              </a:rPr>
              <a:t>HealthHelp can be </a:t>
            </a:r>
            <a:r>
              <a:rPr kumimoji="0" lang="en-US" sz="2000" b="0" i="0" u="none" strike="noStrike" kern="0" cap="none" spc="-10" normalizeH="0" baseline="0" noProof="0" dirty="0">
                <a:ln>
                  <a:noFill/>
                </a:ln>
                <a:solidFill>
                  <a:srgbClr val="43813C"/>
                </a:solidFill>
                <a:effectLst/>
                <a:uLnTx/>
                <a:uFillTx/>
                <a:latin typeface="Calibri" panose="020F0502020204030204"/>
                <a:ea typeface="+mn-ea"/>
                <a:cs typeface="Calibri"/>
              </a:rPr>
              <a:t>submitted</a:t>
            </a:r>
            <a:r>
              <a:rPr kumimoji="0" lang="en-US" sz="2000" b="0" i="0" u="none" strike="noStrike" kern="0" cap="none" spc="225" normalizeH="0" baseline="0" noProof="0" dirty="0">
                <a:ln>
                  <a:noFill/>
                </a:ln>
                <a:solidFill>
                  <a:srgbClr val="43813C"/>
                </a:solidFill>
                <a:effectLst/>
                <a:uLnTx/>
                <a:uFillTx/>
                <a:latin typeface="Calibri" panose="020F0502020204030204"/>
                <a:ea typeface="+mn-ea"/>
                <a:cs typeface="Calibri"/>
              </a:rPr>
              <a:t> </a:t>
            </a:r>
            <a:r>
              <a:rPr kumimoji="0" lang="en-US" sz="2000" b="0" i="0" u="none" strike="noStrike" kern="0" cap="none" spc="-5" normalizeH="0" baseline="0" noProof="0" dirty="0">
                <a:ln>
                  <a:noFill/>
                </a:ln>
                <a:solidFill>
                  <a:srgbClr val="43813C"/>
                </a:solidFill>
                <a:effectLst/>
                <a:uLnTx/>
                <a:uFillTx/>
                <a:latin typeface="Calibri" panose="020F0502020204030204"/>
                <a:ea typeface="+mn-ea"/>
                <a:cs typeface="Calibri"/>
              </a:rPr>
              <a:t>via these methods</a:t>
            </a:r>
          </a:p>
          <a:p>
            <a:pPr marL="280988" marR="0" lvl="0" indent="-261938" algn="l" defTabSz="914400" rtl="0" eaLnBrk="1" fontAlgn="auto" latinLnBrk="0" hangingPunct="1">
              <a:lnSpc>
                <a:spcPct val="100000"/>
              </a:lnSpc>
              <a:spcBef>
                <a:spcPts val="600"/>
              </a:spcBef>
              <a:spcAft>
                <a:spcPts val="600"/>
              </a:spcAft>
              <a:buClrTx/>
              <a:buSzPct val="102000"/>
              <a:buFont typeface="Arial" panose="020B0604020202020204" pitchFamily="34" charset="0"/>
              <a:buChar char="•"/>
              <a:tabLst>
                <a:tab pos="339725" algn="l"/>
              </a:tabLst>
              <a:defRPr/>
            </a:pPr>
            <a:r>
              <a:rPr kumimoji="0" lang="en-US" sz="2000" b="0" i="0" u="none" strike="noStrike" kern="0" cap="none" spc="-10" normalizeH="0" baseline="0" noProof="0" dirty="0">
                <a:ln>
                  <a:noFill/>
                </a:ln>
                <a:solidFill>
                  <a:srgbClr val="AE0061"/>
                </a:solidFill>
                <a:effectLst/>
                <a:uLnTx/>
                <a:uFillTx/>
                <a:latin typeface="Calibri" panose="020F0502020204030204"/>
                <a:ea typeface="+mn-ea"/>
                <a:cs typeface="Calibri"/>
              </a:rPr>
              <a:t>WebConsult</a:t>
            </a:r>
            <a:r>
              <a:rPr kumimoji="0" lang="en-US" sz="2000" b="0" i="0" u="none" strike="noStrike" kern="0" cap="none" spc="-80" normalizeH="0" baseline="0" noProof="0" dirty="0">
                <a:ln>
                  <a:noFill/>
                </a:ln>
                <a:solidFill>
                  <a:srgbClr val="AE0061"/>
                </a:solidFill>
                <a:effectLst/>
                <a:uLnTx/>
                <a:uFillTx/>
                <a:latin typeface="Calibri" panose="020F0502020204030204"/>
                <a:ea typeface="+mn-ea"/>
                <a:cs typeface="Calibri"/>
              </a:rPr>
              <a:t> </a:t>
            </a:r>
            <a:r>
              <a:rPr kumimoji="0" lang="en-US" sz="2000" b="0" i="0" u="none" strike="noStrike" kern="0" cap="none" spc="-5" normalizeH="0" baseline="0" noProof="0" dirty="0">
                <a:ln>
                  <a:noFill/>
                </a:ln>
                <a:solidFill>
                  <a:srgbClr val="AE0061"/>
                </a:solidFill>
                <a:effectLst/>
                <a:uLnTx/>
                <a:uFillTx/>
                <a:latin typeface="Calibri" panose="020F0502020204030204"/>
                <a:ea typeface="+mn-ea"/>
                <a:cs typeface="Calibri"/>
              </a:rPr>
              <a:t>(online):  </a:t>
            </a:r>
            <a:r>
              <a:rPr kumimoji="0" lang="en-US" sz="2000" b="0" i="0" u="sng" strike="noStrike" kern="0" cap="none" spc="-10" normalizeH="0" baseline="0" noProof="0" dirty="0">
                <a:ln>
                  <a:noFill/>
                </a:ln>
                <a:solidFill>
                  <a:srgbClr val="A51D5E"/>
                </a:solidFill>
                <a:effectLst/>
                <a:uLnTx/>
                <a:uFillTx/>
                <a:latin typeface="Calibri" panose="020F0502020204030204"/>
                <a:ea typeface="+mn-ea"/>
                <a:cs typeface="Calibri"/>
                <a:hlinkClick r:id="rId3"/>
              </a:rPr>
              <a:t>www.healthhelp.com/humana</a:t>
            </a:r>
            <a:r>
              <a:rPr kumimoji="0" lang="en-US" sz="2000" b="0" i="0" u="sng" strike="noStrike" kern="0" cap="none" spc="-10" normalizeH="0" baseline="0" noProof="0" dirty="0">
                <a:ln>
                  <a:noFill/>
                </a:ln>
                <a:solidFill>
                  <a:srgbClr val="A51D5E"/>
                </a:solidFill>
                <a:effectLst/>
                <a:uLnTx/>
                <a:uFillTx/>
                <a:latin typeface="Calibri" panose="020F0502020204030204"/>
                <a:ea typeface="+mn-ea"/>
                <a:cs typeface="Calibri"/>
              </a:rPr>
              <a:t> </a:t>
            </a:r>
            <a:r>
              <a:rPr kumimoji="0" lang="en-US" sz="2000" b="0" i="0" u="none" strike="noStrike" kern="0" cap="none" spc="-5" normalizeH="0" baseline="0" noProof="0" dirty="0">
                <a:ln>
                  <a:noFill/>
                </a:ln>
                <a:solidFill>
                  <a:srgbClr val="000000"/>
                </a:solidFill>
                <a:effectLst/>
                <a:uLnTx/>
                <a:uFillTx/>
                <a:latin typeface="Calibri" panose="020F0502020204030204"/>
                <a:ea typeface="+mn-ea"/>
                <a:cs typeface="Calibri"/>
              </a:rPr>
              <a:t>(select Initiate a Procedure, Login)</a:t>
            </a:r>
          </a:p>
          <a:p>
            <a:pPr marL="280988" marR="0" lvl="0" indent="-261938" algn="l" defTabSz="914400" rtl="0" eaLnBrk="1" fontAlgn="auto" latinLnBrk="0" hangingPunct="1">
              <a:lnSpc>
                <a:spcPct val="100000"/>
              </a:lnSpc>
              <a:spcBef>
                <a:spcPts val="600"/>
              </a:spcBef>
              <a:spcAft>
                <a:spcPts val="600"/>
              </a:spcAft>
              <a:buClrTx/>
              <a:buSzPct val="102000"/>
              <a:buFont typeface="Arial" panose="020B0604020202020204" pitchFamily="34" charset="0"/>
              <a:buChar char="•"/>
              <a:tabLst>
                <a:tab pos="339725" algn="l"/>
              </a:tabLst>
              <a:defRPr/>
            </a:pPr>
            <a:r>
              <a:rPr kumimoji="0" lang="en-US" sz="2000" b="0" i="0" u="none" strike="noStrike" kern="0" cap="none" spc="-10" normalizeH="0" baseline="0" noProof="0" dirty="0">
                <a:ln>
                  <a:noFill/>
                </a:ln>
                <a:solidFill>
                  <a:srgbClr val="AE0061"/>
                </a:solidFill>
                <a:effectLst/>
                <a:uLnTx/>
                <a:uFillTx/>
                <a:latin typeface="Calibri" panose="020F0502020204030204"/>
                <a:ea typeface="+mn-ea"/>
                <a:cs typeface="Calibri"/>
              </a:rPr>
              <a:t>Phone: </a:t>
            </a:r>
            <a:r>
              <a:rPr kumimoji="0" lang="en-US" sz="2000" b="0" i="0" u="none" strike="noStrike" kern="0" cap="none" spc="-5" normalizeH="0" baseline="0" noProof="0" dirty="0">
                <a:ln>
                  <a:noFill/>
                </a:ln>
                <a:solidFill>
                  <a:srgbClr val="000000"/>
                </a:solidFill>
                <a:effectLst/>
                <a:uLnTx/>
                <a:uFillTx/>
                <a:latin typeface="Calibri" panose="020F0502020204030204"/>
                <a:ea typeface="+mn-ea"/>
                <a:cs typeface="Calibri"/>
              </a:rPr>
              <a:t>1-866-825-1550 </a:t>
            </a:r>
            <a:r>
              <a:rPr kumimoji="0" lang="en-US" sz="2000" b="0" i="0" u="none" strike="noStrike" kern="0" cap="none" spc="-10" normalizeH="0" baseline="0" noProof="0" dirty="0">
                <a:ln>
                  <a:noFill/>
                </a:ln>
                <a:solidFill>
                  <a:srgbClr val="000000"/>
                </a:solidFill>
                <a:effectLst/>
                <a:uLnTx/>
                <a:uFillTx/>
                <a:latin typeface="Calibri" panose="020F0502020204030204"/>
                <a:ea typeface="+mn-ea"/>
                <a:cs typeface="Calibri"/>
              </a:rPr>
              <a:t>Monday - Friday </a:t>
            </a:r>
            <a:r>
              <a:rPr kumimoji="0" lang="en-US" sz="2000" b="0" i="0" u="none" strike="noStrike" kern="0" cap="none" spc="-5" normalizeH="0" baseline="0" noProof="0" dirty="0">
                <a:ln>
                  <a:noFill/>
                </a:ln>
                <a:solidFill>
                  <a:srgbClr val="000000"/>
                </a:solidFill>
                <a:effectLst/>
                <a:uLnTx/>
                <a:uFillTx/>
                <a:latin typeface="Calibri" panose="020F0502020204030204"/>
                <a:ea typeface="+mn-ea"/>
                <a:cs typeface="Calibri"/>
              </a:rPr>
              <a:t>(7 a.m. </a:t>
            </a:r>
            <a:r>
              <a:rPr kumimoji="0" lang="en-US" sz="2000" b="0" i="0" u="none" strike="noStrike" kern="0" cap="none" spc="-10" normalizeH="0" baseline="0" noProof="0" dirty="0">
                <a:ln>
                  <a:noFill/>
                </a:ln>
                <a:solidFill>
                  <a:srgbClr val="000000"/>
                </a:solidFill>
                <a:effectLst/>
                <a:uLnTx/>
                <a:uFillTx/>
                <a:latin typeface="Calibri" panose="020F0502020204030204"/>
                <a:ea typeface="+mn-ea"/>
                <a:cs typeface="Calibri"/>
              </a:rPr>
              <a:t>to </a:t>
            </a:r>
            <a:r>
              <a:rPr kumimoji="0" lang="en-US" sz="2000" b="0" i="0" u="none" strike="noStrike" kern="0" cap="none" spc="-5" normalizeH="0" baseline="0" noProof="0" dirty="0">
                <a:ln>
                  <a:noFill/>
                </a:ln>
                <a:solidFill>
                  <a:srgbClr val="000000"/>
                </a:solidFill>
                <a:effectLst/>
                <a:uLnTx/>
                <a:uFillTx/>
                <a:latin typeface="Calibri" panose="020F0502020204030204"/>
                <a:ea typeface="+mn-ea"/>
                <a:cs typeface="Calibri"/>
              </a:rPr>
              <a:t>7 p.m.) and </a:t>
            </a:r>
            <a:r>
              <a:rPr kumimoji="0" lang="en-US" sz="2000" b="0" i="0" u="none" strike="noStrike" kern="0" cap="none" spc="-15" normalizeH="0" baseline="0" noProof="0" dirty="0">
                <a:ln>
                  <a:noFill/>
                </a:ln>
                <a:solidFill>
                  <a:srgbClr val="000000"/>
                </a:solidFill>
                <a:effectLst/>
                <a:uLnTx/>
                <a:uFillTx/>
                <a:latin typeface="Calibri" panose="020F0502020204030204"/>
                <a:ea typeface="+mn-ea"/>
                <a:cs typeface="Calibri"/>
              </a:rPr>
              <a:t>Saturday </a:t>
            </a:r>
            <a:r>
              <a:rPr kumimoji="0" lang="en-US" sz="2000" b="0" i="0" u="none" strike="noStrike" kern="0" cap="none" spc="-5" normalizeH="0" baseline="0" noProof="0" dirty="0">
                <a:ln>
                  <a:noFill/>
                </a:ln>
                <a:solidFill>
                  <a:srgbClr val="000000"/>
                </a:solidFill>
                <a:effectLst/>
                <a:uLnTx/>
                <a:uFillTx/>
                <a:latin typeface="Calibri" panose="020F0502020204030204"/>
                <a:ea typeface="+mn-ea"/>
                <a:cs typeface="Calibri"/>
              </a:rPr>
              <a:t>(7 a.m. </a:t>
            </a:r>
            <a:r>
              <a:rPr kumimoji="0" lang="en-US" sz="2000" b="0" i="0" u="none" strike="noStrike" kern="0" cap="none" spc="-10" normalizeH="0" baseline="0" noProof="0" dirty="0">
                <a:ln>
                  <a:noFill/>
                </a:ln>
                <a:solidFill>
                  <a:srgbClr val="000000"/>
                </a:solidFill>
                <a:effectLst/>
                <a:uLnTx/>
                <a:uFillTx/>
                <a:latin typeface="Calibri" panose="020F0502020204030204"/>
                <a:ea typeface="+mn-ea"/>
                <a:cs typeface="Calibri"/>
              </a:rPr>
              <a:t>to </a:t>
            </a:r>
            <a:r>
              <a:rPr kumimoji="0" lang="en-US" sz="2000" b="0" i="0" u="none" strike="noStrike" kern="0" cap="none" spc="-5" normalizeH="0" baseline="0" noProof="0" dirty="0">
                <a:ln>
                  <a:noFill/>
                </a:ln>
                <a:solidFill>
                  <a:srgbClr val="000000"/>
                </a:solidFill>
                <a:effectLst/>
                <a:uLnTx/>
                <a:uFillTx/>
                <a:latin typeface="Calibri" panose="020F0502020204030204"/>
                <a:ea typeface="+mn-ea"/>
                <a:cs typeface="Calibri"/>
              </a:rPr>
              <a:t>4 p.m.)</a:t>
            </a:r>
            <a:r>
              <a:rPr kumimoji="0" lang="en-US" sz="2000" b="0" i="0" u="none" strike="noStrike" kern="0" cap="none" spc="280" normalizeH="0" baseline="0" noProof="0" dirty="0">
                <a:ln>
                  <a:noFill/>
                </a:ln>
                <a:solidFill>
                  <a:srgbClr val="000000"/>
                </a:solidFill>
                <a:effectLst/>
                <a:uLnTx/>
                <a:uFillTx/>
                <a:latin typeface="Calibri" panose="020F0502020204030204"/>
                <a:ea typeface="+mn-ea"/>
                <a:cs typeface="Calibri"/>
              </a:rPr>
              <a:t> </a:t>
            </a:r>
            <a:r>
              <a:rPr kumimoji="0" lang="en-US" sz="2000" b="0" i="0" u="none" strike="noStrike" kern="0" cap="none" spc="-10" normalizeH="0" baseline="0" noProof="0" dirty="0">
                <a:ln>
                  <a:noFill/>
                </a:ln>
                <a:solidFill>
                  <a:srgbClr val="000000"/>
                </a:solidFill>
                <a:effectLst/>
                <a:uLnTx/>
                <a:uFillTx/>
                <a:latin typeface="Calibri" panose="020F0502020204030204"/>
                <a:ea typeface="+mn-ea"/>
                <a:cs typeface="Calibri"/>
              </a:rPr>
              <a:t>Central </a:t>
            </a:r>
            <a:r>
              <a:rPr kumimoji="0" lang="en-US" sz="2000" b="0" i="0" u="none" strike="noStrike" kern="0" cap="none" spc="-5" normalizeH="0" baseline="0" noProof="0" dirty="0">
                <a:ln>
                  <a:noFill/>
                </a:ln>
                <a:solidFill>
                  <a:srgbClr val="000000"/>
                </a:solidFill>
                <a:effectLst/>
                <a:uLnTx/>
                <a:uFillTx/>
                <a:latin typeface="Calibri" panose="020F0502020204030204"/>
                <a:ea typeface="+mn-ea"/>
                <a:cs typeface="Calibri"/>
              </a:rPr>
              <a:t>Time</a:t>
            </a:r>
          </a:p>
          <a:p>
            <a:pPr marL="280988" marR="0" lvl="0" indent="-261938" algn="l" defTabSz="914400" rtl="0" eaLnBrk="1" fontAlgn="auto" latinLnBrk="0" hangingPunct="1">
              <a:lnSpc>
                <a:spcPct val="100000"/>
              </a:lnSpc>
              <a:spcBef>
                <a:spcPts val="600"/>
              </a:spcBef>
              <a:spcAft>
                <a:spcPts val="600"/>
              </a:spcAft>
              <a:buClrTx/>
              <a:buSzPct val="102000"/>
              <a:buFont typeface="Arial" panose="020B0604020202020204" pitchFamily="34" charset="0"/>
              <a:buChar char="•"/>
              <a:tabLst>
                <a:tab pos="339725" algn="l"/>
              </a:tabLst>
              <a:defRPr/>
            </a:pPr>
            <a:r>
              <a:rPr kumimoji="0" lang="en-US" sz="2000" b="0" i="0" u="none" strike="noStrike" kern="0" cap="none" spc="-15" normalizeH="0" baseline="0" noProof="0" dirty="0">
                <a:ln>
                  <a:noFill/>
                </a:ln>
                <a:solidFill>
                  <a:srgbClr val="AE0061"/>
                </a:solidFill>
                <a:effectLst/>
                <a:uLnTx/>
                <a:uFillTx/>
                <a:latin typeface="Calibri" panose="020F0502020204030204"/>
                <a:ea typeface="+mn-ea"/>
                <a:cs typeface="Calibri"/>
              </a:rPr>
              <a:t>IVR/Fax:</a:t>
            </a:r>
            <a:r>
              <a:rPr kumimoji="0" lang="en-US" sz="2000" b="0" i="0" u="none" strike="noStrike" kern="0" cap="none" spc="-105" normalizeH="0" baseline="0" noProof="0" dirty="0">
                <a:ln>
                  <a:noFill/>
                </a:ln>
                <a:solidFill>
                  <a:srgbClr val="AE0061"/>
                </a:solidFill>
                <a:effectLst/>
                <a:uLnTx/>
                <a:uFillTx/>
                <a:latin typeface="Calibri" panose="020F0502020204030204"/>
                <a:ea typeface="+mn-ea"/>
                <a:cs typeface="Calibri"/>
              </a:rPr>
              <a:t> </a:t>
            </a:r>
            <a:r>
              <a:rPr kumimoji="0" lang="en-US" sz="2000" b="0" i="0" u="none" strike="noStrike" kern="0" cap="none" spc="-5" normalizeH="0" baseline="0" noProof="0" dirty="0">
                <a:ln>
                  <a:noFill/>
                </a:ln>
                <a:solidFill>
                  <a:srgbClr val="000000"/>
                </a:solidFill>
                <a:effectLst/>
                <a:uLnTx/>
                <a:uFillTx/>
                <a:latin typeface="Calibri" panose="020F0502020204030204"/>
                <a:ea typeface="+mn-ea"/>
                <a:cs typeface="Calibri"/>
              </a:rPr>
              <a:t>1-888-863-4464</a:t>
            </a:r>
            <a:endParaRPr kumimoji="0" lang="en-US" sz="2000" b="0" i="0" u="none" strike="noStrike" kern="0" cap="none" spc="0" normalizeH="0" baseline="0" noProof="0" dirty="0">
              <a:ln>
                <a:noFill/>
              </a:ln>
              <a:solidFill>
                <a:srgbClr val="43813C"/>
              </a:solidFill>
              <a:effectLst/>
              <a:uLnTx/>
              <a:uFillTx/>
              <a:latin typeface="Calibri" panose="020F0502020204030204"/>
              <a:ea typeface="+mn-ea"/>
              <a:cs typeface="Calibri"/>
            </a:endParaRPr>
          </a:p>
          <a:p>
            <a:pPr marL="280988" marR="2392045" lvl="0" indent="-261938" algn="l" defTabSz="914400" rtl="0" eaLnBrk="1" fontAlgn="auto" latinLnBrk="0" hangingPunct="1">
              <a:lnSpc>
                <a:spcPct val="100000"/>
              </a:lnSpc>
              <a:spcBef>
                <a:spcPts val="600"/>
              </a:spcBef>
              <a:spcAft>
                <a:spcPts val="600"/>
              </a:spcAft>
              <a:buClrTx/>
              <a:buSzPct val="102000"/>
              <a:buFont typeface="Arial" panose="020B0604020202020204" pitchFamily="34" charset="0"/>
              <a:buChar char="•"/>
              <a:tabLst>
                <a:tab pos="339725" algn="l"/>
              </a:tabLst>
              <a:defRPr/>
            </a:pPr>
            <a:r>
              <a:rPr kumimoji="0" lang="en-US" sz="2000" b="0" i="0" u="none" strike="noStrike" kern="0" cap="none" spc="-10" normalizeH="0" baseline="0" noProof="0" dirty="0">
                <a:ln>
                  <a:noFill/>
                </a:ln>
                <a:solidFill>
                  <a:srgbClr val="AE0061"/>
                </a:solidFill>
                <a:effectLst/>
                <a:uLnTx/>
                <a:uFillTx/>
                <a:latin typeface="Calibri" panose="020F0502020204030204"/>
                <a:ea typeface="+mn-ea"/>
                <a:cs typeface="Calibri"/>
              </a:rPr>
              <a:t>Expedited/urgent status: </a:t>
            </a:r>
            <a:r>
              <a:rPr kumimoji="0" lang="en-US" sz="2000" b="0" i="0" u="none" strike="noStrike" kern="0" cap="none" spc="-5" normalizeH="0" baseline="0" noProof="0" dirty="0">
                <a:ln>
                  <a:noFill/>
                </a:ln>
                <a:solidFill>
                  <a:srgbClr val="000000"/>
                </a:solidFill>
                <a:effectLst/>
                <a:uLnTx/>
                <a:uFillTx/>
                <a:latin typeface="Calibri" panose="020F0502020204030204"/>
                <a:ea typeface="+mn-ea"/>
                <a:cs typeface="Calibri"/>
              </a:rPr>
              <a:t>Phone: 1-866-825-1550 or</a:t>
            </a:r>
            <a:r>
              <a:rPr kumimoji="0" lang="en-US" sz="2000" b="0" i="0" u="none" strike="noStrike" kern="0" cap="none" spc="75" normalizeH="0" baseline="0" noProof="0" dirty="0">
                <a:ln>
                  <a:noFill/>
                </a:ln>
                <a:solidFill>
                  <a:srgbClr val="000000"/>
                </a:solidFill>
                <a:effectLst/>
                <a:uLnTx/>
                <a:uFillTx/>
                <a:latin typeface="Calibri" panose="020F0502020204030204"/>
                <a:ea typeface="+mn-ea"/>
                <a:cs typeface="Calibri"/>
              </a:rPr>
              <a:t> </a:t>
            </a:r>
            <a:r>
              <a:rPr kumimoji="0" lang="en-US" sz="2000" b="0" i="0" u="none" strike="noStrike" kern="0" cap="none" spc="-15" normalizeH="0" baseline="0" noProof="0" dirty="0">
                <a:ln>
                  <a:noFill/>
                </a:ln>
                <a:solidFill>
                  <a:srgbClr val="000000"/>
                </a:solidFill>
                <a:effectLst/>
                <a:uLnTx/>
                <a:uFillTx/>
                <a:latin typeface="Calibri" panose="020F0502020204030204"/>
                <a:ea typeface="+mn-ea"/>
                <a:cs typeface="Calibri"/>
              </a:rPr>
              <a:t>Fax:</a:t>
            </a:r>
            <a:r>
              <a:rPr kumimoji="0" lang="en-US" sz="2000" b="0" i="0" u="none" strike="noStrike" kern="0" cap="none" spc="-5" normalizeH="0" baseline="0" noProof="0" dirty="0">
                <a:ln>
                  <a:noFill/>
                </a:ln>
                <a:solidFill>
                  <a:srgbClr val="000000"/>
                </a:solidFill>
                <a:effectLst/>
                <a:uLnTx/>
                <a:uFillTx/>
                <a:latin typeface="Calibri" panose="020F0502020204030204"/>
                <a:ea typeface="+mn-ea"/>
                <a:cs typeface="Calibri"/>
              </a:rPr>
              <a:t> 1-800-519-9935 </a:t>
            </a:r>
            <a:endParaRPr kumimoji="0" lang="en-US" sz="2000" b="0" i="0" u="none" strike="noStrike" kern="0" cap="none" spc="0" normalizeH="0" baseline="0" noProof="0" dirty="0">
              <a:ln>
                <a:noFill/>
              </a:ln>
              <a:solidFill>
                <a:srgbClr val="000000"/>
              </a:solidFill>
              <a:effectLst/>
              <a:uLnTx/>
              <a:uFillTx/>
              <a:latin typeface="Calibri" panose="020F0502020204030204"/>
              <a:ea typeface="+mn-ea"/>
              <a:cs typeface="Calibri"/>
            </a:endParaRPr>
          </a:p>
          <a:p>
            <a:pPr marL="280988" marR="2392045" lvl="0" indent="-261938" algn="l" defTabSz="914400" rtl="0" eaLnBrk="1" fontAlgn="auto" latinLnBrk="0" hangingPunct="1">
              <a:lnSpc>
                <a:spcPct val="100000"/>
              </a:lnSpc>
              <a:spcBef>
                <a:spcPts val="0"/>
              </a:spcBef>
              <a:spcAft>
                <a:spcPts val="0"/>
              </a:spcAft>
              <a:buClrTx/>
              <a:buSzTx/>
              <a:buFontTx/>
              <a:buNone/>
              <a:tabLst>
                <a:tab pos="339725" algn="l"/>
              </a:tabLst>
              <a:defRPr/>
            </a:pPr>
            <a:r>
              <a:rPr kumimoji="0" lang="en-US" sz="2000" b="0" i="0" u="none" strike="noStrike" kern="0" cap="none" spc="0" normalizeH="0" baseline="0" noProof="0" dirty="0">
                <a:ln>
                  <a:noFill/>
                </a:ln>
                <a:solidFill>
                  <a:srgbClr val="000000"/>
                </a:solidFill>
                <a:effectLst/>
                <a:uLnTx/>
                <a:uFillTx/>
                <a:latin typeface="Calibri" panose="020F0502020204030204"/>
                <a:ea typeface="+mn-ea"/>
                <a:cs typeface="Calibri"/>
              </a:rPr>
              <a:t>	</a:t>
            </a:r>
            <a:endParaRPr kumimoji="0" lang="en-US" sz="2000" b="0" i="0" u="none" strike="noStrike" kern="0" cap="none" spc="0" normalizeH="0" baseline="0" noProof="0" dirty="0">
              <a:ln>
                <a:noFill/>
              </a:ln>
              <a:solidFill>
                <a:srgbClr val="43813C"/>
              </a:solidFill>
              <a:effectLst/>
              <a:uLnTx/>
              <a:uFillTx/>
              <a:latin typeface="Calibri" panose="020F0502020204030204"/>
              <a:ea typeface="+mn-ea"/>
              <a:cs typeface="Times New Roman"/>
            </a:endParaRPr>
          </a:p>
          <a:p>
            <a:pPr marL="2159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0" cap="none" spc="-10" normalizeH="0" baseline="0" noProof="0" dirty="0">
                <a:ln>
                  <a:noFill/>
                </a:ln>
                <a:solidFill>
                  <a:srgbClr val="43813C"/>
                </a:solidFill>
                <a:effectLst/>
                <a:uLnTx/>
                <a:uFillTx/>
                <a:latin typeface="Calibri" panose="020F0502020204030204"/>
                <a:ea typeface="+mn-ea"/>
                <a:cs typeface="Calibri"/>
              </a:rPr>
              <a:t>General</a:t>
            </a:r>
            <a:r>
              <a:rPr kumimoji="0" lang="en-US" sz="2000" b="0" i="0" u="none" strike="noStrike" kern="0" cap="none" spc="-30" normalizeH="0" baseline="0" noProof="0" dirty="0">
                <a:ln>
                  <a:noFill/>
                </a:ln>
                <a:solidFill>
                  <a:srgbClr val="43813C"/>
                </a:solidFill>
                <a:effectLst/>
                <a:uLnTx/>
                <a:uFillTx/>
                <a:latin typeface="Calibri" panose="020F0502020204030204"/>
                <a:ea typeface="+mn-ea"/>
                <a:cs typeface="Calibri"/>
              </a:rPr>
              <a:t> </a:t>
            </a:r>
            <a:r>
              <a:rPr kumimoji="0" lang="en-US" sz="2000" b="0" i="0" u="none" strike="noStrike" kern="0" cap="none" spc="-10" normalizeH="0" baseline="0" noProof="0" dirty="0">
                <a:ln>
                  <a:noFill/>
                </a:ln>
                <a:solidFill>
                  <a:srgbClr val="43813C"/>
                </a:solidFill>
                <a:effectLst/>
                <a:uLnTx/>
                <a:uFillTx/>
                <a:latin typeface="Calibri" panose="020F0502020204030204"/>
                <a:ea typeface="+mn-ea"/>
                <a:cs typeface="Calibri"/>
              </a:rPr>
              <a:t>information    </a:t>
            </a:r>
            <a:r>
              <a:rPr kumimoji="0" lang="en-US" sz="2000" b="0" i="0" u="sng" strike="noStrike" kern="0" cap="none" spc="-10" normalizeH="0" baseline="0" noProof="0" dirty="0">
                <a:ln>
                  <a:noFill/>
                </a:ln>
                <a:solidFill>
                  <a:srgbClr val="A51D5E"/>
                </a:solidFill>
                <a:effectLst/>
                <a:uLnTx/>
                <a:uFillTx/>
                <a:latin typeface="Calibri"/>
                <a:ea typeface="+mn-ea"/>
                <a:cs typeface="Calibri"/>
                <a:hlinkClick r:id="rId3"/>
              </a:rPr>
              <a:t>www.healthhelp.com/humana</a:t>
            </a:r>
            <a:r>
              <a:rPr kumimoji="0" lang="en-US" sz="2000" b="0" i="0" u="sng" strike="noStrike" kern="0" cap="none" spc="-10" normalizeH="0" baseline="0" noProof="0" dirty="0">
                <a:ln>
                  <a:noFill/>
                </a:ln>
                <a:solidFill>
                  <a:srgbClr val="A51D5E"/>
                </a:solidFill>
                <a:effectLst/>
                <a:uLnTx/>
                <a:uFillTx/>
                <a:latin typeface="Calibri"/>
                <a:ea typeface="+mn-ea"/>
                <a:cs typeface="Calibri"/>
              </a:rPr>
              <a:t> </a:t>
            </a:r>
            <a:endParaRPr kumimoji="0" lang="en-US" sz="2000" b="0" i="0" u="none" strike="noStrike" kern="0" cap="none" spc="-10" normalizeH="0" baseline="0" noProof="0" dirty="0">
              <a:ln>
                <a:noFill/>
              </a:ln>
              <a:solidFill>
                <a:srgbClr val="43813C"/>
              </a:solidFill>
              <a:effectLst/>
              <a:uLnTx/>
              <a:uFillTx/>
              <a:latin typeface="Calibri" panose="020F0502020204030204"/>
              <a:ea typeface="+mn-ea"/>
              <a:cs typeface="Calibri"/>
            </a:endParaRPr>
          </a:p>
          <a:p>
            <a:pPr marL="2159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0" cap="none" spc="-5" normalizeH="0" baseline="0" noProof="0" dirty="0">
                <a:ln>
                  <a:noFill/>
                </a:ln>
                <a:solidFill>
                  <a:srgbClr val="323033"/>
                </a:solidFill>
                <a:effectLst/>
                <a:uLnTx/>
                <a:uFillTx/>
                <a:latin typeface="Calibri"/>
                <a:ea typeface="+mn-ea"/>
                <a:cs typeface="Calibri"/>
              </a:rPr>
              <a:t>HealthHelp managed procedure code list, clinical guidelines, FAQ, and other general information.</a:t>
            </a:r>
            <a:endParaRPr kumimoji="0" lang="en-US" sz="2000" b="0" i="0" u="sng" strike="noStrike" kern="0" cap="none" spc="-10" normalizeH="0" baseline="0" noProof="0" dirty="0">
              <a:ln>
                <a:noFill/>
              </a:ln>
              <a:solidFill>
                <a:srgbClr val="A51D5E"/>
              </a:solidFill>
              <a:effectLst/>
              <a:uLnTx/>
              <a:uFillTx/>
              <a:latin typeface="Calibri" panose="020F0502020204030204"/>
              <a:ea typeface="+mn-ea"/>
              <a:cs typeface="Calibri"/>
            </a:endParaRPr>
          </a:p>
          <a:p>
            <a:pPr marL="21590" marR="173863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srgbClr val="43813C"/>
              </a:solidFill>
              <a:effectLst/>
              <a:uLnTx/>
              <a:uFillTx/>
              <a:latin typeface="Calibri" panose="020F0502020204030204"/>
              <a:ea typeface="+mn-ea"/>
              <a:cs typeface="Times New Roman"/>
            </a:endParaRPr>
          </a:p>
          <a:p>
            <a:pPr marL="2159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0" cap="none" spc="-20" normalizeH="0" baseline="0" noProof="0" dirty="0">
                <a:ln>
                  <a:noFill/>
                </a:ln>
                <a:solidFill>
                  <a:srgbClr val="43813C"/>
                </a:solidFill>
                <a:effectLst/>
                <a:uLnTx/>
                <a:uFillTx/>
                <a:latin typeface="Calibri" panose="020F0502020204030204"/>
                <a:ea typeface="+mn-ea"/>
                <a:cs typeface="Calibri"/>
              </a:rPr>
              <a:t>Technical</a:t>
            </a:r>
            <a:r>
              <a:rPr kumimoji="0" lang="en-US" sz="2000" b="0" i="0" u="none" strike="noStrike" kern="0" cap="none" spc="-65" normalizeH="0" baseline="0" noProof="0" dirty="0">
                <a:ln>
                  <a:noFill/>
                </a:ln>
                <a:solidFill>
                  <a:srgbClr val="43813C"/>
                </a:solidFill>
                <a:effectLst/>
                <a:uLnTx/>
                <a:uFillTx/>
                <a:latin typeface="Calibri" panose="020F0502020204030204"/>
                <a:ea typeface="+mn-ea"/>
                <a:cs typeface="Calibri"/>
              </a:rPr>
              <a:t> </a:t>
            </a:r>
            <a:r>
              <a:rPr kumimoji="0" lang="en-US" sz="2000" b="0" i="0" u="none" strike="noStrike" kern="0" cap="none" spc="-5" normalizeH="0" baseline="0" noProof="0" dirty="0">
                <a:ln>
                  <a:noFill/>
                </a:ln>
                <a:solidFill>
                  <a:srgbClr val="43813C"/>
                </a:solidFill>
                <a:effectLst/>
                <a:uLnTx/>
                <a:uFillTx/>
                <a:latin typeface="Calibri" panose="020F0502020204030204"/>
                <a:ea typeface="+mn-ea"/>
                <a:cs typeface="Calibri"/>
              </a:rPr>
              <a:t>issues</a:t>
            </a:r>
          </a:p>
          <a:p>
            <a:pPr marL="21590" marR="5080" lvl="0" indent="-635"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0" cap="none" spc="-5" normalizeH="0" baseline="0" noProof="0" dirty="0">
                <a:ln>
                  <a:noFill/>
                </a:ln>
                <a:solidFill>
                  <a:srgbClr val="323033"/>
                </a:solidFill>
                <a:effectLst/>
                <a:uLnTx/>
                <a:uFillTx/>
                <a:latin typeface="Calibri" panose="020F0502020204030204"/>
                <a:ea typeface="+mn-ea"/>
                <a:cs typeface="Calibri"/>
              </a:rPr>
              <a:t>Assistance with HealthHelp technical questions such as WebConsult access, password reset, or updating physician/facility information is </a:t>
            </a:r>
            <a:r>
              <a:rPr kumimoji="0" lang="en-US" sz="2000" b="0" i="0" u="none" strike="noStrike" kern="0" cap="none" spc="-10" normalizeH="0" baseline="0" noProof="0" dirty="0">
                <a:ln>
                  <a:noFill/>
                </a:ln>
                <a:solidFill>
                  <a:srgbClr val="323033"/>
                </a:solidFill>
                <a:effectLst/>
                <a:uLnTx/>
                <a:uFillTx/>
                <a:latin typeface="Calibri" panose="020F0502020204030204"/>
                <a:ea typeface="+mn-ea"/>
                <a:cs typeface="Calibri"/>
              </a:rPr>
              <a:t>at: </a:t>
            </a:r>
            <a:r>
              <a:rPr kumimoji="0" lang="en-US" sz="2000" b="0" i="0" u="none" strike="noStrike" kern="0" cap="none" spc="-5" normalizeH="0" baseline="0" noProof="0" dirty="0">
                <a:ln>
                  <a:noFill/>
                </a:ln>
                <a:solidFill>
                  <a:srgbClr val="323033"/>
                </a:solidFill>
                <a:effectLst/>
                <a:uLnTx/>
                <a:uFillTx/>
                <a:latin typeface="Calibri" panose="020F0502020204030204"/>
                <a:ea typeface="+mn-ea"/>
                <a:cs typeface="Calibri"/>
                <a:hlinkClick r:id="rId4"/>
              </a:rPr>
              <a:t>RCSupport@HealthHelp.com</a:t>
            </a:r>
            <a:r>
              <a:rPr kumimoji="0" lang="en-US" sz="2000" b="0" i="0" u="none" strike="noStrike" kern="0" cap="none" spc="-5" normalizeH="0" baseline="0" noProof="0" dirty="0">
                <a:ln>
                  <a:noFill/>
                </a:ln>
                <a:solidFill>
                  <a:srgbClr val="323033"/>
                </a:solidFill>
                <a:effectLst/>
                <a:uLnTx/>
                <a:uFillTx/>
                <a:latin typeface="Calibri" panose="020F0502020204030204"/>
                <a:ea typeface="+mn-ea"/>
                <a:cs typeface="Calibri"/>
              </a:rPr>
              <a:t> or 1-800-546-7092 </a:t>
            </a:r>
            <a:r>
              <a:rPr kumimoji="0" lang="en-US" sz="2000" b="0" i="0" u="none" strike="noStrike" kern="0" cap="none" spc="-10" normalizeH="0" baseline="0" noProof="0" dirty="0">
                <a:ln>
                  <a:noFill/>
                </a:ln>
                <a:solidFill>
                  <a:srgbClr val="323033"/>
                </a:solidFill>
                <a:effectLst/>
                <a:uLnTx/>
                <a:uFillTx/>
                <a:latin typeface="Calibri" panose="020F0502020204030204"/>
                <a:ea typeface="+mn-ea"/>
                <a:cs typeface="Calibri"/>
              </a:rPr>
              <a:t>(Monday - Friday from                    </a:t>
            </a:r>
            <a:r>
              <a:rPr kumimoji="0" lang="en-US" sz="2000" b="0" i="0" u="none" strike="noStrike" kern="0" cap="none" spc="-5" normalizeH="0" baseline="0" noProof="0" dirty="0">
                <a:ln>
                  <a:noFill/>
                </a:ln>
                <a:solidFill>
                  <a:srgbClr val="323033"/>
                </a:solidFill>
                <a:effectLst/>
                <a:uLnTx/>
                <a:uFillTx/>
                <a:latin typeface="Calibri" panose="020F0502020204030204"/>
                <a:ea typeface="+mn-ea"/>
                <a:cs typeface="Calibri"/>
              </a:rPr>
              <a:t>7 a.m. </a:t>
            </a:r>
            <a:r>
              <a:rPr kumimoji="0" lang="en-US" sz="2000" b="0" i="0" u="none" strike="noStrike" kern="0" cap="none" spc="-10" normalizeH="0" baseline="0" noProof="0" dirty="0">
                <a:ln>
                  <a:noFill/>
                </a:ln>
                <a:solidFill>
                  <a:srgbClr val="323033"/>
                </a:solidFill>
                <a:effectLst/>
                <a:uLnTx/>
                <a:uFillTx/>
                <a:latin typeface="Calibri" panose="020F0502020204030204"/>
                <a:ea typeface="+mn-ea"/>
                <a:cs typeface="Calibri"/>
              </a:rPr>
              <a:t>to </a:t>
            </a:r>
            <a:r>
              <a:rPr kumimoji="0" lang="en-US" sz="2000" b="0" i="0" u="none" strike="noStrike" kern="0" cap="none" spc="-5" normalizeH="0" baseline="0" noProof="0" dirty="0">
                <a:ln>
                  <a:noFill/>
                </a:ln>
                <a:solidFill>
                  <a:srgbClr val="323033"/>
                </a:solidFill>
                <a:effectLst/>
                <a:uLnTx/>
                <a:uFillTx/>
                <a:latin typeface="Calibri" panose="020F0502020204030204"/>
                <a:ea typeface="+mn-ea"/>
                <a:cs typeface="Calibri"/>
              </a:rPr>
              <a:t>7 p.m. </a:t>
            </a:r>
            <a:r>
              <a:rPr kumimoji="0" lang="en-US" sz="2000" b="0" i="0" u="none" strike="noStrike" kern="0" cap="none" spc="-10" normalizeH="0" baseline="0" noProof="0" dirty="0">
                <a:ln>
                  <a:noFill/>
                </a:ln>
                <a:solidFill>
                  <a:srgbClr val="323033"/>
                </a:solidFill>
                <a:effectLst/>
                <a:uLnTx/>
                <a:uFillTx/>
                <a:latin typeface="Calibri" panose="020F0502020204030204"/>
                <a:ea typeface="+mn-ea"/>
                <a:cs typeface="Calibri"/>
              </a:rPr>
              <a:t>Central</a:t>
            </a:r>
            <a:r>
              <a:rPr kumimoji="0" lang="en-US" sz="2000" b="0" i="0" u="none" strike="noStrike" kern="0" cap="none" spc="5" normalizeH="0" baseline="0" noProof="0" dirty="0">
                <a:ln>
                  <a:noFill/>
                </a:ln>
                <a:solidFill>
                  <a:srgbClr val="323033"/>
                </a:solidFill>
                <a:effectLst/>
                <a:uLnTx/>
                <a:uFillTx/>
                <a:latin typeface="Calibri" panose="020F0502020204030204"/>
                <a:ea typeface="+mn-ea"/>
                <a:cs typeface="Calibri"/>
              </a:rPr>
              <a:t> </a:t>
            </a:r>
            <a:r>
              <a:rPr kumimoji="0" lang="en-US" sz="2000" b="0" i="0" u="none" strike="noStrike" kern="0" cap="none" spc="-5" normalizeH="0" baseline="0" noProof="0" dirty="0">
                <a:ln>
                  <a:noFill/>
                </a:ln>
                <a:solidFill>
                  <a:srgbClr val="323033"/>
                </a:solidFill>
                <a:effectLst/>
                <a:uLnTx/>
                <a:uFillTx/>
                <a:latin typeface="Calibri" panose="020F0502020204030204"/>
                <a:ea typeface="+mn-ea"/>
                <a:cs typeface="Calibri"/>
              </a:rPr>
              <a:t>Time).</a:t>
            </a:r>
          </a:p>
        </p:txBody>
      </p:sp>
      <p:sp>
        <p:nvSpPr>
          <p:cNvPr id="5" name="Slide Number Placeholder 4">
            <a:extLst>
              <a:ext uri="{FF2B5EF4-FFF2-40B4-BE49-F238E27FC236}">
                <a16:creationId xmlns:a16="http://schemas.microsoft.com/office/drawing/2014/main" id="{361F3528-1C93-B946-B9EC-6A9F5A45C678}"/>
              </a:ext>
            </a:extLst>
          </p:cNvPr>
          <p:cNvSpPr>
            <a:spLocks noGrp="1"/>
          </p:cNvSpPr>
          <p:nvPr>
            <p:ph type="sldNum" sz="quarter" idx="11"/>
          </p:nvPr>
        </p:nvSpPr>
        <p:spPr/>
        <p:txBody>
          <a:bodyPr/>
          <a:lstStyle/>
          <a:p>
            <a:pPr marL="0" marR="0" lvl="0" indent="0" algn="r" defTabSz="914309"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78BE20"/>
                </a:solidFill>
                <a:effectLst/>
                <a:uLnTx/>
                <a:uFillTx/>
                <a:latin typeface="Calibri Light" panose="020F0302020204030204" pitchFamily="34" charset="0"/>
                <a:ea typeface="+mn-ea"/>
                <a:cs typeface="Calibri Light" panose="020F0302020204030204" pitchFamily="34" charset="0"/>
              </a:rPr>
              <a:t>|</a:t>
            </a:r>
            <a:r>
              <a:rPr kumimoji="0" lang="en-US" sz="1200" b="0" i="0" u="none" strike="noStrike" kern="1200" cap="none" spc="0" normalizeH="0" baseline="0" noProof="0" dirty="0">
                <a:ln>
                  <a:noFill/>
                </a:ln>
                <a:solidFill>
                  <a:srgbClr val="C8C8C8"/>
                </a:solidFill>
                <a:effectLst/>
                <a:uLnTx/>
                <a:uFillTx/>
                <a:latin typeface="Calibri Light" panose="020F0302020204030204" pitchFamily="34" charset="0"/>
                <a:ea typeface="+mn-ea"/>
                <a:cs typeface="Calibri Light" panose="020F0302020204030204" pitchFamily="34" charset="0"/>
              </a:rPr>
              <a:t> </a:t>
            </a:r>
            <a:fld id="{37D409AB-2201-4E18-8A34-C31753AD9B06}" type="slidenum">
              <a:rPr kumimoji="0" lang="en-US" sz="1200" b="0" i="0" u="none" strike="noStrike" kern="1200" cap="none" spc="0" normalizeH="0" baseline="0" noProof="0">
                <a:ln>
                  <a:noFill/>
                </a:ln>
                <a:solidFill>
                  <a:srgbClr val="53575A"/>
                </a:solidFill>
                <a:effectLst/>
                <a:uLnTx/>
                <a:uFillTx/>
                <a:latin typeface="Calibri Light" panose="020F0302020204030204" pitchFamily="34" charset="0"/>
                <a:ea typeface="+mn-ea"/>
                <a:cs typeface="Calibri Light" panose="020F0302020204030204" pitchFamily="34" charset="0"/>
              </a:rPr>
              <a:pPr marL="0" marR="0" lvl="0" indent="0" algn="r" defTabSz="914309" rtl="0" eaLnBrk="1" fontAlgn="auto" latinLnBrk="0" hangingPunct="1">
                <a:lnSpc>
                  <a:spcPct val="100000"/>
                </a:lnSpc>
                <a:spcBef>
                  <a:spcPts val="0"/>
                </a:spcBef>
                <a:spcAft>
                  <a:spcPts val="0"/>
                </a:spcAft>
                <a:buClrTx/>
                <a:buSzTx/>
                <a:buFontTx/>
                <a:buNone/>
                <a:tabLst/>
                <a:defRPr/>
              </a:pPr>
              <a:t>100</a:t>
            </a:fld>
            <a:endParaRPr kumimoji="0" lang="en-US" sz="1200" b="0" i="0" u="none" strike="noStrike" kern="1200" cap="none" spc="0" normalizeH="0" baseline="0" noProof="0" dirty="0">
              <a:ln>
                <a:noFill/>
              </a:ln>
              <a:solidFill>
                <a:srgbClr val="53575A"/>
              </a:solidFill>
              <a:effectLst/>
              <a:uLnTx/>
              <a:uFillTx/>
              <a:latin typeface="Calibri Light" panose="020F0302020204030204" pitchFamily="34" charset="0"/>
              <a:ea typeface="+mn-ea"/>
              <a:cs typeface="Calibri Light" panose="020F0302020204030204" pitchFamily="34" charset="0"/>
            </a:endParaRPr>
          </a:p>
        </p:txBody>
      </p:sp>
      <p:sp>
        <p:nvSpPr>
          <p:cNvPr id="13" name="Title 3"/>
          <p:cNvSpPr>
            <a:spLocks noGrp="1"/>
          </p:cNvSpPr>
          <p:nvPr>
            <p:ph type="title"/>
          </p:nvPr>
        </p:nvSpPr>
        <p:spPr>
          <a:xfrm>
            <a:off x="685800" y="365760"/>
            <a:ext cx="11137392" cy="603504"/>
          </a:xfrm>
        </p:spPr>
        <p:txBody>
          <a:bodyPr/>
          <a:lstStyle/>
          <a:p>
            <a:r>
              <a:rPr lang="en-US" dirty="0"/>
              <a:t>Submitting preauthorization requests</a:t>
            </a:r>
          </a:p>
        </p:txBody>
      </p:sp>
    </p:spTree>
    <p:extLst>
      <p:ext uri="{BB962C8B-B14F-4D97-AF65-F5344CB8AC3E}">
        <p14:creationId xmlns:p14="http://schemas.microsoft.com/office/powerpoint/2010/main" val="1911054698"/>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C3A07EE-4889-E54C-9EF3-019F9E67948D}"/>
              </a:ext>
            </a:extLst>
          </p:cNvPr>
          <p:cNvSpPr>
            <a:spLocks noGrp="1"/>
          </p:cNvSpPr>
          <p:nvPr>
            <p:ph type="title"/>
          </p:nvPr>
        </p:nvSpPr>
        <p:spPr>
          <a:xfrm>
            <a:off x="685800" y="381000"/>
            <a:ext cx="11137392" cy="603504"/>
          </a:xfrm>
          <a:prstGeom prst="rect">
            <a:avLst/>
          </a:prstGeom>
        </p:spPr>
        <p:txBody>
          <a:bodyPr/>
          <a:lstStyle/>
          <a:p>
            <a:r>
              <a:rPr lang="en-US" dirty="0"/>
              <a:t>Resources</a:t>
            </a:r>
            <a:endParaRPr lang="uk-UA" dirty="0"/>
          </a:p>
        </p:txBody>
      </p:sp>
      <p:pic>
        <p:nvPicPr>
          <p:cNvPr id="10" name="Picture 9" title="Lightbulb icon">
            <a:extLst>
              <a:ext uri="{FF2B5EF4-FFF2-40B4-BE49-F238E27FC236}">
                <a16:creationId xmlns:a16="http://schemas.microsoft.com/office/drawing/2014/main" id="{C78CB3D6-110B-E240-AD87-B8B7D2EE0A2D}"/>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286672" y="279162"/>
            <a:ext cx="571833" cy="660874"/>
          </a:xfrm>
          <a:prstGeom prst="rect">
            <a:avLst/>
          </a:prstGeom>
        </p:spPr>
      </p:pic>
      <p:sp>
        <p:nvSpPr>
          <p:cNvPr id="9" name="Rounded Rectangle 42">
            <a:extLst>
              <a:ext uri="{FF2B5EF4-FFF2-40B4-BE49-F238E27FC236}">
                <a16:creationId xmlns:a16="http://schemas.microsoft.com/office/drawing/2014/main" id="{FC153000-517D-4A97-81AC-F9AB9945E41B}"/>
              </a:ext>
            </a:extLst>
          </p:cNvPr>
          <p:cNvSpPr/>
          <p:nvPr/>
        </p:nvSpPr>
        <p:spPr bwMode="auto">
          <a:xfrm>
            <a:off x="381000" y="1524000"/>
            <a:ext cx="3276600" cy="4343399"/>
          </a:xfrm>
          <a:prstGeom prst="roundRect">
            <a:avLst>
              <a:gd name="adj" fmla="val 5798"/>
            </a:avLst>
          </a:prstGeom>
          <a:solidFill>
            <a:schemeClr val="accent1"/>
          </a:solidFill>
          <a:ln w="12700" cap="flat" cmpd="sng" algn="ctr">
            <a:noFill/>
            <a:prstDash val="solid"/>
            <a:round/>
            <a:headEnd type="none" w="med" len="med"/>
            <a:tailEnd type="none" w="med" len="med"/>
          </a:ln>
          <a:effectLst/>
        </p:spPr>
        <p:txBody>
          <a:bodyPr vert="horz" wrap="square" lIns="0" tIns="0" rIns="91440" bIns="45720" numCol="1" rtlCol="0" anchor="t" anchorCtr="0" compatLnSpc="1">
            <a:prstTxWarp prst="textNoShape">
              <a:avLst/>
            </a:prstTxWarp>
            <a:noAutofit/>
          </a:bodyP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Calibri" panose="020F0502020204030204"/>
                <a:ea typeface="+mn-ea"/>
                <a:cs typeface="Arial" panose="020B0604020202020204" pitchFamily="34" charset="0"/>
              </a:rPr>
              <a:t>Authorization</a:t>
            </a:r>
            <a:endParaRPr kumimoji="0" lang="en-US" sz="1050" b="1" i="0" u="none" strike="noStrike" kern="1200" cap="none" spc="0" normalizeH="0" baseline="0" noProof="0" dirty="0">
              <a:ln>
                <a:noFill/>
              </a:ln>
              <a:solidFill>
                <a:srgbClr val="FFFFFF"/>
              </a:solidFill>
              <a:effectLst/>
              <a:uLnTx/>
              <a:uFillTx/>
              <a:latin typeface="Calibri" panose="020F0502020204030204"/>
              <a:ea typeface="+mn-ea"/>
              <a:cs typeface="Arial" panose="020B0604020202020204" pitchFamily="34" charset="0"/>
            </a:endParaRPr>
          </a:p>
        </p:txBody>
      </p:sp>
      <p:sp>
        <p:nvSpPr>
          <p:cNvPr id="11" name="Rounded Rectangle 45">
            <a:extLst>
              <a:ext uri="{FF2B5EF4-FFF2-40B4-BE49-F238E27FC236}">
                <a16:creationId xmlns:a16="http://schemas.microsoft.com/office/drawing/2014/main" id="{184BBC8A-72FF-449D-A782-D321333A6077}"/>
              </a:ext>
            </a:extLst>
          </p:cNvPr>
          <p:cNvSpPr/>
          <p:nvPr/>
        </p:nvSpPr>
        <p:spPr bwMode="auto">
          <a:xfrm>
            <a:off x="762000" y="1981200"/>
            <a:ext cx="3200400" cy="4114800"/>
          </a:xfrm>
          <a:prstGeom prst="roundRect">
            <a:avLst>
              <a:gd name="adj" fmla="val 5798"/>
            </a:avLst>
          </a:prstGeom>
          <a:solidFill>
            <a:schemeClr val="bg1">
              <a:lumMod val="95000"/>
            </a:schemeClr>
          </a:solidFill>
          <a:ln w="12700" cap="flat" cmpd="sng" algn="ctr">
            <a:noFill/>
            <a:prstDash val="solid"/>
            <a:round/>
            <a:headEnd type="none" w="med" len="med"/>
            <a:tailEnd type="none" w="med" len="med"/>
          </a:ln>
          <a:effectLst/>
        </p:spPr>
        <p:txBody>
          <a:bodyPr vert="horz" wrap="square" lIns="44450" tIns="44450" rIns="44450" bIns="44450" numCol="1" rtlCol="0" anchor="t" anchorCtr="0" compatLnSpc="1">
            <a:prstTxWarp prst="textNoShape">
              <a:avLst/>
            </a:prstTxWarp>
            <a:noAutofit/>
          </a:bodyPr>
          <a:lstStyle/>
          <a:p>
            <a:pPr marL="52388"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a:ea typeface="+mn-ea"/>
                <a:cs typeface="+mn-cs"/>
              </a:rPr>
              <a:t>Email </a:t>
            </a:r>
          </a:p>
          <a:p>
            <a:pPr marL="233363" marR="0" lvl="2"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a:ea typeface="+mn-ea"/>
                <a:cs typeface="+mn-cs"/>
              </a:rPr>
              <a:t>RCSupport@HealthHelp.com</a:t>
            </a:r>
            <a:r>
              <a:rPr kumimoji="0" lang="en-US" sz="1600" b="0" i="0" u="none" strike="noStrike" kern="1200" cap="none" spc="0" normalizeH="0" baseline="0" noProof="0" dirty="0">
                <a:ln>
                  <a:noFill/>
                </a:ln>
                <a:solidFill>
                  <a:srgbClr val="000000"/>
                </a:solidFill>
                <a:effectLst/>
                <a:uLnTx/>
                <a:uFillTx/>
                <a:latin typeface="Calibri" panose="020F0502020204030204"/>
                <a:ea typeface="+mn-ea"/>
                <a:cs typeface="+mn-cs"/>
              </a:rPr>
              <a:t> </a:t>
            </a:r>
          </a:p>
          <a:p>
            <a:pPr marL="914400" marR="0" lvl="2"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52388" marR="0" lvl="1"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a:ea typeface="+mn-ea"/>
                <a:cs typeface="+mn-cs"/>
              </a:rPr>
              <a:t>Phone </a:t>
            </a:r>
          </a:p>
          <a:p>
            <a:pPr marL="233363" marR="0" lvl="2"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a:ea typeface="+mn-ea"/>
                <a:cs typeface="+mn-cs"/>
              </a:rPr>
              <a:t>1.866.825.1550</a:t>
            </a:r>
          </a:p>
          <a:p>
            <a:pPr marL="914400" marR="0" lvl="2"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52388" marR="0" lvl="1"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a:ea typeface="+mn-ea"/>
                <a:cs typeface="+mn-cs"/>
              </a:rPr>
              <a:t>Web</a:t>
            </a:r>
          </a:p>
          <a:p>
            <a:pPr marL="233363" marR="0" lvl="2"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a:ea typeface="+mn-ea"/>
                <a:cs typeface="+mn-cs"/>
                <a:hlinkClick r:id="rId4"/>
              </a:rPr>
              <a:t>https://portal.healthhelp.com/Humana/</a:t>
            </a:r>
            <a:endParaRPr kumimoji="0" lang="en-US" sz="14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233363" marR="0" lvl="2"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52388" marR="0" lvl="1"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a:ea typeface="+mn-ea"/>
                <a:cs typeface="+mn-cs"/>
              </a:rPr>
              <a:t>Webinar</a:t>
            </a:r>
          </a:p>
          <a:p>
            <a:pPr marL="233363" marR="0" lvl="0" indent="0" algn="l" defTabSz="457189" rtl="0" eaLnBrk="1" fontAlgn="auto" latinLnBrk="0" hangingPunct="1">
              <a:lnSpc>
                <a:spcPct val="100000"/>
              </a:lnSpc>
              <a:spcBef>
                <a:spcPts val="100"/>
              </a:spcBef>
              <a:spcAft>
                <a:spcPts val="100"/>
              </a:spcAft>
              <a:buClrTx/>
              <a:buSzTx/>
              <a:buFontTx/>
              <a:buNone/>
              <a:tabLst/>
              <a:defRPr/>
            </a:pPr>
            <a:r>
              <a:rPr kumimoji="0" lang="en-US" sz="1400" b="0" i="0" u="sng" strike="noStrike" kern="1200" cap="none" spc="0" normalizeH="0" baseline="0" noProof="0" dirty="0">
                <a:ln>
                  <a:noFill/>
                </a:ln>
                <a:solidFill>
                  <a:srgbClr val="53575A"/>
                </a:solidFill>
                <a:effectLst/>
                <a:uLnTx/>
                <a:uFillTx/>
                <a:latin typeface="Calibri" panose="020F0502020204030204"/>
                <a:ea typeface="+mn-ea"/>
                <a:cs typeface="+mn-cs"/>
                <a:hlinkClick r:id="rId5"/>
              </a:rPr>
              <a:t>www.gotostage.com/channel/0a24c01f9d42419fa7140a5989ec5774</a:t>
            </a:r>
            <a:endParaRPr kumimoji="0" lang="en-US" sz="1400" b="0" i="0" u="none" strike="noStrike" kern="1200" cap="none" spc="0" normalizeH="0" baseline="0" noProof="0" dirty="0">
              <a:ln>
                <a:noFill/>
              </a:ln>
              <a:solidFill>
                <a:srgbClr val="53575A">
                  <a:lumMod val="50000"/>
                </a:srgbClr>
              </a:solidFill>
              <a:effectLst/>
              <a:uLnTx/>
              <a:uFillTx/>
              <a:latin typeface="Calibri" panose="020F0502020204030204"/>
              <a:ea typeface="+mn-ea"/>
              <a:cs typeface="+mn-cs"/>
            </a:endParaRPr>
          </a:p>
          <a:p>
            <a:pPr marL="0" marR="0" lvl="0" indent="0" algn="l" defTabSz="457189" rtl="0" eaLnBrk="1" fontAlgn="auto" latinLnBrk="0" hangingPunct="1">
              <a:lnSpc>
                <a:spcPct val="100000"/>
              </a:lnSpc>
              <a:spcBef>
                <a:spcPts val="100"/>
              </a:spcBef>
              <a:spcAft>
                <a:spcPts val="100"/>
              </a:spcAft>
              <a:buClrTx/>
              <a:buSzTx/>
              <a:buFontTx/>
              <a:buNone/>
              <a:tabLst/>
              <a:defRPr/>
            </a:pPr>
            <a:endParaRPr kumimoji="0" lang="en-US" sz="1600" b="0" i="0" u="none" strike="noStrike" kern="1200" cap="none" spc="0" normalizeH="0" baseline="0" noProof="0" dirty="0">
              <a:ln>
                <a:noFill/>
              </a:ln>
              <a:solidFill>
                <a:srgbClr val="53575A">
                  <a:lumMod val="50000"/>
                </a:srgbClr>
              </a:solidFill>
              <a:effectLst/>
              <a:uLnTx/>
              <a:uFillTx/>
              <a:latin typeface="Calibri" panose="020F0502020204030204"/>
              <a:ea typeface="+mn-ea"/>
              <a:cs typeface="+mn-cs"/>
            </a:endParaRP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12" name="Rounded Rectangle 42">
            <a:extLst>
              <a:ext uri="{FF2B5EF4-FFF2-40B4-BE49-F238E27FC236}">
                <a16:creationId xmlns:a16="http://schemas.microsoft.com/office/drawing/2014/main" id="{FC153000-517D-4A97-81AC-F9AB9945E41B}"/>
              </a:ext>
            </a:extLst>
          </p:cNvPr>
          <p:cNvSpPr/>
          <p:nvPr/>
        </p:nvSpPr>
        <p:spPr bwMode="auto">
          <a:xfrm>
            <a:off x="4267200" y="1524000"/>
            <a:ext cx="3276600" cy="4343400"/>
          </a:xfrm>
          <a:prstGeom prst="roundRect">
            <a:avLst>
              <a:gd name="adj" fmla="val 5798"/>
            </a:avLst>
          </a:prstGeom>
          <a:solidFill>
            <a:schemeClr val="accent1"/>
          </a:solidFill>
          <a:ln w="12700" cap="flat" cmpd="sng" algn="ctr">
            <a:noFill/>
            <a:prstDash val="solid"/>
            <a:round/>
            <a:headEnd type="none" w="med" len="med"/>
            <a:tailEnd type="none" w="med" len="med"/>
          </a:ln>
          <a:effectLst/>
        </p:spPr>
        <p:txBody>
          <a:bodyPr vert="horz" wrap="square" lIns="0" tIns="0" rIns="91440" bIns="45720" numCol="1" rtlCol="0" anchor="t" anchorCtr="0" compatLnSpc="1">
            <a:prstTxWarp prst="textNoShape">
              <a:avLst/>
            </a:prstTxWarp>
            <a:noAutofit/>
          </a:bodyP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Calibri" panose="020F0502020204030204"/>
                <a:ea typeface="+mn-ea"/>
                <a:cs typeface="Arial" panose="020B0604020202020204" pitchFamily="34" charset="0"/>
              </a:rPr>
              <a:t>Site</a:t>
            </a:r>
            <a:endParaRPr kumimoji="0" lang="en-US" sz="1050" b="1" i="0" u="none" strike="noStrike" kern="1200" cap="none" spc="0" normalizeH="0" baseline="0" noProof="0" dirty="0">
              <a:ln>
                <a:noFill/>
              </a:ln>
              <a:solidFill>
                <a:srgbClr val="FFFFFF"/>
              </a:solidFill>
              <a:effectLst/>
              <a:uLnTx/>
              <a:uFillTx/>
              <a:latin typeface="Calibri" panose="020F0502020204030204"/>
              <a:ea typeface="+mn-ea"/>
              <a:cs typeface="Arial" panose="020B0604020202020204" pitchFamily="34" charset="0"/>
            </a:endParaRPr>
          </a:p>
        </p:txBody>
      </p:sp>
      <p:sp>
        <p:nvSpPr>
          <p:cNvPr id="13" name="Rounded Rectangle 42">
            <a:extLst>
              <a:ext uri="{FF2B5EF4-FFF2-40B4-BE49-F238E27FC236}">
                <a16:creationId xmlns:a16="http://schemas.microsoft.com/office/drawing/2014/main" id="{FC153000-517D-4A97-81AC-F9AB9945E41B}"/>
              </a:ext>
            </a:extLst>
          </p:cNvPr>
          <p:cNvSpPr/>
          <p:nvPr/>
        </p:nvSpPr>
        <p:spPr bwMode="auto">
          <a:xfrm>
            <a:off x="8153400" y="1524000"/>
            <a:ext cx="3276600" cy="4419600"/>
          </a:xfrm>
          <a:prstGeom prst="roundRect">
            <a:avLst>
              <a:gd name="adj" fmla="val 5798"/>
            </a:avLst>
          </a:prstGeom>
          <a:solidFill>
            <a:schemeClr val="accent1"/>
          </a:solidFill>
          <a:ln w="12700" cap="flat" cmpd="sng" algn="ctr">
            <a:noFill/>
            <a:prstDash val="solid"/>
            <a:round/>
            <a:headEnd type="none" w="med" len="med"/>
            <a:tailEnd type="none" w="med" len="med"/>
          </a:ln>
          <a:effectLst/>
        </p:spPr>
        <p:txBody>
          <a:bodyPr vert="horz" wrap="square" lIns="0" tIns="0" rIns="91440" bIns="45720" numCol="1" rtlCol="0" anchor="t" anchorCtr="0" compatLnSpc="1">
            <a:prstTxWarp prst="textNoShape">
              <a:avLst/>
            </a:prstTxWarp>
            <a:noAutofit/>
          </a:bodyP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Calibri" panose="020F0502020204030204"/>
                <a:ea typeface="+mn-ea"/>
                <a:cs typeface="Arial" panose="020B0604020202020204" pitchFamily="34" charset="0"/>
              </a:rPr>
              <a:t>Scope</a:t>
            </a:r>
            <a:endParaRPr kumimoji="0" lang="en-US" sz="1050" b="1" i="0" u="none" strike="noStrike" kern="1200" cap="none" spc="0" normalizeH="0" baseline="0" noProof="0" dirty="0">
              <a:ln>
                <a:noFill/>
              </a:ln>
              <a:solidFill>
                <a:srgbClr val="FFFFFF"/>
              </a:solidFill>
              <a:effectLst/>
              <a:uLnTx/>
              <a:uFillTx/>
              <a:latin typeface="Calibri" panose="020F0502020204030204"/>
              <a:ea typeface="+mn-ea"/>
              <a:cs typeface="Arial" panose="020B0604020202020204" pitchFamily="34" charset="0"/>
            </a:endParaRPr>
          </a:p>
        </p:txBody>
      </p:sp>
      <p:sp>
        <p:nvSpPr>
          <p:cNvPr id="14" name="Rounded Rectangle 45">
            <a:extLst>
              <a:ext uri="{FF2B5EF4-FFF2-40B4-BE49-F238E27FC236}">
                <a16:creationId xmlns:a16="http://schemas.microsoft.com/office/drawing/2014/main" id="{184BBC8A-72FF-449D-A782-D321333A6077}"/>
              </a:ext>
            </a:extLst>
          </p:cNvPr>
          <p:cNvSpPr/>
          <p:nvPr/>
        </p:nvSpPr>
        <p:spPr bwMode="auto">
          <a:xfrm>
            <a:off x="4648200" y="1981200"/>
            <a:ext cx="3124200" cy="4114800"/>
          </a:xfrm>
          <a:prstGeom prst="roundRect">
            <a:avLst>
              <a:gd name="adj" fmla="val 5798"/>
            </a:avLst>
          </a:prstGeom>
          <a:solidFill>
            <a:schemeClr val="bg1">
              <a:lumMod val="95000"/>
            </a:schemeClr>
          </a:solidFill>
          <a:ln w="12700" cap="flat" cmpd="sng" algn="ctr">
            <a:noFill/>
            <a:prstDash val="solid"/>
            <a:round/>
            <a:headEnd type="none" w="med" len="med"/>
            <a:tailEnd type="none" w="med" len="med"/>
          </a:ln>
          <a:effectLst/>
        </p:spPr>
        <p:txBody>
          <a:bodyPr vert="horz" wrap="square" lIns="44450" tIns="44450" rIns="44450" bIns="44450" numCol="1" rtlCol="0" anchor="t" anchorCtr="0" compatLnSpc="1">
            <a:prstTxWarp prst="textNoShape">
              <a:avLst/>
            </a:prstTxWarp>
            <a:noAutofit/>
          </a:bodyPr>
          <a:lstStyle/>
          <a:p>
            <a:pPr marL="52388"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a:ea typeface="+mn-ea"/>
                <a:cs typeface="+mn-cs"/>
              </a:rPr>
              <a:t>Email </a:t>
            </a:r>
          </a:p>
          <a:p>
            <a:pPr marL="233363" marR="0" lvl="2"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a:ea typeface="+mn-ea"/>
                <a:cs typeface="+mn-cs"/>
              </a:rPr>
              <a:t>SiteSupport@HealthHelp.com</a:t>
            </a:r>
          </a:p>
          <a:p>
            <a:pPr marL="914400" marR="0" lvl="2"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52388" marR="0" lvl="1"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a:ea typeface="+mn-ea"/>
                <a:cs typeface="+mn-cs"/>
              </a:rPr>
              <a:t>Phone </a:t>
            </a:r>
          </a:p>
          <a:p>
            <a:pPr marL="233363" marR="0" lvl="2"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a:ea typeface="+mn-ea"/>
                <a:cs typeface="+mn-cs"/>
              </a:rPr>
              <a:t>1.866.710.9402</a:t>
            </a:r>
          </a:p>
          <a:p>
            <a:pPr marL="914400" marR="0" lvl="2"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52388" marR="0" lvl="1"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a:ea typeface="+mn-ea"/>
                <a:cs typeface="+mn-cs"/>
              </a:rPr>
              <a:t>Web</a:t>
            </a:r>
          </a:p>
          <a:p>
            <a:pPr marL="233363" marR="0" lvl="2"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a:ea typeface="+mn-ea"/>
                <a:cs typeface="+mn-cs"/>
                <a:hlinkClick r:id="rId6"/>
              </a:rPr>
              <a:t>https://portal.healthhelp.com/humana/diagnosticsite.asp</a:t>
            </a:r>
            <a:endParaRPr kumimoji="0" lang="en-US" sz="14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914400" marR="0" lvl="2"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52388" marR="0" lvl="1"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a:ea typeface="+mn-ea"/>
                <a:cs typeface="+mn-cs"/>
              </a:rPr>
              <a:t>Webinar</a:t>
            </a:r>
          </a:p>
          <a:p>
            <a:pPr marL="233363" marR="0" lvl="2"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C8C8C8">
                    <a:lumMod val="20000"/>
                    <a:lumOff val="80000"/>
                  </a:srgbClr>
                </a:solidFill>
                <a:effectLst/>
                <a:uLnTx/>
                <a:uFillTx/>
                <a:latin typeface="Calibri" panose="020F0502020204030204"/>
                <a:ea typeface="+mn-ea"/>
                <a:cs typeface="+mn-cs"/>
                <a:hlinkClick r:id="rId7"/>
              </a:rPr>
              <a:t>https://portal.healthhelp.com/Site/webinars.asp</a:t>
            </a:r>
            <a:endParaRPr kumimoji="0" lang="en-US" sz="1400" b="0" i="0" u="none" strike="noStrike" kern="1200" cap="none" spc="0" normalizeH="0" baseline="0" noProof="0" dirty="0">
              <a:ln>
                <a:noFill/>
              </a:ln>
              <a:solidFill>
                <a:srgbClr val="C8C8C8">
                  <a:lumMod val="20000"/>
                  <a:lumOff val="80000"/>
                </a:srgbClr>
              </a:solidFill>
              <a:effectLst/>
              <a:uLnTx/>
              <a:uFillTx/>
              <a:latin typeface="Calibri" panose="020F0502020204030204"/>
              <a:ea typeface="+mn-ea"/>
              <a:cs typeface="+mn-cs"/>
            </a:endParaRPr>
          </a:p>
          <a:p>
            <a:pPr marL="118872" marR="0" lvl="0" indent="-118872" algn="l" defTabSz="914400" rtl="0" eaLnBrk="1" fontAlgn="auto" latinLnBrk="0" hangingPunct="1">
              <a:lnSpc>
                <a:spcPct val="100000"/>
              </a:lnSpc>
              <a:spcBef>
                <a:spcPts val="100"/>
              </a:spcBef>
              <a:spcAft>
                <a:spcPts val="100"/>
              </a:spcAft>
              <a:buClrTx/>
              <a:buSzTx/>
              <a:buFont typeface="Wingdings" panose="05000000000000000000" pitchFamily="2" charset="2"/>
              <a:buChar char="§"/>
              <a:tabLst/>
              <a:defRPr/>
            </a:pPr>
            <a:endParaRPr kumimoji="0" lang="en-US" sz="16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118872" marR="0" lvl="0" indent="-118872" algn="l" defTabSz="914400" rtl="0" eaLnBrk="1" fontAlgn="auto" latinLnBrk="0" hangingPunct="1">
              <a:lnSpc>
                <a:spcPct val="100000"/>
              </a:lnSpc>
              <a:spcBef>
                <a:spcPts val="100"/>
              </a:spcBef>
              <a:spcAft>
                <a:spcPts val="100"/>
              </a:spcAft>
              <a:buClrTx/>
              <a:buSzTx/>
              <a:buFont typeface="Wingdings" panose="05000000000000000000" pitchFamily="2" charset="2"/>
              <a:buChar char="§"/>
              <a:tabLst/>
              <a:defRPr/>
            </a:pPr>
            <a:endParaRPr kumimoji="0" lang="en-US" sz="16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15" name="Rounded Rectangle 45">
            <a:extLst>
              <a:ext uri="{FF2B5EF4-FFF2-40B4-BE49-F238E27FC236}">
                <a16:creationId xmlns:a16="http://schemas.microsoft.com/office/drawing/2014/main" id="{184BBC8A-72FF-449D-A782-D321333A6077}"/>
              </a:ext>
            </a:extLst>
          </p:cNvPr>
          <p:cNvSpPr/>
          <p:nvPr/>
        </p:nvSpPr>
        <p:spPr bwMode="auto">
          <a:xfrm>
            <a:off x="8534400" y="1981200"/>
            <a:ext cx="3124200" cy="4114800"/>
          </a:xfrm>
          <a:prstGeom prst="roundRect">
            <a:avLst>
              <a:gd name="adj" fmla="val 5798"/>
            </a:avLst>
          </a:prstGeom>
          <a:solidFill>
            <a:schemeClr val="bg1">
              <a:lumMod val="95000"/>
            </a:schemeClr>
          </a:solidFill>
          <a:ln w="12700" cap="flat" cmpd="sng" algn="ctr">
            <a:noFill/>
            <a:prstDash val="solid"/>
            <a:round/>
            <a:headEnd type="none" w="med" len="med"/>
            <a:tailEnd type="none" w="med" len="med"/>
          </a:ln>
          <a:effectLst/>
        </p:spPr>
        <p:txBody>
          <a:bodyPr vert="horz" wrap="square" lIns="44450" tIns="44450" rIns="44450" bIns="44450" numCol="1" rtlCol="0" anchor="t" anchorCtr="0" compatLnSpc="1">
            <a:prstTxWarp prst="textNoShape">
              <a:avLst/>
            </a:prstTxWarp>
            <a:noAutofit/>
          </a:bodyPr>
          <a:lstStyle/>
          <a:p>
            <a:pPr marL="52388"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a:ea typeface="+mn-ea"/>
                <a:cs typeface="+mn-cs"/>
              </a:rPr>
              <a:t>Email     	</a:t>
            </a:r>
          </a:p>
          <a:p>
            <a:pPr marL="233363" marR="0" lvl="2"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a:ea typeface="+mn-ea"/>
                <a:cs typeface="+mn-cs"/>
              </a:rPr>
              <a:t>HHIIC@healthhelp.com</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52388" marR="0" lvl="1"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a:ea typeface="+mn-ea"/>
                <a:cs typeface="+mn-cs"/>
              </a:rPr>
              <a:t>Phone</a:t>
            </a:r>
          </a:p>
          <a:p>
            <a:pPr marL="233363" marR="0" lvl="2"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a:ea typeface="+mn-ea"/>
                <a:cs typeface="+mn-cs"/>
              </a:rPr>
              <a:t>1.866.710.9155</a:t>
            </a:r>
            <a:r>
              <a:rPr kumimoji="0" lang="en-US" sz="1600" b="0" i="0" u="none" strike="noStrike" kern="1200" cap="none" spc="0" normalizeH="0" baseline="0" noProof="0" dirty="0">
                <a:ln>
                  <a:noFill/>
                </a:ln>
                <a:solidFill>
                  <a:srgbClr val="000000"/>
                </a:solidFill>
                <a:effectLst/>
                <a:uLnTx/>
                <a:uFillTx/>
                <a:latin typeface="Calibri" panose="020F0502020204030204"/>
                <a:ea typeface="+mn-ea"/>
                <a:cs typeface="+mn-cs"/>
              </a:rPr>
              <a:t> </a:t>
            </a:r>
          </a:p>
          <a:p>
            <a:pPr marL="914400" marR="0" lvl="2"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52388" marR="0" lvl="1"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a:ea typeface="+mn-ea"/>
                <a:cs typeface="+mn-cs"/>
              </a:rPr>
              <a:t>Web</a:t>
            </a:r>
          </a:p>
          <a:p>
            <a:pPr marL="233363" marR="0" lvl="2"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a:ea typeface="+mn-ea"/>
                <a:cs typeface="+mn-cs"/>
                <a:hlinkClick r:id="rId8"/>
              </a:rPr>
              <a:t>https://portal.healthhelp.com/humana/Imagingcriteria.asp</a:t>
            </a:r>
            <a:endParaRPr kumimoji="0" lang="en-US" sz="14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914400" marR="0" lvl="2"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52388" marR="0" lvl="1"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a:ea typeface="+mn-ea"/>
                <a:cs typeface="+mn-cs"/>
              </a:rPr>
              <a:t>Online Application</a:t>
            </a:r>
          </a:p>
          <a:p>
            <a:pPr marL="233363" marR="0" lvl="2"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a:ea typeface="+mn-ea"/>
                <a:cs typeface="+mn-cs"/>
                <a:hlinkClick r:id="rId9"/>
              </a:rPr>
              <a:t>https://portal.healthhelp.com/frameworkutilities/IIC.aspx</a:t>
            </a:r>
            <a:endParaRPr kumimoji="0" lang="en-US" sz="14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118872" marR="0" lvl="0" indent="-118872" algn="l" defTabSz="914400" rtl="0" eaLnBrk="1" fontAlgn="auto" latinLnBrk="0" hangingPunct="1">
              <a:lnSpc>
                <a:spcPct val="100000"/>
              </a:lnSpc>
              <a:spcBef>
                <a:spcPts val="100"/>
              </a:spcBef>
              <a:spcAft>
                <a:spcPts val="100"/>
              </a:spcAft>
              <a:buClrTx/>
              <a:buSzTx/>
              <a:buFont typeface="Wingdings" panose="05000000000000000000" pitchFamily="2" charset="2"/>
              <a:buChar char="§"/>
              <a:tabLst/>
              <a:defRPr/>
            </a:pPr>
            <a:endParaRPr kumimoji="0" lang="en-US" sz="800" b="0" i="0" u="none" strike="noStrike" kern="1200" cap="none" spc="0" normalizeH="0" baseline="0" noProof="0" dirty="0">
              <a:ln>
                <a:noFill/>
              </a:ln>
              <a:solidFill>
                <a:srgbClr val="504E26"/>
              </a:solidFill>
              <a:effectLst/>
              <a:uLnTx/>
              <a:uFillTx/>
              <a:latin typeface="Calibri" panose="020F0502020204030204"/>
              <a:ea typeface="+mn-ea"/>
              <a:cs typeface="+mn-cs"/>
            </a:endParaRPr>
          </a:p>
          <a:p>
            <a:pPr marL="118872" marR="0" lvl="0" indent="-118872" algn="l" defTabSz="914400" rtl="0" eaLnBrk="1" fontAlgn="auto" latinLnBrk="0" hangingPunct="1">
              <a:lnSpc>
                <a:spcPct val="100000"/>
              </a:lnSpc>
              <a:spcBef>
                <a:spcPts val="100"/>
              </a:spcBef>
              <a:spcAft>
                <a:spcPts val="100"/>
              </a:spcAft>
              <a:buClrTx/>
              <a:buSzTx/>
              <a:buFont typeface="Wingdings" panose="05000000000000000000" pitchFamily="2" charset="2"/>
              <a:buChar char="§"/>
              <a:tabLst/>
              <a:defRPr/>
            </a:pPr>
            <a:endParaRPr kumimoji="0" lang="en-US" sz="800" b="0" i="0" u="none" strike="noStrike" kern="1200" cap="none" spc="0" normalizeH="0" baseline="0" noProof="0" dirty="0">
              <a:ln>
                <a:noFill/>
              </a:ln>
              <a:solidFill>
                <a:srgbClr val="504E26"/>
              </a:solidFill>
              <a:effectLst/>
              <a:uLnTx/>
              <a:uFillTx/>
              <a:latin typeface="Calibri" panose="020F0502020204030204"/>
              <a:ea typeface="+mn-ea"/>
              <a:cs typeface="+mn-cs"/>
            </a:endParaRPr>
          </a:p>
        </p:txBody>
      </p:sp>
      <p:sp>
        <p:nvSpPr>
          <p:cNvPr id="2" name="Slide Number Placeholder 1"/>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78BE20"/>
                </a:solidFill>
                <a:effectLst/>
                <a:uLnTx/>
                <a:uFillTx/>
                <a:latin typeface="Calibri Light" panose="020F0302020204030204" pitchFamily="34" charset="0"/>
                <a:ea typeface="+mn-ea"/>
                <a:cs typeface="Calibri Light" panose="020F0302020204030204" pitchFamily="34" charset="0"/>
              </a:rPr>
              <a:t>|</a:t>
            </a:r>
            <a:r>
              <a:rPr kumimoji="0" lang="en-US" sz="1200" b="0" i="0" u="none" strike="noStrike" kern="1200" cap="none" spc="0" normalizeH="0" baseline="0" noProof="0" dirty="0">
                <a:ln>
                  <a:noFill/>
                </a:ln>
                <a:solidFill>
                  <a:srgbClr val="C8C8C8"/>
                </a:solidFill>
                <a:effectLst/>
                <a:uLnTx/>
                <a:uFillTx/>
                <a:latin typeface="Calibri Light" panose="020F0302020204030204" pitchFamily="34" charset="0"/>
                <a:ea typeface="+mn-ea"/>
                <a:cs typeface="Calibri Light" panose="020F0302020204030204" pitchFamily="34" charset="0"/>
              </a:rPr>
              <a:t> </a:t>
            </a:r>
            <a:fld id="{37D409AB-2201-4E18-8A34-C31753AD9B06}" type="slidenum">
              <a:rPr kumimoji="0" lang="en-US" sz="1200" b="0" i="0" u="none" strike="noStrike" kern="1200" cap="none" spc="0" normalizeH="0" baseline="0" noProof="0" smtClean="0">
                <a:ln>
                  <a:noFill/>
                </a:ln>
                <a:solidFill>
                  <a:srgbClr val="53575A"/>
                </a:solidFill>
                <a:effectLst/>
                <a:uLnTx/>
                <a:uFillTx/>
                <a:latin typeface="Calibri Light" panose="020F0302020204030204" pitchFamily="34" charset="0"/>
                <a:ea typeface="+mn-ea"/>
                <a:cs typeface="Calibri Light" panose="020F030202020403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101</a:t>
            </a:fld>
            <a:endParaRPr kumimoji="0" lang="en-US" sz="1200" b="0" i="0" u="none" strike="noStrike" kern="1200" cap="none" spc="0" normalizeH="0" baseline="0" noProof="0" dirty="0">
              <a:ln>
                <a:noFill/>
              </a:ln>
              <a:solidFill>
                <a:srgbClr val="53575A"/>
              </a:solidFill>
              <a:effectLst/>
              <a:uLnTx/>
              <a:uFillTx/>
              <a:latin typeface="Calibri Light" panose="020F0302020204030204" pitchFamily="34" charset="0"/>
              <a:ea typeface="+mn-ea"/>
              <a:cs typeface="Calibri Light" panose="020F0302020204030204" pitchFamily="34" charset="0"/>
            </a:endParaRPr>
          </a:p>
        </p:txBody>
      </p:sp>
    </p:spTree>
    <p:extLst>
      <p:ext uri="{BB962C8B-B14F-4D97-AF65-F5344CB8AC3E}">
        <p14:creationId xmlns:p14="http://schemas.microsoft.com/office/powerpoint/2010/main" val="2012549180"/>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6AE32CEA-5468-604E-B9B1-D81139DFBCFD}"/>
              </a:ext>
            </a:extLst>
          </p:cNvPr>
          <p:cNvSpPr>
            <a:spLocks noGrp="1"/>
          </p:cNvSpPr>
          <p:nvPr>
            <p:ph type="body" sz="quarter" idx="10"/>
          </p:nvPr>
        </p:nvSpPr>
        <p:spPr/>
        <p:txBody>
          <a:bodyPr/>
          <a:lstStyle/>
          <a:p>
            <a:r>
              <a:rPr lang="en-US" sz="3600" b="1" dirty="0">
                <a:solidFill>
                  <a:schemeClr val="tx1"/>
                </a:solidFill>
              </a:rPr>
              <a:t>Cohere Overview</a:t>
            </a:r>
          </a:p>
        </p:txBody>
      </p:sp>
      <p:pic>
        <p:nvPicPr>
          <p:cNvPr id="3" name="Picture 2">
            <a:extLst>
              <a:ext uri="{FF2B5EF4-FFF2-40B4-BE49-F238E27FC236}">
                <a16:creationId xmlns:a16="http://schemas.microsoft.com/office/drawing/2014/main" id="{16CDB851-9136-4EF2-A97E-58EEF7981CA6}"/>
              </a:ext>
            </a:extLst>
          </p:cNvPr>
          <p:cNvPicPr>
            <a:picLocks noChangeAspect="1"/>
          </p:cNvPicPr>
          <p:nvPr/>
        </p:nvPicPr>
        <p:blipFill>
          <a:blip r:embed="rId3"/>
          <a:stretch>
            <a:fillRect/>
          </a:stretch>
        </p:blipFill>
        <p:spPr>
          <a:xfrm>
            <a:off x="4506895" y="3738071"/>
            <a:ext cx="6212605" cy="1722929"/>
          </a:xfrm>
          <a:prstGeom prst="rect">
            <a:avLst/>
          </a:prstGeom>
        </p:spPr>
      </p:pic>
    </p:spTree>
    <p:extLst>
      <p:ext uri="{BB962C8B-B14F-4D97-AF65-F5344CB8AC3E}">
        <p14:creationId xmlns:p14="http://schemas.microsoft.com/office/powerpoint/2010/main" val="3343431553"/>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157" name="Google Shape;157;ge1816fe2d0_0_69"/>
          <p:cNvSpPr txBox="1">
            <a:spLocks noGrp="1"/>
          </p:cNvSpPr>
          <p:nvPr>
            <p:ph type="title"/>
          </p:nvPr>
        </p:nvSpPr>
        <p:spPr>
          <a:xfrm>
            <a:off x="614676" y="336719"/>
            <a:ext cx="11325513" cy="913554"/>
          </a:xfrm>
          <a:prstGeom prst="rect">
            <a:avLst/>
          </a:prstGeom>
          <a:noFill/>
          <a:ln>
            <a:noFill/>
          </a:ln>
        </p:spPr>
        <p:txBody>
          <a:bodyPr spcFirstLastPara="1" vert="horz" wrap="square" lIns="0" tIns="0" rIns="0" bIns="0" rtlCol="0" anchor="t" anchorCtr="0">
            <a:noAutofit/>
          </a:bodyPr>
          <a:lstStyle/>
          <a:p>
            <a:pPr>
              <a:buClr>
                <a:schemeClr val="dk2"/>
              </a:buClr>
              <a:buSzPts val="2800"/>
            </a:pPr>
            <a:r>
              <a:rPr lang="en-US">
                <a:solidFill>
                  <a:schemeClr val="dk2"/>
                </a:solidFill>
                <a:latin typeface="Arial"/>
                <a:ea typeface="Arial"/>
                <a:cs typeface="Arial"/>
                <a:sym typeface="Arial"/>
              </a:rPr>
              <a:t>Bringing the vision to life: Cohere patient journey</a:t>
            </a:r>
            <a:endParaRPr>
              <a:solidFill>
                <a:schemeClr val="dk2"/>
              </a:solidFill>
            </a:endParaRPr>
          </a:p>
        </p:txBody>
      </p:sp>
      <p:cxnSp>
        <p:nvCxnSpPr>
          <p:cNvPr id="158" name="Google Shape;158;ge1816fe2d0_0_69"/>
          <p:cNvCxnSpPr/>
          <p:nvPr/>
        </p:nvCxnSpPr>
        <p:spPr>
          <a:xfrm>
            <a:off x="6306556" y="4219738"/>
            <a:ext cx="3219819" cy="1199"/>
          </a:xfrm>
          <a:prstGeom prst="straightConnector1">
            <a:avLst/>
          </a:prstGeom>
          <a:noFill/>
          <a:ln w="38100" cap="flat" cmpd="sng">
            <a:solidFill>
              <a:srgbClr val="ED1261"/>
            </a:solidFill>
            <a:prstDash val="solid"/>
            <a:round/>
            <a:headEnd type="none" w="sm" len="sm"/>
            <a:tailEnd type="none" w="sm" len="sm"/>
          </a:ln>
        </p:spPr>
      </p:cxnSp>
      <p:sp>
        <p:nvSpPr>
          <p:cNvPr id="159" name="Google Shape;159;ge1816fe2d0_0_69"/>
          <p:cNvSpPr txBox="1"/>
          <p:nvPr/>
        </p:nvSpPr>
        <p:spPr>
          <a:xfrm>
            <a:off x="698531" y="903506"/>
            <a:ext cx="4854705" cy="793665"/>
          </a:xfrm>
          <a:prstGeom prst="rect">
            <a:avLst/>
          </a:prstGeom>
          <a:no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Tx/>
              <a:buNone/>
              <a:tabLst/>
              <a:defRPr/>
            </a:pPr>
            <a:r>
              <a:rPr kumimoji="0" lang="en-US" sz="1465" b="0" i="0" u="none" strike="noStrike" kern="1200" cap="none" spc="0" normalizeH="0" baseline="0" noProof="0">
                <a:ln>
                  <a:noFill/>
                </a:ln>
                <a:solidFill>
                  <a:srgbClr val="666666"/>
                </a:solidFill>
                <a:effectLst/>
                <a:uLnTx/>
                <a:uFillTx/>
                <a:latin typeface="Arial"/>
                <a:ea typeface="Arial"/>
                <a:cs typeface="Arial"/>
                <a:sym typeface="Arial"/>
              </a:rPr>
              <a:t>Today’s patient clinical journey is </a:t>
            </a:r>
            <a:r>
              <a:rPr kumimoji="0" lang="en-US" sz="1465" b="1" i="0" u="none" strike="noStrike" kern="1200" cap="none" spc="0" normalizeH="0" baseline="0" noProof="0">
                <a:ln>
                  <a:noFill/>
                </a:ln>
                <a:solidFill>
                  <a:srgbClr val="666666"/>
                </a:solidFill>
                <a:effectLst/>
                <a:uLnTx/>
                <a:uFillTx/>
                <a:latin typeface="Arial"/>
                <a:ea typeface="Arial"/>
                <a:cs typeface="Arial"/>
                <a:sym typeface="Arial"/>
              </a:rPr>
              <a:t>confusing and uncoordinated</a:t>
            </a:r>
            <a:r>
              <a:rPr kumimoji="0" lang="en-US" sz="1465" b="0" i="0" u="none" strike="noStrike" kern="1200" cap="none" spc="0" normalizeH="0" baseline="0" noProof="0">
                <a:ln>
                  <a:noFill/>
                </a:ln>
                <a:solidFill>
                  <a:srgbClr val="666666"/>
                </a:solidFill>
                <a:effectLst/>
                <a:uLnTx/>
                <a:uFillTx/>
                <a:latin typeface="Arial"/>
                <a:ea typeface="Arial"/>
                <a:cs typeface="Arial"/>
                <a:sym typeface="Arial"/>
              </a:rPr>
              <a:t>, resulting in </a:t>
            </a:r>
            <a:r>
              <a:rPr kumimoji="0" lang="en-US" sz="1465" b="1" i="0" u="none" strike="noStrike" kern="1200" cap="none" spc="0" normalizeH="0" baseline="0" noProof="0">
                <a:ln>
                  <a:noFill/>
                </a:ln>
                <a:solidFill>
                  <a:srgbClr val="666666"/>
                </a:solidFill>
                <a:effectLst/>
                <a:uLnTx/>
                <a:uFillTx/>
                <a:latin typeface="Arial"/>
                <a:ea typeface="Arial"/>
                <a:cs typeface="Arial"/>
                <a:sym typeface="Arial"/>
              </a:rPr>
              <a:t>poor patient experience</a:t>
            </a:r>
            <a:r>
              <a:rPr kumimoji="0" lang="en-US" sz="1465" b="0" i="0" u="none" strike="noStrike" kern="1200" cap="none" spc="0" normalizeH="0" baseline="0" noProof="0">
                <a:ln>
                  <a:noFill/>
                </a:ln>
                <a:solidFill>
                  <a:srgbClr val="666666"/>
                </a:solidFill>
                <a:effectLst/>
                <a:uLnTx/>
                <a:uFillTx/>
                <a:latin typeface="Arial"/>
                <a:ea typeface="Arial"/>
                <a:cs typeface="Arial"/>
                <a:sym typeface="Arial"/>
              </a:rPr>
              <a:t> and </a:t>
            </a:r>
            <a:r>
              <a:rPr kumimoji="0" lang="en-US" sz="1465" b="1" i="0" u="none" strike="noStrike" kern="1200" cap="none" spc="0" normalizeH="0" baseline="0" noProof="0">
                <a:ln>
                  <a:noFill/>
                </a:ln>
                <a:solidFill>
                  <a:srgbClr val="666666"/>
                </a:solidFill>
                <a:effectLst/>
                <a:uLnTx/>
                <a:uFillTx/>
                <a:latin typeface="Arial"/>
                <a:ea typeface="Arial"/>
                <a:cs typeface="Arial"/>
                <a:sym typeface="Arial"/>
              </a:rPr>
              <a:t>variation in outcomes.</a:t>
            </a:r>
            <a:endParaRPr kumimoji="0" sz="1465" b="1" i="0" u="none" strike="noStrike" kern="1200" cap="none" spc="0" normalizeH="0" baseline="0" noProof="0">
              <a:ln>
                <a:noFill/>
              </a:ln>
              <a:solidFill>
                <a:srgbClr val="666666"/>
              </a:solidFill>
              <a:effectLst/>
              <a:uLnTx/>
              <a:uFillTx/>
              <a:latin typeface="Arial"/>
              <a:ea typeface="Arial"/>
              <a:cs typeface="Arial"/>
              <a:sym typeface="Arial"/>
            </a:endParaRPr>
          </a:p>
        </p:txBody>
      </p:sp>
      <p:sp>
        <p:nvSpPr>
          <p:cNvPr id="160" name="Google Shape;160;ge1816fe2d0_0_69"/>
          <p:cNvSpPr txBox="1"/>
          <p:nvPr/>
        </p:nvSpPr>
        <p:spPr>
          <a:xfrm>
            <a:off x="6360588" y="903506"/>
            <a:ext cx="5161221" cy="793665"/>
          </a:xfrm>
          <a:prstGeom prst="rect">
            <a:avLst/>
          </a:prstGeom>
          <a:no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Tx/>
              <a:buNone/>
              <a:tabLst/>
              <a:defRPr/>
            </a:pPr>
            <a:r>
              <a:rPr kumimoji="0" lang="en-US" sz="1465" b="0" i="0" u="none" strike="noStrike" kern="1200" cap="none" spc="0" normalizeH="0" baseline="0" noProof="0">
                <a:ln>
                  <a:noFill/>
                </a:ln>
                <a:solidFill>
                  <a:srgbClr val="666666"/>
                </a:solidFill>
                <a:effectLst/>
                <a:uLnTx/>
                <a:uFillTx/>
                <a:latin typeface="Arial"/>
                <a:ea typeface="Arial"/>
                <a:cs typeface="Arial"/>
                <a:sym typeface="Arial"/>
              </a:rPr>
              <a:t>By aligning stakeholders around </a:t>
            </a:r>
            <a:r>
              <a:rPr kumimoji="0" lang="en-US" sz="1465" b="1" i="0" u="none" strike="noStrike" kern="1200" cap="none" spc="0" normalizeH="0" baseline="0" noProof="0">
                <a:ln>
                  <a:noFill/>
                </a:ln>
                <a:solidFill>
                  <a:srgbClr val="ED1261"/>
                </a:solidFill>
                <a:effectLst/>
                <a:uLnTx/>
                <a:uFillTx/>
                <a:latin typeface="Arial"/>
                <a:ea typeface="Arial"/>
                <a:cs typeface="Arial"/>
                <a:sym typeface="Arial"/>
              </a:rPr>
              <a:t>optimal, longitudinal Care Paths</a:t>
            </a:r>
            <a:r>
              <a:rPr kumimoji="0" lang="en-US" sz="1465" b="0" i="0" u="none" strike="noStrike" kern="1200" cap="none" spc="0" normalizeH="0" baseline="0" noProof="0">
                <a:ln>
                  <a:noFill/>
                </a:ln>
                <a:solidFill>
                  <a:srgbClr val="666666"/>
                </a:solidFill>
                <a:effectLst/>
                <a:uLnTx/>
                <a:uFillTx/>
                <a:latin typeface="Arial"/>
                <a:ea typeface="Arial"/>
                <a:cs typeface="Arial"/>
                <a:sym typeface="Arial"/>
              </a:rPr>
              <a:t>, Cohere can steer care to appropriate sites and services which leads to </a:t>
            </a:r>
            <a:r>
              <a:rPr kumimoji="0" lang="en-US" sz="1465" b="1" i="0" u="none" strike="noStrike" kern="1200" cap="none" spc="0" normalizeH="0" baseline="0" noProof="0">
                <a:ln>
                  <a:noFill/>
                </a:ln>
                <a:solidFill>
                  <a:srgbClr val="ED1261"/>
                </a:solidFill>
                <a:effectLst/>
                <a:uLnTx/>
                <a:uFillTx/>
                <a:latin typeface="Arial"/>
                <a:ea typeface="Arial"/>
                <a:cs typeface="Arial"/>
                <a:sym typeface="Arial"/>
              </a:rPr>
              <a:t>high-value care.</a:t>
            </a:r>
            <a:endParaRPr kumimoji="0" sz="1465" b="1" i="0" u="none" strike="noStrike" kern="1200" cap="none" spc="0" normalizeH="0" baseline="0" noProof="0">
              <a:ln>
                <a:noFill/>
              </a:ln>
              <a:solidFill>
                <a:srgbClr val="ED1261"/>
              </a:solidFill>
              <a:effectLst/>
              <a:uLnTx/>
              <a:uFillTx/>
              <a:latin typeface="Arial"/>
              <a:ea typeface="Arial"/>
              <a:cs typeface="Arial"/>
              <a:sym typeface="Arial"/>
            </a:endParaRPr>
          </a:p>
        </p:txBody>
      </p:sp>
      <p:pic>
        <p:nvPicPr>
          <p:cNvPr id="161" name="Google Shape;161;ge1816fe2d0_0_69"/>
          <p:cNvPicPr preferRelativeResize="0"/>
          <p:nvPr/>
        </p:nvPicPr>
        <p:blipFill rotWithShape="1">
          <a:blip r:embed="rId3">
            <a:alphaModFix/>
          </a:blip>
          <a:srcRect t="1058" r="14110" b="18715"/>
          <a:stretch/>
        </p:blipFill>
        <p:spPr>
          <a:xfrm>
            <a:off x="555077" y="1544394"/>
            <a:ext cx="4721580" cy="4410102"/>
          </a:xfrm>
          <a:prstGeom prst="rect">
            <a:avLst/>
          </a:prstGeom>
          <a:noFill/>
          <a:ln>
            <a:noFill/>
          </a:ln>
        </p:spPr>
      </p:pic>
      <p:sp>
        <p:nvSpPr>
          <p:cNvPr id="162" name="Google Shape;162;ge1816fe2d0_0_69"/>
          <p:cNvSpPr/>
          <p:nvPr/>
        </p:nvSpPr>
        <p:spPr>
          <a:xfrm>
            <a:off x="1528616" y="4524017"/>
            <a:ext cx="168632" cy="692853"/>
          </a:xfrm>
          <a:custGeom>
            <a:avLst/>
            <a:gdLst/>
            <a:ahLst/>
            <a:cxnLst/>
            <a:rect l="l" t="t" r="r" b="b"/>
            <a:pathLst>
              <a:path w="195507" h="803275" extrusionOk="0">
                <a:moveTo>
                  <a:pt x="0" y="803275"/>
                </a:moveTo>
                <a:cubicBezTo>
                  <a:pt x="84137" y="790575"/>
                  <a:pt x="168275" y="777875"/>
                  <a:pt x="190500" y="717550"/>
                </a:cubicBezTo>
                <a:cubicBezTo>
                  <a:pt x="212725" y="657225"/>
                  <a:pt x="155046" y="538692"/>
                  <a:pt x="133350" y="441325"/>
                </a:cubicBezTo>
                <a:cubicBezTo>
                  <a:pt x="111654" y="343958"/>
                  <a:pt x="60854" y="206904"/>
                  <a:pt x="60325" y="133350"/>
                </a:cubicBezTo>
                <a:cubicBezTo>
                  <a:pt x="59796" y="59796"/>
                  <a:pt x="94985" y="29898"/>
                  <a:pt x="130175" y="0"/>
                </a:cubicBezTo>
              </a:path>
            </a:pathLst>
          </a:custGeom>
          <a:noFill/>
          <a:ln w="41275" cap="flat" cmpd="sng">
            <a:solidFill>
              <a:srgbClr val="89D3DD"/>
            </a:solidFill>
            <a:prstDash val="solid"/>
            <a:round/>
            <a:headEnd type="none" w="sm" len="sm"/>
            <a:tailEnd type="none" w="sm" len="sm"/>
          </a:ln>
        </p:spPr>
        <p:txBody>
          <a:bodyPr spcFirstLastPara="1" wrap="square" lIns="121787" tIns="60877" rIns="121787" bIns="60877"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Tx/>
              <a:buNone/>
              <a:tabLst/>
              <a:defRPr/>
            </a:pPr>
            <a:endParaRPr kumimoji="0" sz="1865" b="0" i="0" u="none" strike="noStrike" kern="1200" cap="none" spc="0" normalizeH="0" baseline="0" noProof="0">
              <a:ln>
                <a:noFill/>
              </a:ln>
              <a:solidFill>
                <a:srgbClr val="FFFFFF"/>
              </a:solidFill>
              <a:effectLst/>
              <a:uLnTx/>
              <a:uFillTx/>
              <a:latin typeface="Arial"/>
              <a:ea typeface="Arial"/>
              <a:cs typeface="Arial"/>
              <a:sym typeface="Arial"/>
            </a:endParaRPr>
          </a:p>
        </p:txBody>
      </p:sp>
      <p:sp>
        <p:nvSpPr>
          <p:cNvPr id="163" name="Google Shape;163;ge1816fe2d0_0_69"/>
          <p:cNvSpPr/>
          <p:nvPr/>
        </p:nvSpPr>
        <p:spPr>
          <a:xfrm rot="-2101236">
            <a:off x="2463324" y="2133965"/>
            <a:ext cx="476367" cy="382016"/>
          </a:xfrm>
          <a:custGeom>
            <a:avLst/>
            <a:gdLst/>
            <a:ahLst/>
            <a:cxnLst/>
            <a:rect l="l" t="t" r="r" b="b"/>
            <a:pathLst>
              <a:path w="217740" h="391886" extrusionOk="0">
                <a:moveTo>
                  <a:pt x="0" y="391886"/>
                </a:moveTo>
                <a:cubicBezTo>
                  <a:pt x="77651" y="372291"/>
                  <a:pt x="155302" y="352697"/>
                  <a:pt x="191588" y="287383"/>
                </a:cubicBezTo>
                <a:cubicBezTo>
                  <a:pt x="227874" y="222069"/>
                  <a:pt x="214811" y="36286"/>
                  <a:pt x="217714" y="0"/>
                </a:cubicBezTo>
              </a:path>
            </a:pathLst>
          </a:custGeom>
          <a:noFill/>
          <a:ln w="41275" cap="flat" cmpd="sng">
            <a:solidFill>
              <a:srgbClr val="ED1261"/>
            </a:solidFill>
            <a:prstDash val="solid"/>
            <a:round/>
            <a:headEnd type="none" w="sm" len="sm"/>
            <a:tailEnd type="none" w="sm" len="sm"/>
          </a:ln>
        </p:spPr>
        <p:txBody>
          <a:bodyPr spcFirstLastPara="1" wrap="square" lIns="121787" tIns="60877" rIns="121787" bIns="60877"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Tx/>
              <a:buNone/>
              <a:tabLst/>
              <a:defRPr/>
            </a:pPr>
            <a:endParaRPr kumimoji="0" sz="1865" b="0" i="0" u="none" strike="noStrike" kern="1200" cap="none" spc="0" normalizeH="0" baseline="0" noProof="0">
              <a:ln>
                <a:noFill/>
              </a:ln>
              <a:solidFill>
                <a:srgbClr val="FFFFFF"/>
              </a:solidFill>
              <a:effectLst/>
              <a:uLnTx/>
              <a:uFillTx/>
              <a:latin typeface="Arial"/>
              <a:ea typeface="Arial"/>
              <a:cs typeface="Arial"/>
              <a:sym typeface="Arial"/>
            </a:endParaRPr>
          </a:p>
        </p:txBody>
      </p:sp>
      <p:sp>
        <p:nvSpPr>
          <p:cNvPr id="164" name="Google Shape;164;ge1816fe2d0_0_69"/>
          <p:cNvSpPr/>
          <p:nvPr/>
        </p:nvSpPr>
        <p:spPr>
          <a:xfrm>
            <a:off x="2365719" y="2823683"/>
            <a:ext cx="1738959" cy="519274"/>
          </a:xfrm>
          <a:custGeom>
            <a:avLst/>
            <a:gdLst/>
            <a:ahLst/>
            <a:cxnLst/>
            <a:rect l="l" t="t" r="r" b="b"/>
            <a:pathLst>
              <a:path w="2016104" h="602032" extrusionOk="0">
                <a:moveTo>
                  <a:pt x="203167" y="0"/>
                </a:moveTo>
                <a:cubicBezTo>
                  <a:pt x="248152" y="40854"/>
                  <a:pt x="293138" y="81708"/>
                  <a:pt x="263760" y="143219"/>
                </a:cubicBezTo>
                <a:cubicBezTo>
                  <a:pt x="234382" y="204730"/>
                  <a:pt x="67292" y="301128"/>
                  <a:pt x="26897" y="369065"/>
                </a:cubicBezTo>
                <a:cubicBezTo>
                  <a:pt x="-13498" y="437002"/>
                  <a:pt x="-2481" y="514120"/>
                  <a:pt x="21389" y="550843"/>
                </a:cubicBezTo>
                <a:cubicBezTo>
                  <a:pt x="45259" y="587566"/>
                  <a:pt x="100246" y="621065"/>
                  <a:pt x="170116" y="589402"/>
                </a:cubicBezTo>
                <a:cubicBezTo>
                  <a:pt x="239986" y="557739"/>
                  <a:pt x="332050" y="428000"/>
                  <a:pt x="440610" y="360863"/>
                </a:cubicBezTo>
                <a:cubicBezTo>
                  <a:pt x="549170" y="293726"/>
                  <a:pt x="661830" y="221945"/>
                  <a:pt x="821478" y="186582"/>
                </a:cubicBezTo>
                <a:cubicBezTo>
                  <a:pt x="981126" y="151219"/>
                  <a:pt x="1201112" y="118389"/>
                  <a:pt x="1398497" y="148685"/>
                </a:cubicBezTo>
                <a:cubicBezTo>
                  <a:pt x="1595883" y="178981"/>
                  <a:pt x="1783100" y="207180"/>
                  <a:pt x="2016104" y="347735"/>
                </a:cubicBezTo>
              </a:path>
            </a:pathLst>
          </a:custGeom>
          <a:noFill/>
          <a:ln w="41275" cap="flat" cmpd="sng">
            <a:solidFill>
              <a:srgbClr val="55358F"/>
            </a:solidFill>
            <a:prstDash val="solid"/>
            <a:round/>
            <a:headEnd type="none" w="sm" len="sm"/>
            <a:tailEnd type="none" w="sm" len="sm"/>
          </a:ln>
        </p:spPr>
        <p:txBody>
          <a:bodyPr spcFirstLastPara="1" wrap="square" lIns="121787" tIns="60877" rIns="121787" bIns="60877"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Tx/>
              <a:buNone/>
              <a:tabLst/>
              <a:defRPr/>
            </a:pPr>
            <a:endParaRPr kumimoji="0" sz="1865" b="0" i="0" u="none" strike="noStrike" kern="1200" cap="none" spc="0" normalizeH="0" baseline="0" noProof="0">
              <a:ln>
                <a:noFill/>
              </a:ln>
              <a:solidFill>
                <a:srgbClr val="FFFFFF"/>
              </a:solidFill>
              <a:effectLst/>
              <a:uLnTx/>
              <a:uFillTx/>
              <a:latin typeface="Arial"/>
              <a:ea typeface="Arial"/>
              <a:cs typeface="Arial"/>
              <a:sym typeface="Arial"/>
            </a:endParaRPr>
          </a:p>
        </p:txBody>
      </p:sp>
      <p:sp>
        <p:nvSpPr>
          <p:cNvPr id="165" name="Google Shape;165;ge1816fe2d0_0_69"/>
          <p:cNvSpPr/>
          <p:nvPr/>
        </p:nvSpPr>
        <p:spPr>
          <a:xfrm>
            <a:off x="3261020" y="2509968"/>
            <a:ext cx="599742" cy="295071"/>
          </a:xfrm>
          <a:custGeom>
            <a:avLst/>
            <a:gdLst/>
            <a:ahLst/>
            <a:cxnLst/>
            <a:rect l="l" t="t" r="r" b="b"/>
            <a:pathLst>
              <a:path w="695325" h="342098" extrusionOk="0">
                <a:moveTo>
                  <a:pt x="0" y="342098"/>
                </a:moveTo>
                <a:cubicBezTo>
                  <a:pt x="29633" y="324635"/>
                  <a:pt x="59267" y="307173"/>
                  <a:pt x="63500" y="265898"/>
                </a:cubicBezTo>
                <a:cubicBezTo>
                  <a:pt x="67733" y="224623"/>
                  <a:pt x="12171" y="137840"/>
                  <a:pt x="25400" y="94448"/>
                </a:cubicBezTo>
                <a:cubicBezTo>
                  <a:pt x="38629" y="51056"/>
                  <a:pt x="69850" y="17719"/>
                  <a:pt x="142875" y="5548"/>
                </a:cubicBezTo>
                <a:cubicBezTo>
                  <a:pt x="215900" y="-6623"/>
                  <a:pt x="372533" y="2373"/>
                  <a:pt x="463550" y="21423"/>
                </a:cubicBezTo>
                <a:cubicBezTo>
                  <a:pt x="554567" y="40473"/>
                  <a:pt x="688975" y="134665"/>
                  <a:pt x="695325" y="119848"/>
                </a:cubicBezTo>
              </a:path>
            </a:pathLst>
          </a:custGeom>
          <a:noFill/>
          <a:ln w="41275" cap="flat" cmpd="sng">
            <a:solidFill>
              <a:srgbClr val="55358F"/>
            </a:solidFill>
            <a:prstDash val="solid"/>
            <a:round/>
            <a:headEnd type="none" w="sm" len="sm"/>
            <a:tailEnd type="none" w="sm" len="sm"/>
          </a:ln>
        </p:spPr>
        <p:txBody>
          <a:bodyPr spcFirstLastPara="1" wrap="square" lIns="121787" tIns="60877" rIns="121787" bIns="60877"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Tx/>
              <a:buNone/>
              <a:tabLst/>
              <a:defRPr/>
            </a:pPr>
            <a:endParaRPr kumimoji="0" sz="1865" b="0" i="0" u="none" strike="noStrike" kern="1200" cap="none" spc="0" normalizeH="0" baseline="0" noProof="0">
              <a:ln>
                <a:noFill/>
              </a:ln>
              <a:solidFill>
                <a:srgbClr val="FFFFFF"/>
              </a:solidFill>
              <a:effectLst/>
              <a:uLnTx/>
              <a:uFillTx/>
              <a:latin typeface="Arial"/>
              <a:ea typeface="Arial"/>
              <a:cs typeface="Arial"/>
              <a:sym typeface="Arial"/>
            </a:endParaRPr>
          </a:p>
        </p:txBody>
      </p:sp>
      <p:sp>
        <p:nvSpPr>
          <p:cNvPr id="166" name="Google Shape;166;ge1816fe2d0_0_69"/>
          <p:cNvSpPr/>
          <p:nvPr/>
        </p:nvSpPr>
        <p:spPr>
          <a:xfrm>
            <a:off x="4198491" y="3006669"/>
            <a:ext cx="475014" cy="224063"/>
          </a:xfrm>
          <a:custGeom>
            <a:avLst/>
            <a:gdLst/>
            <a:ahLst/>
            <a:cxnLst/>
            <a:rect l="l" t="t" r="r" b="b"/>
            <a:pathLst>
              <a:path w="550718" h="259773" extrusionOk="0">
                <a:moveTo>
                  <a:pt x="0" y="259773"/>
                </a:moveTo>
                <a:cubicBezTo>
                  <a:pt x="38100" y="184438"/>
                  <a:pt x="120348" y="83705"/>
                  <a:pt x="182253" y="71747"/>
                </a:cubicBezTo>
                <a:cubicBezTo>
                  <a:pt x="244158" y="59789"/>
                  <a:pt x="302160" y="203613"/>
                  <a:pt x="371433" y="188027"/>
                </a:cubicBezTo>
                <a:cubicBezTo>
                  <a:pt x="440706" y="172441"/>
                  <a:pt x="486641" y="75334"/>
                  <a:pt x="550718" y="0"/>
                </a:cubicBezTo>
              </a:path>
            </a:pathLst>
          </a:custGeom>
          <a:noFill/>
          <a:ln w="41275" cap="flat" cmpd="sng">
            <a:solidFill>
              <a:srgbClr val="55358F"/>
            </a:solidFill>
            <a:prstDash val="solid"/>
            <a:round/>
            <a:headEnd type="none" w="sm" len="sm"/>
            <a:tailEnd type="none" w="sm" len="sm"/>
          </a:ln>
        </p:spPr>
        <p:txBody>
          <a:bodyPr spcFirstLastPara="1" wrap="square" lIns="121787" tIns="60877" rIns="121787" bIns="60877"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Tx/>
              <a:buNone/>
              <a:tabLst/>
              <a:defRPr/>
            </a:pPr>
            <a:endParaRPr kumimoji="0" sz="1865" b="0" i="0" u="none" strike="noStrike" kern="1200" cap="none" spc="0" normalizeH="0" baseline="0" noProof="0">
              <a:ln>
                <a:noFill/>
              </a:ln>
              <a:solidFill>
                <a:srgbClr val="FFFFFF"/>
              </a:solidFill>
              <a:effectLst/>
              <a:uLnTx/>
              <a:uFillTx/>
              <a:latin typeface="Arial"/>
              <a:ea typeface="Arial"/>
              <a:cs typeface="Arial"/>
              <a:sym typeface="Arial"/>
            </a:endParaRPr>
          </a:p>
        </p:txBody>
      </p:sp>
      <p:pic>
        <p:nvPicPr>
          <p:cNvPr id="167" name="Google Shape;167;ge1816fe2d0_0_69" descr="Icon&#10;&#10;Description automatically generated"/>
          <p:cNvPicPr preferRelativeResize="0"/>
          <p:nvPr/>
        </p:nvPicPr>
        <p:blipFill rotWithShape="1">
          <a:blip r:embed="rId4">
            <a:alphaModFix/>
          </a:blip>
          <a:srcRect/>
          <a:stretch/>
        </p:blipFill>
        <p:spPr>
          <a:xfrm>
            <a:off x="2681842" y="1787241"/>
            <a:ext cx="390379" cy="394362"/>
          </a:xfrm>
          <a:prstGeom prst="rect">
            <a:avLst/>
          </a:prstGeom>
          <a:noFill/>
          <a:ln>
            <a:noFill/>
          </a:ln>
        </p:spPr>
      </p:pic>
      <p:pic>
        <p:nvPicPr>
          <p:cNvPr id="168" name="Google Shape;168;ge1816fe2d0_0_69" descr="Icon&#10;&#10;Description automatically generated"/>
          <p:cNvPicPr preferRelativeResize="0"/>
          <p:nvPr/>
        </p:nvPicPr>
        <p:blipFill rotWithShape="1">
          <a:blip r:embed="rId5">
            <a:alphaModFix/>
          </a:blip>
          <a:srcRect/>
          <a:stretch/>
        </p:blipFill>
        <p:spPr>
          <a:xfrm>
            <a:off x="3664149" y="2346072"/>
            <a:ext cx="390379" cy="394362"/>
          </a:xfrm>
          <a:prstGeom prst="rect">
            <a:avLst/>
          </a:prstGeom>
          <a:noFill/>
          <a:ln>
            <a:noFill/>
          </a:ln>
        </p:spPr>
      </p:pic>
      <p:pic>
        <p:nvPicPr>
          <p:cNvPr id="169" name="Google Shape;169;ge1816fe2d0_0_69" descr="Chart, icon&#10;&#10;Description automatically generated"/>
          <p:cNvPicPr preferRelativeResize="0"/>
          <p:nvPr/>
        </p:nvPicPr>
        <p:blipFill rotWithShape="1">
          <a:blip r:embed="rId6">
            <a:alphaModFix/>
          </a:blip>
          <a:srcRect/>
          <a:stretch/>
        </p:blipFill>
        <p:spPr>
          <a:xfrm>
            <a:off x="4575171" y="2688842"/>
            <a:ext cx="390379" cy="394362"/>
          </a:xfrm>
          <a:prstGeom prst="rect">
            <a:avLst/>
          </a:prstGeom>
          <a:noFill/>
          <a:ln>
            <a:noFill/>
          </a:ln>
        </p:spPr>
      </p:pic>
      <p:sp>
        <p:nvSpPr>
          <p:cNvPr id="170" name="Google Shape;170;ge1816fe2d0_0_69"/>
          <p:cNvSpPr/>
          <p:nvPr/>
        </p:nvSpPr>
        <p:spPr>
          <a:xfrm>
            <a:off x="2714724" y="3342681"/>
            <a:ext cx="1401506" cy="348231"/>
          </a:xfrm>
          <a:custGeom>
            <a:avLst/>
            <a:gdLst/>
            <a:ahLst/>
            <a:cxnLst/>
            <a:rect l="l" t="t" r="r" b="b"/>
            <a:pathLst>
              <a:path w="1624870" h="403729" extrusionOk="0">
                <a:moveTo>
                  <a:pt x="0" y="403729"/>
                </a:moveTo>
                <a:cubicBezTo>
                  <a:pt x="157882" y="254618"/>
                  <a:pt x="265084" y="129088"/>
                  <a:pt x="557470" y="33972"/>
                </a:cubicBezTo>
                <a:cubicBezTo>
                  <a:pt x="849856" y="-61144"/>
                  <a:pt x="1139272" y="70466"/>
                  <a:pt x="1302527" y="101122"/>
                </a:cubicBezTo>
                <a:cubicBezTo>
                  <a:pt x="1483038" y="135295"/>
                  <a:pt x="1554700" y="62747"/>
                  <a:pt x="1624870" y="28759"/>
                </a:cubicBezTo>
              </a:path>
            </a:pathLst>
          </a:custGeom>
          <a:noFill/>
          <a:ln w="41275" cap="flat" cmpd="sng">
            <a:solidFill>
              <a:srgbClr val="89D3DD"/>
            </a:solidFill>
            <a:prstDash val="solid"/>
            <a:round/>
            <a:headEnd type="none" w="sm" len="sm"/>
            <a:tailEnd type="none" w="sm" len="sm"/>
          </a:ln>
        </p:spPr>
        <p:txBody>
          <a:bodyPr spcFirstLastPara="1" wrap="square" lIns="121787" tIns="60877" rIns="121787" bIns="60877"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Tx/>
              <a:buNone/>
              <a:tabLst/>
              <a:defRPr/>
            </a:pPr>
            <a:endParaRPr kumimoji="0" sz="1865" b="0" i="0" u="none" strike="noStrike" kern="1200" cap="none" spc="0" normalizeH="0" baseline="0" noProof="0">
              <a:ln>
                <a:noFill/>
              </a:ln>
              <a:solidFill>
                <a:srgbClr val="FFFFFF"/>
              </a:solidFill>
              <a:effectLst/>
              <a:uLnTx/>
              <a:uFillTx/>
              <a:latin typeface="Arial"/>
              <a:ea typeface="Arial"/>
              <a:cs typeface="Arial"/>
              <a:sym typeface="Arial"/>
            </a:endParaRPr>
          </a:p>
        </p:txBody>
      </p:sp>
      <p:pic>
        <p:nvPicPr>
          <p:cNvPr id="171" name="Google Shape;171;ge1816fe2d0_0_69" descr="Logo, icon&#10;&#10;Description automatically generated"/>
          <p:cNvPicPr preferRelativeResize="0"/>
          <p:nvPr/>
        </p:nvPicPr>
        <p:blipFill rotWithShape="1">
          <a:blip r:embed="rId7">
            <a:alphaModFix/>
          </a:blip>
          <a:srcRect/>
          <a:stretch/>
        </p:blipFill>
        <p:spPr>
          <a:xfrm>
            <a:off x="3943123" y="3091394"/>
            <a:ext cx="390379" cy="394362"/>
          </a:xfrm>
          <a:prstGeom prst="rect">
            <a:avLst/>
          </a:prstGeom>
          <a:noFill/>
          <a:ln>
            <a:noFill/>
          </a:ln>
        </p:spPr>
      </p:pic>
      <p:sp>
        <p:nvSpPr>
          <p:cNvPr id="172" name="Google Shape;172;ge1816fe2d0_0_69"/>
          <p:cNvSpPr txBox="1"/>
          <p:nvPr/>
        </p:nvSpPr>
        <p:spPr>
          <a:xfrm>
            <a:off x="1341542" y="5171558"/>
            <a:ext cx="794065" cy="146265"/>
          </a:xfrm>
          <a:prstGeom prst="rect">
            <a:avLst/>
          </a:prstGeom>
          <a:solidFill>
            <a:srgbClr val="FFFFFF"/>
          </a:solidFill>
          <a:ln>
            <a:noFill/>
          </a:ln>
        </p:spPr>
        <p:txBody>
          <a:bodyPr spcFirstLastPara="1" wrap="square" lIns="36533" tIns="0" rIns="36533" bIns="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800"/>
              <a:buFontTx/>
              <a:buNone/>
              <a:tabLst/>
              <a:defRPr/>
            </a:pPr>
            <a:r>
              <a:rPr kumimoji="0" lang="en-US" sz="932" b="0" i="0" u="none" strike="noStrike" kern="1200" cap="none" spc="0" normalizeH="0" baseline="0" noProof="0">
                <a:ln>
                  <a:noFill/>
                </a:ln>
                <a:solidFill>
                  <a:srgbClr val="000000"/>
                </a:solidFill>
                <a:effectLst/>
                <a:uLnTx/>
                <a:uFillTx/>
                <a:latin typeface="Arial"/>
                <a:ea typeface="Arial"/>
                <a:cs typeface="Arial"/>
                <a:sym typeface="Arial"/>
              </a:rPr>
              <a:t>Pain clinic</a:t>
            </a:r>
            <a:endParaRPr kumimoji="0" sz="1732"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73" name="Google Shape;173;ge1816fe2d0_0_69"/>
          <p:cNvSpPr txBox="1"/>
          <p:nvPr/>
        </p:nvSpPr>
        <p:spPr>
          <a:xfrm>
            <a:off x="2279567" y="4020653"/>
            <a:ext cx="760096" cy="146265"/>
          </a:xfrm>
          <a:prstGeom prst="rect">
            <a:avLst/>
          </a:prstGeom>
          <a:solidFill>
            <a:srgbClr val="FFFFFF"/>
          </a:solidFill>
          <a:ln>
            <a:noFill/>
          </a:ln>
        </p:spPr>
        <p:txBody>
          <a:bodyPr spcFirstLastPara="1" wrap="square" lIns="36533" tIns="0" rIns="36533" bIns="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800"/>
              <a:buFontTx/>
              <a:buNone/>
              <a:tabLst/>
              <a:defRPr/>
            </a:pPr>
            <a:r>
              <a:rPr kumimoji="0" lang="en-US" sz="932" b="0" i="0" u="none" strike="noStrike" kern="1200" cap="none" spc="0" normalizeH="0" baseline="0" noProof="0">
                <a:ln>
                  <a:noFill/>
                </a:ln>
                <a:solidFill>
                  <a:srgbClr val="000000"/>
                </a:solidFill>
                <a:effectLst/>
                <a:uLnTx/>
                <a:uFillTx/>
                <a:latin typeface="Arial"/>
                <a:ea typeface="Arial"/>
                <a:cs typeface="Arial"/>
                <a:sym typeface="Arial"/>
              </a:rPr>
              <a:t>Pharmacy</a:t>
            </a:r>
            <a:endParaRPr kumimoji="0" sz="1732"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74" name="Google Shape;174;ge1816fe2d0_0_69"/>
          <p:cNvSpPr txBox="1"/>
          <p:nvPr/>
        </p:nvSpPr>
        <p:spPr>
          <a:xfrm>
            <a:off x="1528193" y="3509232"/>
            <a:ext cx="416015" cy="146265"/>
          </a:xfrm>
          <a:prstGeom prst="rect">
            <a:avLst/>
          </a:prstGeom>
          <a:solidFill>
            <a:srgbClr val="FFFFFF"/>
          </a:solidFill>
          <a:ln>
            <a:noFill/>
          </a:ln>
        </p:spPr>
        <p:txBody>
          <a:bodyPr spcFirstLastPara="1" wrap="square" lIns="36533" tIns="0" rIns="36533" bIns="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800"/>
              <a:buFontTx/>
              <a:buNone/>
              <a:tabLst/>
              <a:defRPr/>
            </a:pPr>
            <a:r>
              <a:rPr kumimoji="0" lang="en-US" sz="932" b="0" i="0" u="none" strike="noStrike" kern="1200" cap="none" spc="0" normalizeH="0" baseline="0" noProof="0">
                <a:ln>
                  <a:noFill/>
                </a:ln>
                <a:solidFill>
                  <a:srgbClr val="000000"/>
                </a:solidFill>
                <a:effectLst/>
                <a:uLnTx/>
                <a:uFillTx/>
                <a:latin typeface="Arial"/>
                <a:ea typeface="Arial"/>
                <a:cs typeface="Arial"/>
                <a:sym typeface="Arial"/>
              </a:rPr>
              <a:t>PCP</a:t>
            </a:r>
            <a:endParaRPr kumimoji="0" sz="1732"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75" name="Google Shape;175;ge1816fe2d0_0_69"/>
          <p:cNvSpPr txBox="1"/>
          <p:nvPr/>
        </p:nvSpPr>
        <p:spPr>
          <a:xfrm>
            <a:off x="3892555" y="3516962"/>
            <a:ext cx="514324" cy="146265"/>
          </a:xfrm>
          <a:prstGeom prst="rect">
            <a:avLst/>
          </a:prstGeom>
          <a:solidFill>
            <a:srgbClr val="FFFFFF"/>
          </a:solidFill>
          <a:ln>
            <a:noFill/>
          </a:ln>
        </p:spPr>
        <p:txBody>
          <a:bodyPr spcFirstLastPara="1" wrap="square" lIns="36533" tIns="0" rIns="36533" bIns="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800"/>
              <a:buFontTx/>
              <a:buNone/>
              <a:tabLst/>
              <a:defRPr/>
            </a:pPr>
            <a:r>
              <a:rPr kumimoji="0" lang="en-US" sz="932" b="0" i="0" u="none" strike="noStrike" kern="1200" cap="none" spc="0" normalizeH="0" baseline="0" noProof="0">
                <a:ln>
                  <a:noFill/>
                </a:ln>
                <a:solidFill>
                  <a:srgbClr val="000000"/>
                </a:solidFill>
                <a:effectLst/>
                <a:uLnTx/>
                <a:uFillTx/>
                <a:latin typeface="Arial"/>
                <a:ea typeface="Arial"/>
                <a:cs typeface="Arial"/>
                <a:sym typeface="Arial"/>
              </a:rPr>
              <a:t>PT/OT</a:t>
            </a:r>
            <a:endParaRPr kumimoji="0" sz="1732"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76" name="Google Shape;176;ge1816fe2d0_0_69"/>
          <p:cNvSpPr txBox="1"/>
          <p:nvPr/>
        </p:nvSpPr>
        <p:spPr>
          <a:xfrm>
            <a:off x="2787613" y="3167199"/>
            <a:ext cx="760096" cy="106701"/>
          </a:xfrm>
          <a:prstGeom prst="rect">
            <a:avLst/>
          </a:prstGeom>
          <a:solidFill>
            <a:srgbClr val="FFFFFF"/>
          </a:solidFill>
          <a:ln>
            <a:noFill/>
          </a:ln>
        </p:spPr>
        <p:txBody>
          <a:bodyPr spcFirstLastPara="1" wrap="square" lIns="36533" tIns="0" rIns="36533" bIns="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800"/>
              <a:buFontTx/>
              <a:buNone/>
              <a:tabLst/>
              <a:defRPr/>
            </a:pPr>
            <a:r>
              <a:rPr kumimoji="0" lang="en-US" sz="932" b="0" i="0" u="none" strike="noStrike" kern="1200" cap="none" spc="0" normalizeH="0" baseline="0" noProof="0">
                <a:ln>
                  <a:noFill/>
                </a:ln>
                <a:solidFill>
                  <a:srgbClr val="000000"/>
                </a:solidFill>
                <a:effectLst/>
                <a:uLnTx/>
                <a:uFillTx/>
                <a:latin typeface="Arial"/>
                <a:ea typeface="Arial"/>
                <a:cs typeface="Arial"/>
                <a:sym typeface="Arial"/>
              </a:rPr>
              <a:t>Pharmacy</a:t>
            </a:r>
            <a:endParaRPr kumimoji="0" sz="1732"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77" name="Google Shape;177;ge1816fe2d0_0_69"/>
          <p:cNvSpPr txBox="1"/>
          <p:nvPr/>
        </p:nvSpPr>
        <p:spPr>
          <a:xfrm>
            <a:off x="3324165" y="2764916"/>
            <a:ext cx="1083397" cy="146265"/>
          </a:xfrm>
          <a:prstGeom prst="rect">
            <a:avLst/>
          </a:prstGeom>
          <a:solidFill>
            <a:srgbClr val="FFFFFF"/>
          </a:solidFill>
          <a:ln>
            <a:noFill/>
          </a:ln>
        </p:spPr>
        <p:txBody>
          <a:bodyPr spcFirstLastPara="1" wrap="square" lIns="36533" tIns="0" rIns="36533" bIns="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800"/>
              <a:buFontTx/>
              <a:buNone/>
              <a:tabLst/>
              <a:defRPr/>
            </a:pPr>
            <a:r>
              <a:rPr kumimoji="0" lang="en-US" sz="932" b="0" i="0" u="none" strike="noStrike" kern="1200" cap="none" spc="0" normalizeH="0" baseline="0" noProof="0">
                <a:ln>
                  <a:noFill/>
                </a:ln>
                <a:solidFill>
                  <a:srgbClr val="000000"/>
                </a:solidFill>
                <a:effectLst/>
                <a:uLnTx/>
                <a:uFillTx/>
                <a:latin typeface="Arial"/>
                <a:ea typeface="Arial"/>
                <a:cs typeface="Arial"/>
                <a:sym typeface="Arial"/>
              </a:rPr>
              <a:t>Post-acute care</a:t>
            </a:r>
            <a:endParaRPr kumimoji="0" sz="1732"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78" name="Google Shape;178;ge1816fe2d0_0_69"/>
          <p:cNvSpPr txBox="1"/>
          <p:nvPr/>
        </p:nvSpPr>
        <p:spPr>
          <a:xfrm>
            <a:off x="2654167" y="2194486"/>
            <a:ext cx="475160" cy="146265"/>
          </a:xfrm>
          <a:prstGeom prst="rect">
            <a:avLst/>
          </a:prstGeom>
          <a:solidFill>
            <a:srgbClr val="FFFFFF"/>
          </a:solidFill>
          <a:ln>
            <a:noFill/>
          </a:ln>
        </p:spPr>
        <p:txBody>
          <a:bodyPr spcFirstLastPara="1" wrap="square" lIns="36533" tIns="0" rIns="36533" bIns="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800"/>
              <a:buFontTx/>
              <a:buNone/>
              <a:tabLst/>
              <a:defRPr/>
            </a:pPr>
            <a:r>
              <a:rPr kumimoji="0" lang="en-US" sz="932" b="0" i="0" u="none" strike="noStrike" kern="1200" cap="none" spc="0" normalizeH="0" baseline="0" noProof="0">
                <a:ln>
                  <a:noFill/>
                </a:ln>
                <a:solidFill>
                  <a:srgbClr val="000000"/>
                </a:solidFill>
                <a:effectLst/>
                <a:uLnTx/>
                <a:uFillTx/>
                <a:latin typeface="Arial"/>
                <a:ea typeface="Arial"/>
                <a:cs typeface="Arial"/>
                <a:sym typeface="Arial"/>
              </a:rPr>
              <a:t>ASC</a:t>
            </a:r>
            <a:endParaRPr kumimoji="0" sz="1732"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79" name="Google Shape;179;ge1816fe2d0_0_69"/>
          <p:cNvSpPr txBox="1"/>
          <p:nvPr/>
        </p:nvSpPr>
        <p:spPr>
          <a:xfrm>
            <a:off x="4485309" y="3104101"/>
            <a:ext cx="600244" cy="146265"/>
          </a:xfrm>
          <a:prstGeom prst="rect">
            <a:avLst/>
          </a:prstGeom>
          <a:solidFill>
            <a:srgbClr val="FFFFFF"/>
          </a:solidFill>
          <a:ln>
            <a:noFill/>
          </a:ln>
        </p:spPr>
        <p:txBody>
          <a:bodyPr spcFirstLastPara="1" wrap="square" lIns="36533" tIns="0" rIns="36533" bIns="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800"/>
              <a:buFontTx/>
              <a:buNone/>
              <a:tabLst/>
              <a:defRPr/>
            </a:pPr>
            <a:r>
              <a:rPr kumimoji="0" lang="en-US" sz="932" b="0" i="0" u="none" strike="noStrike" kern="1200" cap="none" spc="0" normalizeH="0" baseline="0" noProof="0">
                <a:ln>
                  <a:noFill/>
                </a:ln>
                <a:solidFill>
                  <a:srgbClr val="000000"/>
                </a:solidFill>
                <a:effectLst/>
                <a:uLnTx/>
                <a:uFillTx/>
                <a:latin typeface="Arial"/>
                <a:ea typeface="Arial"/>
                <a:cs typeface="Arial"/>
                <a:sym typeface="Arial"/>
              </a:rPr>
              <a:t>Hospital</a:t>
            </a:r>
            <a:endParaRPr kumimoji="0" sz="1732"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80" name="Google Shape;180;ge1816fe2d0_0_69"/>
          <p:cNvSpPr/>
          <p:nvPr/>
        </p:nvSpPr>
        <p:spPr>
          <a:xfrm>
            <a:off x="888850" y="2804024"/>
            <a:ext cx="1571376" cy="1427480"/>
          </a:xfrm>
          <a:custGeom>
            <a:avLst/>
            <a:gdLst/>
            <a:ahLst/>
            <a:cxnLst/>
            <a:rect l="l" t="t" r="r" b="b"/>
            <a:pathLst>
              <a:path w="72805" h="66138" extrusionOk="0">
                <a:moveTo>
                  <a:pt x="72805" y="0"/>
                </a:moveTo>
                <a:cubicBezTo>
                  <a:pt x="63166" y="6434"/>
                  <a:pt x="60055" y="21146"/>
                  <a:pt x="49404" y="25713"/>
                </a:cubicBezTo>
                <a:cubicBezTo>
                  <a:pt x="44143" y="27969"/>
                  <a:pt x="38293" y="21016"/>
                  <a:pt x="32647" y="21957"/>
                </a:cubicBezTo>
                <a:cubicBezTo>
                  <a:pt x="28405" y="22664"/>
                  <a:pt x="28783" y="29962"/>
                  <a:pt x="25424" y="32647"/>
                </a:cubicBezTo>
                <a:cubicBezTo>
                  <a:pt x="23166" y="34452"/>
                  <a:pt x="19015" y="30553"/>
                  <a:pt x="16757" y="32358"/>
                </a:cubicBezTo>
                <a:cubicBezTo>
                  <a:pt x="10279" y="37536"/>
                  <a:pt x="12631" y="48445"/>
                  <a:pt x="11268" y="56626"/>
                </a:cubicBezTo>
                <a:cubicBezTo>
                  <a:pt x="10469" y="61418"/>
                  <a:pt x="4609" y="67407"/>
                  <a:pt x="0" y="65871"/>
                </a:cubicBezTo>
              </a:path>
            </a:pathLst>
          </a:custGeom>
          <a:noFill/>
          <a:ln w="38100" cap="flat" cmpd="sng">
            <a:solidFill>
              <a:srgbClr val="55358F"/>
            </a:solidFill>
            <a:prstDash val="solid"/>
            <a:round/>
            <a:headEnd type="none" w="sm" len="sm"/>
            <a:tailEnd type="none" w="sm" len="sm"/>
          </a:ln>
        </p:spPr>
        <p:txBody>
          <a:bodyPr spcFirstLastPara="1" wrap="square" lIns="121787" tIns="121787" rIns="121787" bIns="121787"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Tx/>
              <a:buNone/>
              <a:tabLst/>
              <a:defRPr/>
            </a:pPr>
            <a:endParaRPr kumimoji="0" sz="1865"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81" name="Google Shape;181;ge1816fe2d0_0_69"/>
          <p:cNvSpPr/>
          <p:nvPr/>
        </p:nvSpPr>
        <p:spPr>
          <a:xfrm>
            <a:off x="857662" y="4311920"/>
            <a:ext cx="486380" cy="899098"/>
          </a:xfrm>
          <a:custGeom>
            <a:avLst/>
            <a:gdLst/>
            <a:ahLst/>
            <a:cxnLst/>
            <a:rect l="l" t="t" r="r" b="b"/>
            <a:pathLst>
              <a:path w="22535" h="41657" extrusionOk="0">
                <a:moveTo>
                  <a:pt x="22535" y="41657"/>
                </a:moveTo>
                <a:cubicBezTo>
                  <a:pt x="19450" y="33937"/>
                  <a:pt x="15911" y="26196"/>
                  <a:pt x="14735" y="17966"/>
                </a:cubicBezTo>
                <a:cubicBezTo>
                  <a:pt x="14047" y="13153"/>
                  <a:pt x="15749" y="7319"/>
                  <a:pt x="12713" y="3521"/>
                </a:cubicBezTo>
                <a:cubicBezTo>
                  <a:pt x="10524" y="783"/>
                  <a:pt x="6071" y="1128"/>
                  <a:pt x="2601" y="632"/>
                </a:cubicBezTo>
                <a:cubicBezTo>
                  <a:pt x="1737" y="509"/>
                  <a:pt x="276" y="-485"/>
                  <a:pt x="0" y="343"/>
                </a:cubicBezTo>
              </a:path>
            </a:pathLst>
          </a:custGeom>
          <a:noFill/>
          <a:ln w="38100" cap="flat" cmpd="sng">
            <a:solidFill>
              <a:srgbClr val="89D3DD"/>
            </a:solidFill>
            <a:prstDash val="solid"/>
            <a:round/>
            <a:headEnd type="none" w="sm" len="sm"/>
            <a:tailEnd type="none" w="sm" len="sm"/>
          </a:ln>
        </p:spPr>
        <p:txBody>
          <a:bodyPr spcFirstLastPara="1" wrap="square" lIns="121787" tIns="121787" rIns="121787" bIns="121787"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Tx/>
              <a:buNone/>
              <a:tabLst/>
              <a:defRPr/>
            </a:pPr>
            <a:endParaRPr kumimoji="0" sz="1865" b="0" i="0" u="none" strike="noStrike" kern="1200" cap="none" spc="0" normalizeH="0" baseline="0" noProof="0">
              <a:ln>
                <a:noFill/>
              </a:ln>
              <a:solidFill>
                <a:srgbClr val="000000"/>
              </a:solidFill>
              <a:effectLst/>
              <a:uLnTx/>
              <a:uFillTx/>
              <a:latin typeface="Arial"/>
              <a:ea typeface="Arial"/>
              <a:cs typeface="Arial"/>
              <a:sym typeface="Arial"/>
            </a:endParaRPr>
          </a:p>
        </p:txBody>
      </p:sp>
      <p:pic>
        <p:nvPicPr>
          <p:cNvPr id="182" name="Google Shape;182;ge1816fe2d0_0_69" descr="Icon&#10;&#10;Description automatically generated"/>
          <p:cNvPicPr preferRelativeResize="0"/>
          <p:nvPr/>
        </p:nvPicPr>
        <p:blipFill rotWithShape="1">
          <a:blip r:embed="rId8">
            <a:alphaModFix/>
          </a:blip>
          <a:srcRect/>
          <a:stretch/>
        </p:blipFill>
        <p:spPr>
          <a:xfrm>
            <a:off x="2298071" y="2510186"/>
            <a:ext cx="394360" cy="394362"/>
          </a:xfrm>
          <a:prstGeom prst="rect">
            <a:avLst/>
          </a:prstGeom>
          <a:noFill/>
          <a:ln>
            <a:noFill/>
          </a:ln>
        </p:spPr>
      </p:pic>
      <p:pic>
        <p:nvPicPr>
          <p:cNvPr id="183" name="Google Shape;183;ge1816fe2d0_0_69" descr="Icon&#10;&#10;Description automatically generated"/>
          <p:cNvPicPr preferRelativeResize="0"/>
          <p:nvPr/>
        </p:nvPicPr>
        <p:blipFill rotWithShape="1">
          <a:blip r:embed="rId9">
            <a:alphaModFix/>
          </a:blip>
          <a:srcRect/>
          <a:stretch/>
        </p:blipFill>
        <p:spPr>
          <a:xfrm>
            <a:off x="1555872" y="3094265"/>
            <a:ext cx="390379" cy="394362"/>
          </a:xfrm>
          <a:prstGeom prst="rect">
            <a:avLst/>
          </a:prstGeom>
          <a:noFill/>
          <a:ln>
            <a:noFill/>
          </a:ln>
        </p:spPr>
      </p:pic>
      <p:sp>
        <p:nvSpPr>
          <p:cNvPr id="184" name="Google Shape;184;ge1816fe2d0_0_69"/>
          <p:cNvSpPr/>
          <p:nvPr/>
        </p:nvSpPr>
        <p:spPr>
          <a:xfrm>
            <a:off x="1843574" y="3557982"/>
            <a:ext cx="760060" cy="952606"/>
          </a:xfrm>
          <a:custGeom>
            <a:avLst/>
            <a:gdLst/>
            <a:ahLst/>
            <a:cxnLst/>
            <a:rect l="l" t="t" r="r" b="b"/>
            <a:pathLst>
              <a:path w="30217" h="60119" extrusionOk="0">
                <a:moveTo>
                  <a:pt x="6527" y="60119"/>
                </a:moveTo>
                <a:cubicBezTo>
                  <a:pt x="8730" y="58466"/>
                  <a:pt x="12782" y="57935"/>
                  <a:pt x="13172" y="55208"/>
                </a:cubicBezTo>
                <a:cubicBezTo>
                  <a:pt x="14017" y="49299"/>
                  <a:pt x="10972" y="43473"/>
                  <a:pt x="9994" y="37584"/>
                </a:cubicBezTo>
                <a:cubicBezTo>
                  <a:pt x="9394" y="33974"/>
                  <a:pt x="12280" y="29464"/>
                  <a:pt x="9994" y="26606"/>
                </a:cubicBezTo>
                <a:cubicBezTo>
                  <a:pt x="7419" y="23387"/>
                  <a:pt x="-1130" y="23005"/>
                  <a:pt x="171" y="19094"/>
                </a:cubicBezTo>
                <a:cubicBezTo>
                  <a:pt x="1642" y="14673"/>
                  <a:pt x="866" y="8715"/>
                  <a:pt x="4504" y="5804"/>
                </a:cubicBezTo>
                <a:cubicBezTo>
                  <a:pt x="7228" y="3625"/>
                  <a:pt x="12181" y="9139"/>
                  <a:pt x="14905" y="6960"/>
                </a:cubicBezTo>
                <a:cubicBezTo>
                  <a:pt x="16856" y="5399"/>
                  <a:pt x="16052" y="1243"/>
                  <a:pt x="18372" y="315"/>
                </a:cubicBezTo>
                <a:cubicBezTo>
                  <a:pt x="22862" y="-1481"/>
                  <a:pt x="26797" y="5273"/>
                  <a:pt x="30217" y="8693"/>
                </a:cubicBezTo>
              </a:path>
            </a:pathLst>
          </a:custGeom>
          <a:noFill/>
          <a:ln w="38100" cap="flat" cmpd="sng">
            <a:solidFill>
              <a:srgbClr val="89D3DD"/>
            </a:solidFill>
            <a:prstDash val="solid"/>
            <a:round/>
            <a:headEnd type="none" w="sm" len="sm"/>
            <a:tailEnd type="none" w="sm" len="sm"/>
          </a:ln>
        </p:spPr>
        <p:txBody>
          <a:bodyPr spcFirstLastPara="1" wrap="square" lIns="121787" tIns="121787" rIns="121787" bIns="121787"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Tx/>
              <a:buNone/>
              <a:tabLst/>
              <a:defRPr/>
            </a:pPr>
            <a:endParaRPr kumimoji="0" sz="1865" b="0" i="0" u="none" strike="noStrike" kern="1200" cap="none" spc="0" normalizeH="0" baseline="0" noProof="0">
              <a:ln>
                <a:noFill/>
              </a:ln>
              <a:solidFill>
                <a:srgbClr val="000000"/>
              </a:solidFill>
              <a:effectLst/>
              <a:uLnTx/>
              <a:uFillTx/>
              <a:latin typeface="Arial"/>
              <a:ea typeface="Arial"/>
              <a:cs typeface="Arial"/>
              <a:sym typeface="Arial"/>
            </a:endParaRPr>
          </a:p>
        </p:txBody>
      </p:sp>
      <p:pic>
        <p:nvPicPr>
          <p:cNvPr id="185" name="Google Shape;185;ge1816fe2d0_0_69" descr="Icon&#10;&#10;Description automatically generated"/>
          <p:cNvPicPr preferRelativeResize="0"/>
          <p:nvPr/>
        </p:nvPicPr>
        <p:blipFill rotWithShape="1">
          <a:blip r:embed="rId10">
            <a:alphaModFix/>
          </a:blip>
          <a:srcRect/>
          <a:stretch/>
        </p:blipFill>
        <p:spPr>
          <a:xfrm>
            <a:off x="2442832" y="3615379"/>
            <a:ext cx="390379" cy="394362"/>
          </a:xfrm>
          <a:prstGeom prst="rect">
            <a:avLst/>
          </a:prstGeom>
          <a:noFill/>
          <a:ln>
            <a:noFill/>
          </a:ln>
        </p:spPr>
      </p:pic>
      <p:sp>
        <p:nvSpPr>
          <p:cNvPr id="186" name="Google Shape;186;ge1816fe2d0_0_69"/>
          <p:cNvSpPr txBox="1"/>
          <p:nvPr/>
        </p:nvSpPr>
        <p:spPr>
          <a:xfrm>
            <a:off x="2055734" y="2924664"/>
            <a:ext cx="856807" cy="146265"/>
          </a:xfrm>
          <a:prstGeom prst="rect">
            <a:avLst/>
          </a:prstGeom>
          <a:solidFill>
            <a:srgbClr val="FFFFFF"/>
          </a:solidFill>
          <a:ln>
            <a:noFill/>
          </a:ln>
        </p:spPr>
        <p:txBody>
          <a:bodyPr spcFirstLastPara="1" wrap="square" lIns="36533" tIns="0" rIns="36533" bIns="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800"/>
              <a:buFontTx/>
              <a:buNone/>
              <a:tabLst/>
              <a:defRPr/>
            </a:pPr>
            <a:r>
              <a:rPr kumimoji="0" lang="en-US" sz="932" b="0" i="0" u="none" strike="noStrike" kern="1200" cap="none" spc="0" normalizeH="0" baseline="0" noProof="0">
                <a:ln>
                  <a:noFill/>
                </a:ln>
                <a:solidFill>
                  <a:srgbClr val="000000"/>
                </a:solidFill>
                <a:effectLst/>
                <a:uLnTx/>
                <a:uFillTx/>
                <a:latin typeface="Arial"/>
                <a:ea typeface="Arial"/>
                <a:cs typeface="Arial"/>
                <a:sym typeface="Arial"/>
              </a:rPr>
              <a:t>Orthopedist</a:t>
            </a:r>
            <a:endParaRPr kumimoji="0" sz="1732"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87" name="Google Shape;187;ge1816fe2d0_0_69"/>
          <p:cNvSpPr/>
          <p:nvPr/>
        </p:nvSpPr>
        <p:spPr>
          <a:xfrm>
            <a:off x="991423" y="3950120"/>
            <a:ext cx="1540210" cy="1435487"/>
          </a:xfrm>
          <a:custGeom>
            <a:avLst/>
            <a:gdLst/>
            <a:ahLst/>
            <a:cxnLst/>
            <a:rect l="l" t="t" r="r" b="b"/>
            <a:pathLst>
              <a:path w="71361" h="66509" extrusionOk="0">
                <a:moveTo>
                  <a:pt x="0" y="14505"/>
                </a:moveTo>
                <a:cubicBezTo>
                  <a:pt x="4913" y="14505"/>
                  <a:pt x="11666" y="18052"/>
                  <a:pt x="14735" y="14216"/>
                </a:cubicBezTo>
                <a:cubicBezTo>
                  <a:pt x="17262" y="11057"/>
                  <a:pt x="13746" y="5921"/>
                  <a:pt x="15024" y="2082"/>
                </a:cubicBezTo>
                <a:cubicBezTo>
                  <a:pt x="16059" y="-1026"/>
                  <a:pt x="22226" y="-172"/>
                  <a:pt x="24847" y="1793"/>
                </a:cubicBezTo>
                <a:cubicBezTo>
                  <a:pt x="26950" y="3370"/>
                  <a:pt x="24123" y="7000"/>
                  <a:pt x="23691" y="9593"/>
                </a:cubicBezTo>
                <a:cubicBezTo>
                  <a:pt x="22650" y="15837"/>
                  <a:pt x="25195" y="22421"/>
                  <a:pt x="28025" y="28084"/>
                </a:cubicBezTo>
                <a:cubicBezTo>
                  <a:pt x="30664" y="33364"/>
                  <a:pt x="41039" y="26130"/>
                  <a:pt x="45648" y="29817"/>
                </a:cubicBezTo>
                <a:cubicBezTo>
                  <a:pt x="50666" y="33831"/>
                  <a:pt x="49129" y="42271"/>
                  <a:pt x="52004" y="48018"/>
                </a:cubicBezTo>
                <a:cubicBezTo>
                  <a:pt x="55996" y="55998"/>
                  <a:pt x="62896" y="63687"/>
                  <a:pt x="71361" y="66509"/>
                </a:cubicBezTo>
              </a:path>
            </a:pathLst>
          </a:custGeom>
          <a:noFill/>
          <a:ln w="38100" cap="flat" cmpd="sng">
            <a:solidFill>
              <a:srgbClr val="ED1261"/>
            </a:solidFill>
            <a:prstDash val="solid"/>
            <a:round/>
            <a:headEnd type="none" w="sm" len="sm"/>
            <a:tailEnd type="none" w="sm" len="sm"/>
          </a:ln>
        </p:spPr>
        <p:txBody>
          <a:bodyPr spcFirstLastPara="1" wrap="square" lIns="121787" tIns="121787" rIns="121787" bIns="121787"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Tx/>
              <a:buNone/>
              <a:tabLst/>
              <a:defRPr/>
            </a:pPr>
            <a:endParaRPr kumimoji="0" sz="1865" b="0" i="0" u="none" strike="noStrike" kern="1200" cap="none" spc="0" normalizeH="0" baseline="0" noProof="0">
              <a:ln>
                <a:noFill/>
              </a:ln>
              <a:solidFill>
                <a:srgbClr val="000000"/>
              </a:solidFill>
              <a:effectLst/>
              <a:uLnTx/>
              <a:uFillTx/>
              <a:latin typeface="Arial"/>
              <a:ea typeface="Arial"/>
              <a:cs typeface="Arial"/>
              <a:sym typeface="Arial"/>
            </a:endParaRPr>
          </a:p>
        </p:txBody>
      </p:sp>
      <p:pic>
        <p:nvPicPr>
          <p:cNvPr id="188" name="Google Shape;188;ge1816fe2d0_0_69" descr="Icon&#10;&#10;Description automatically generated"/>
          <p:cNvPicPr preferRelativeResize="0"/>
          <p:nvPr/>
        </p:nvPicPr>
        <p:blipFill rotWithShape="1">
          <a:blip r:embed="rId11">
            <a:alphaModFix/>
          </a:blip>
          <a:srcRect/>
          <a:stretch/>
        </p:blipFill>
        <p:spPr>
          <a:xfrm>
            <a:off x="2382366" y="5490016"/>
            <a:ext cx="390379" cy="394362"/>
          </a:xfrm>
          <a:prstGeom prst="rect">
            <a:avLst/>
          </a:prstGeom>
          <a:noFill/>
          <a:ln>
            <a:noFill/>
          </a:ln>
        </p:spPr>
      </p:pic>
      <p:pic>
        <p:nvPicPr>
          <p:cNvPr id="189" name="Google Shape;189;ge1816fe2d0_0_69" descr="Shape, icon&#10;&#10;Description automatically generated"/>
          <p:cNvPicPr preferRelativeResize="0"/>
          <p:nvPr/>
        </p:nvPicPr>
        <p:blipFill rotWithShape="1">
          <a:blip r:embed="rId12">
            <a:alphaModFix/>
          </a:blip>
          <a:srcRect/>
          <a:stretch/>
        </p:blipFill>
        <p:spPr>
          <a:xfrm>
            <a:off x="1550782" y="4394161"/>
            <a:ext cx="394360" cy="394362"/>
          </a:xfrm>
          <a:prstGeom prst="rect">
            <a:avLst/>
          </a:prstGeom>
          <a:noFill/>
          <a:ln>
            <a:noFill/>
          </a:ln>
        </p:spPr>
      </p:pic>
      <p:pic>
        <p:nvPicPr>
          <p:cNvPr id="190" name="Google Shape;190;ge1816fe2d0_0_69" descr="Icon&#10;&#10;Description automatically generated"/>
          <p:cNvPicPr preferRelativeResize="0"/>
          <p:nvPr/>
        </p:nvPicPr>
        <p:blipFill rotWithShape="1">
          <a:blip r:embed="rId13">
            <a:alphaModFix/>
          </a:blip>
          <a:srcRect/>
          <a:stretch/>
        </p:blipFill>
        <p:spPr>
          <a:xfrm>
            <a:off x="637777" y="4039054"/>
            <a:ext cx="390379" cy="394362"/>
          </a:xfrm>
          <a:prstGeom prst="rect">
            <a:avLst/>
          </a:prstGeom>
          <a:noFill/>
          <a:ln>
            <a:noFill/>
          </a:ln>
        </p:spPr>
      </p:pic>
      <p:sp>
        <p:nvSpPr>
          <p:cNvPr id="191" name="Google Shape;191;ge1816fe2d0_0_69"/>
          <p:cNvSpPr txBox="1"/>
          <p:nvPr/>
        </p:nvSpPr>
        <p:spPr>
          <a:xfrm>
            <a:off x="526324" y="4424811"/>
            <a:ext cx="600244" cy="146265"/>
          </a:xfrm>
          <a:prstGeom prst="rect">
            <a:avLst/>
          </a:prstGeom>
          <a:solidFill>
            <a:srgbClr val="FFFFFF"/>
          </a:solidFill>
          <a:ln>
            <a:noFill/>
          </a:ln>
        </p:spPr>
        <p:txBody>
          <a:bodyPr spcFirstLastPara="1" wrap="square" lIns="36533" tIns="0" rIns="36533" bIns="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800"/>
              <a:buFontTx/>
              <a:buNone/>
              <a:tabLst/>
              <a:defRPr/>
            </a:pPr>
            <a:r>
              <a:rPr kumimoji="0" lang="en-US" sz="932" b="0" i="0" u="none" strike="noStrike" kern="1200" cap="none" spc="0" normalizeH="0" baseline="0" noProof="0">
                <a:ln>
                  <a:noFill/>
                </a:ln>
                <a:solidFill>
                  <a:srgbClr val="000000"/>
                </a:solidFill>
                <a:effectLst/>
                <a:uLnTx/>
                <a:uFillTx/>
                <a:latin typeface="Arial"/>
                <a:ea typeface="Arial"/>
                <a:cs typeface="Arial"/>
                <a:sym typeface="Arial"/>
              </a:rPr>
              <a:t>Patient</a:t>
            </a:r>
            <a:endParaRPr kumimoji="0" sz="1732" b="0" i="0" u="none" strike="noStrike" kern="1200" cap="none" spc="0" normalizeH="0" baseline="0" noProof="0">
              <a:ln>
                <a:noFill/>
              </a:ln>
              <a:solidFill>
                <a:srgbClr val="000000"/>
              </a:solidFill>
              <a:effectLst/>
              <a:uLnTx/>
              <a:uFillTx/>
              <a:latin typeface="Arial"/>
              <a:ea typeface="Arial"/>
              <a:cs typeface="Arial"/>
              <a:sym typeface="Arial"/>
            </a:endParaRPr>
          </a:p>
        </p:txBody>
      </p:sp>
      <p:pic>
        <p:nvPicPr>
          <p:cNvPr id="192" name="Google Shape;192;ge1816fe2d0_0_69" descr="Shape&#10;&#10;Description automatically generated"/>
          <p:cNvPicPr preferRelativeResize="0"/>
          <p:nvPr/>
        </p:nvPicPr>
        <p:blipFill rotWithShape="1">
          <a:blip r:embed="rId14">
            <a:alphaModFix/>
          </a:blip>
          <a:srcRect/>
          <a:stretch/>
        </p:blipFill>
        <p:spPr>
          <a:xfrm>
            <a:off x="3145864" y="4106702"/>
            <a:ext cx="312904" cy="279922"/>
          </a:xfrm>
          <a:prstGeom prst="rect">
            <a:avLst/>
          </a:prstGeom>
          <a:noFill/>
          <a:ln>
            <a:noFill/>
          </a:ln>
        </p:spPr>
      </p:pic>
      <p:pic>
        <p:nvPicPr>
          <p:cNvPr id="193" name="Google Shape;193;ge1816fe2d0_0_69"/>
          <p:cNvPicPr preferRelativeResize="0"/>
          <p:nvPr/>
        </p:nvPicPr>
        <p:blipFill rotWithShape="1">
          <a:blip r:embed="rId3">
            <a:alphaModFix/>
          </a:blip>
          <a:srcRect t="1058" r="14110" b="18715"/>
          <a:stretch/>
        </p:blipFill>
        <p:spPr>
          <a:xfrm>
            <a:off x="6723900" y="1518538"/>
            <a:ext cx="4721580" cy="4410102"/>
          </a:xfrm>
          <a:prstGeom prst="rect">
            <a:avLst/>
          </a:prstGeom>
          <a:noFill/>
          <a:ln>
            <a:noFill/>
          </a:ln>
        </p:spPr>
      </p:pic>
      <p:pic>
        <p:nvPicPr>
          <p:cNvPr id="194" name="Google Shape;194;ge1816fe2d0_0_69" descr="Icon&#10;&#10;Description automatically generated"/>
          <p:cNvPicPr preferRelativeResize="0"/>
          <p:nvPr/>
        </p:nvPicPr>
        <p:blipFill rotWithShape="1">
          <a:blip r:embed="rId4">
            <a:alphaModFix/>
          </a:blip>
          <a:srcRect/>
          <a:stretch/>
        </p:blipFill>
        <p:spPr>
          <a:xfrm>
            <a:off x="8497647" y="4009430"/>
            <a:ext cx="390379" cy="394362"/>
          </a:xfrm>
          <a:prstGeom prst="rect">
            <a:avLst/>
          </a:prstGeom>
          <a:noFill/>
          <a:ln>
            <a:noFill/>
          </a:ln>
        </p:spPr>
      </p:pic>
      <p:pic>
        <p:nvPicPr>
          <p:cNvPr id="195" name="Google Shape;195;ge1816fe2d0_0_69" descr="Icon&#10;&#10;Description automatically generated"/>
          <p:cNvPicPr preferRelativeResize="0"/>
          <p:nvPr/>
        </p:nvPicPr>
        <p:blipFill rotWithShape="1">
          <a:blip r:embed="rId15">
            <a:alphaModFix/>
          </a:blip>
          <a:srcRect/>
          <a:stretch/>
        </p:blipFill>
        <p:spPr>
          <a:xfrm>
            <a:off x="8910154" y="4023586"/>
            <a:ext cx="394360" cy="394362"/>
          </a:xfrm>
          <a:prstGeom prst="rect">
            <a:avLst/>
          </a:prstGeom>
          <a:noFill/>
          <a:ln>
            <a:noFill/>
          </a:ln>
        </p:spPr>
      </p:pic>
      <p:sp>
        <p:nvSpPr>
          <p:cNvPr id="196" name="Google Shape;196;ge1816fe2d0_0_69"/>
          <p:cNvSpPr txBox="1"/>
          <p:nvPr/>
        </p:nvSpPr>
        <p:spPr>
          <a:xfrm>
            <a:off x="6871899" y="4424346"/>
            <a:ext cx="343282" cy="146265"/>
          </a:xfrm>
          <a:prstGeom prst="rect">
            <a:avLst/>
          </a:prstGeom>
          <a:solidFill>
            <a:srgbClr val="FFFFFF"/>
          </a:solidFill>
          <a:ln>
            <a:noFill/>
          </a:ln>
        </p:spPr>
        <p:txBody>
          <a:bodyPr spcFirstLastPara="1" wrap="square" lIns="36533" tIns="0" rIns="36533" bIns="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800"/>
              <a:buFontTx/>
              <a:buNone/>
              <a:tabLst/>
              <a:defRPr/>
            </a:pPr>
            <a:r>
              <a:rPr kumimoji="0" lang="en-US" sz="932" b="0" i="0" u="none" strike="noStrike" kern="1200" cap="none" spc="0" normalizeH="0" baseline="0" noProof="0">
                <a:ln>
                  <a:noFill/>
                </a:ln>
                <a:solidFill>
                  <a:srgbClr val="000000"/>
                </a:solidFill>
                <a:effectLst/>
                <a:uLnTx/>
                <a:uFillTx/>
                <a:latin typeface="Arial"/>
                <a:ea typeface="Arial"/>
                <a:cs typeface="Arial"/>
                <a:sym typeface="Arial"/>
              </a:rPr>
              <a:t>PCP</a:t>
            </a:r>
            <a:endParaRPr kumimoji="0" sz="1732" b="0" i="0" u="none" strike="noStrike" kern="1200" cap="none" spc="0" normalizeH="0" baseline="0" noProof="0">
              <a:ln>
                <a:noFill/>
              </a:ln>
              <a:solidFill>
                <a:srgbClr val="000000"/>
              </a:solidFill>
              <a:effectLst/>
              <a:uLnTx/>
              <a:uFillTx/>
              <a:latin typeface="Arial"/>
              <a:ea typeface="Arial"/>
              <a:cs typeface="Arial"/>
              <a:sym typeface="Arial"/>
            </a:endParaRPr>
          </a:p>
        </p:txBody>
      </p:sp>
      <p:pic>
        <p:nvPicPr>
          <p:cNvPr id="197" name="Google Shape;197;ge1816fe2d0_0_69" descr="Icon&#10;&#10;Description automatically generated"/>
          <p:cNvPicPr preferRelativeResize="0"/>
          <p:nvPr/>
        </p:nvPicPr>
        <p:blipFill rotWithShape="1">
          <a:blip r:embed="rId8">
            <a:alphaModFix/>
          </a:blip>
          <a:srcRect/>
          <a:stretch/>
        </p:blipFill>
        <p:spPr>
          <a:xfrm>
            <a:off x="8081155" y="4009423"/>
            <a:ext cx="394360" cy="394362"/>
          </a:xfrm>
          <a:prstGeom prst="rect">
            <a:avLst/>
          </a:prstGeom>
          <a:noFill/>
          <a:ln>
            <a:noFill/>
          </a:ln>
        </p:spPr>
      </p:pic>
      <p:pic>
        <p:nvPicPr>
          <p:cNvPr id="198" name="Google Shape;198;ge1816fe2d0_0_69" descr="Icon&#10;&#10;Description automatically generated"/>
          <p:cNvPicPr preferRelativeResize="0"/>
          <p:nvPr/>
        </p:nvPicPr>
        <p:blipFill rotWithShape="1">
          <a:blip r:embed="rId9">
            <a:alphaModFix/>
          </a:blip>
          <a:srcRect/>
          <a:stretch/>
        </p:blipFill>
        <p:spPr>
          <a:xfrm>
            <a:off x="6843638" y="4009423"/>
            <a:ext cx="390379" cy="394362"/>
          </a:xfrm>
          <a:prstGeom prst="rect">
            <a:avLst/>
          </a:prstGeom>
          <a:noFill/>
          <a:ln>
            <a:noFill/>
          </a:ln>
        </p:spPr>
      </p:pic>
      <p:pic>
        <p:nvPicPr>
          <p:cNvPr id="199" name="Google Shape;199;ge1816fe2d0_0_69" descr="Icon&#10;&#10;Description automatically generated"/>
          <p:cNvPicPr preferRelativeResize="0"/>
          <p:nvPr/>
        </p:nvPicPr>
        <p:blipFill rotWithShape="1">
          <a:blip r:embed="rId11">
            <a:alphaModFix/>
          </a:blip>
          <a:srcRect/>
          <a:stretch/>
        </p:blipFill>
        <p:spPr>
          <a:xfrm>
            <a:off x="7256144" y="4009418"/>
            <a:ext cx="390379" cy="394362"/>
          </a:xfrm>
          <a:prstGeom prst="rect">
            <a:avLst/>
          </a:prstGeom>
          <a:noFill/>
          <a:ln>
            <a:noFill/>
          </a:ln>
        </p:spPr>
      </p:pic>
      <p:pic>
        <p:nvPicPr>
          <p:cNvPr id="200" name="Google Shape;200;ge1816fe2d0_0_69" descr="Icon&#10;&#10;Description automatically generated"/>
          <p:cNvPicPr preferRelativeResize="0"/>
          <p:nvPr/>
        </p:nvPicPr>
        <p:blipFill rotWithShape="1">
          <a:blip r:embed="rId13">
            <a:alphaModFix/>
          </a:blip>
          <a:srcRect/>
          <a:stretch/>
        </p:blipFill>
        <p:spPr>
          <a:xfrm>
            <a:off x="6431131" y="4009423"/>
            <a:ext cx="390379" cy="394362"/>
          </a:xfrm>
          <a:prstGeom prst="rect">
            <a:avLst/>
          </a:prstGeom>
          <a:noFill/>
          <a:ln>
            <a:noFill/>
          </a:ln>
        </p:spPr>
      </p:pic>
      <p:sp>
        <p:nvSpPr>
          <p:cNvPr id="201" name="Google Shape;201;ge1816fe2d0_0_69"/>
          <p:cNvSpPr txBox="1"/>
          <p:nvPr/>
        </p:nvSpPr>
        <p:spPr>
          <a:xfrm>
            <a:off x="6329864" y="4424332"/>
            <a:ext cx="600244" cy="146265"/>
          </a:xfrm>
          <a:prstGeom prst="rect">
            <a:avLst/>
          </a:prstGeom>
          <a:solidFill>
            <a:srgbClr val="FFFFFF"/>
          </a:solidFill>
          <a:ln>
            <a:noFill/>
          </a:ln>
        </p:spPr>
        <p:txBody>
          <a:bodyPr spcFirstLastPara="1" wrap="square" lIns="36533" tIns="0" rIns="36533" bIns="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800"/>
              <a:buFontTx/>
              <a:buNone/>
              <a:tabLst/>
              <a:defRPr/>
            </a:pPr>
            <a:r>
              <a:rPr kumimoji="0" lang="en-US" sz="932" b="0" i="0" u="none" strike="noStrike" kern="1200" cap="none" spc="0" normalizeH="0" baseline="0" noProof="0">
                <a:ln>
                  <a:noFill/>
                </a:ln>
                <a:solidFill>
                  <a:srgbClr val="000000"/>
                </a:solidFill>
                <a:effectLst/>
                <a:uLnTx/>
                <a:uFillTx/>
                <a:latin typeface="Arial"/>
                <a:ea typeface="Arial"/>
                <a:cs typeface="Arial"/>
                <a:sym typeface="Arial"/>
              </a:rPr>
              <a:t>Patient</a:t>
            </a:r>
            <a:endParaRPr kumimoji="0" sz="1732" b="0" i="0" u="none" strike="noStrike" kern="1200" cap="none" spc="0" normalizeH="0" baseline="0" noProof="0">
              <a:ln>
                <a:noFill/>
              </a:ln>
              <a:solidFill>
                <a:srgbClr val="000000"/>
              </a:solidFill>
              <a:effectLst/>
              <a:uLnTx/>
              <a:uFillTx/>
              <a:latin typeface="Arial"/>
              <a:ea typeface="Arial"/>
              <a:cs typeface="Arial"/>
              <a:sym typeface="Arial"/>
            </a:endParaRPr>
          </a:p>
        </p:txBody>
      </p:sp>
      <p:pic>
        <p:nvPicPr>
          <p:cNvPr id="202" name="Google Shape;202;ge1816fe2d0_0_69" descr="Shape&#10;&#10;Description automatically generated"/>
          <p:cNvPicPr preferRelativeResize="0"/>
          <p:nvPr/>
        </p:nvPicPr>
        <p:blipFill rotWithShape="1">
          <a:blip r:embed="rId14">
            <a:alphaModFix/>
          </a:blip>
          <a:srcRect/>
          <a:stretch/>
        </p:blipFill>
        <p:spPr>
          <a:xfrm>
            <a:off x="9314687" y="4080846"/>
            <a:ext cx="312904" cy="279922"/>
          </a:xfrm>
          <a:prstGeom prst="rect">
            <a:avLst/>
          </a:prstGeom>
          <a:noFill/>
          <a:ln>
            <a:noFill/>
          </a:ln>
        </p:spPr>
      </p:pic>
      <p:sp>
        <p:nvSpPr>
          <p:cNvPr id="203" name="Google Shape;203;ge1816fe2d0_0_69"/>
          <p:cNvSpPr txBox="1"/>
          <p:nvPr/>
        </p:nvSpPr>
        <p:spPr>
          <a:xfrm>
            <a:off x="2255102" y="5907480"/>
            <a:ext cx="652196" cy="146265"/>
          </a:xfrm>
          <a:prstGeom prst="rect">
            <a:avLst/>
          </a:prstGeom>
          <a:solidFill>
            <a:srgbClr val="FFFFFF"/>
          </a:solidFill>
          <a:ln>
            <a:noFill/>
          </a:ln>
        </p:spPr>
        <p:txBody>
          <a:bodyPr spcFirstLastPara="1" wrap="square" lIns="36533" tIns="0" rIns="36533" bIns="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800"/>
              <a:buFontTx/>
              <a:buNone/>
              <a:tabLst/>
              <a:defRPr/>
            </a:pPr>
            <a:r>
              <a:rPr kumimoji="0" lang="en-US" sz="932" b="0" i="0" u="none" strike="noStrike" kern="1200" cap="none" spc="0" normalizeH="0" baseline="0" noProof="0">
                <a:ln>
                  <a:noFill/>
                </a:ln>
                <a:solidFill>
                  <a:srgbClr val="000000"/>
                </a:solidFill>
                <a:effectLst/>
                <a:uLnTx/>
                <a:uFillTx/>
                <a:latin typeface="Arial"/>
                <a:ea typeface="Arial"/>
                <a:cs typeface="Arial"/>
                <a:sym typeface="Arial"/>
              </a:rPr>
              <a:t>Imaging</a:t>
            </a:r>
            <a:endParaRPr kumimoji="0" sz="1732" b="0" i="0" u="none" strike="noStrike" kern="1200" cap="none" spc="0" normalizeH="0" baseline="0" noProof="0">
              <a:ln>
                <a:noFill/>
              </a:ln>
              <a:solidFill>
                <a:srgbClr val="000000"/>
              </a:solidFill>
              <a:effectLst/>
              <a:uLnTx/>
              <a:uFillTx/>
              <a:latin typeface="Arial"/>
              <a:ea typeface="Arial"/>
              <a:cs typeface="Arial"/>
              <a:sym typeface="Arial"/>
            </a:endParaRPr>
          </a:p>
        </p:txBody>
      </p:sp>
      <p:pic>
        <p:nvPicPr>
          <p:cNvPr id="204" name="Google Shape;204;ge1816fe2d0_0_69" descr="Logo, icon&#10;&#10;Description automatically generated"/>
          <p:cNvPicPr preferRelativeResize="0"/>
          <p:nvPr/>
        </p:nvPicPr>
        <p:blipFill rotWithShape="1">
          <a:blip r:embed="rId7">
            <a:alphaModFix/>
          </a:blip>
          <a:srcRect/>
          <a:stretch/>
        </p:blipFill>
        <p:spPr>
          <a:xfrm>
            <a:off x="1235097" y="5432596"/>
            <a:ext cx="390379" cy="394362"/>
          </a:xfrm>
          <a:prstGeom prst="rect">
            <a:avLst/>
          </a:prstGeom>
          <a:noFill/>
          <a:ln>
            <a:noFill/>
          </a:ln>
        </p:spPr>
      </p:pic>
      <p:sp>
        <p:nvSpPr>
          <p:cNvPr id="205" name="Google Shape;205;ge1816fe2d0_0_69"/>
          <p:cNvSpPr txBox="1"/>
          <p:nvPr/>
        </p:nvSpPr>
        <p:spPr>
          <a:xfrm>
            <a:off x="1160718" y="5848075"/>
            <a:ext cx="514324" cy="146265"/>
          </a:xfrm>
          <a:prstGeom prst="rect">
            <a:avLst/>
          </a:prstGeom>
          <a:solidFill>
            <a:srgbClr val="FFFFFF"/>
          </a:solidFill>
          <a:ln>
            <a:noFill/>
          </a:ln>
        </p:spPr>
        <p:txBody>
          <a:bodyPr spcFirstLastPara="1" wrap="square" lIns="36533" tIns="0" rIns="36533" bIns="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800"/>
              <a:buFontTx/>
              <a:buNone/>
              <a:tabLst/>
              <a:defRPr/>
            </a:pPr>
            <a:r>
              <a:rPr kumimoji="0" lang="en-US" sz="932" b="0" i="0" u="none" strike="noStrike" kern="1200" cap="none" spc="0" normalizeH="0" baseline="0" noProof="0">
                <a:ln>
                  <a:noFill/>
                </a:ln>
                <a:solidFill>
                  <a:srgbClr val="000000"/>
                </a:solidFill>
                <a:effectLst/>
                <a:uLnTx/>
                <a:uFillTx/>
                <a:latin typeface="Arial"/>
                <a:ea typeface="Arial"/>
                <a:cs typeface="Arial"/>
                <a:sym typeface="Arial"/>
              </a:rPr>
              <a:t>PT/OT</a:t>
            </a:r>
            <a:endParaRPr kumimoji="0" sz="1732"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06" name="Google Shape;206;ge1816fe2d0_0_69"/>
          <p:cNvSpPr/>
          <p:nvPr/>
        </p:nvSpPr>
        <p:spPr>
          <a:xfrm rot="-3309942">
            <a:off x="4019693" y="3555358"/>
            <a:ext cx="1022920" cy="197721"/>
          </a:xfrm>
          <a:custGeom>
            <a:avLst/>
            <a:gdLst/>
            <a:ahLst/>
            <a:cxnLst/>
            <a:rect l="l" t="t" r="r" b="b"/>
            <a:pathLst>
              <a:path w="1474381" h="246000" extrusionOk="0">
                <a:moveTo>
                  <a:pt x="0" y="0"/>
                </a:moveTo>
                <a:cubicBezTo>
                  <a:pt x="252818" y="111051"/>
                  <a:pt x="427665" y="222103"/>
                  <a:pt x="673395" y="241005"/>
                </a:cubicBezTo>
                <a:cubicBezTo>
                  <a:pt x="1032539" y="266995"/>
                  <a:pt x="1235739" y="186660"/>
                  <a:pt x="1474381" y="113414"/>
                </a:cubicBezTo>
              </a:path>
            </a:pathLst>
          </a:custGeom>
          <a:noFill/>
          <a:ln w="41275" cap="flat" cmpd="sng">
            <a:solidFill>
              <a:srgbClr val="ED1261"/>
            </a:solidFill>
            <a:prstDash val="solid"/>
            <a:round/>
            <a:headEnd type="none" w="sm" len="sm"/>
            <a:tailEnd type="none" w="sm" len="sm"/>
          </a:ln>
        </p:spPr>
        <p:txBody>
          <a:bodyPr spcFirstLastPara="1" wrap="square" lIns="121787" tIns="60877" rIns="121787" bIns="60877"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Tx/>
              <a:buNone/>
              <a:tabLst/>
              <a:defRPr/>
            </a:pPr>
            <a:endParaRPr kumimoji="0" sz="1865" b="0" i="0" u="none" strike="noStrike" kern="1200" cap="none" spc="0" normalizeH="0" baseline="0" noProof="0">
              <a:ln>
                <a:noFill/>
              </a:ln>
              <a:solidFill>
                <a:srgbClr val="FFFFFF"/>
              </a:solidFill>
              <a:effectLst/>
              <a:uLnTx/>
              <a:uFillTx/>
              <a:latin typeface="Arial"/>
              <a:ea typeface="Arial"/>
              <a:cs typeface="Arial"/>
              <a:sym typeface="Arial"/>
            </a:endParaRPr>
          </a:p>
        </p:txBody>
      </p:sp>
      <p:pic>
        <p:nvPicPr>
          <p:cNvPr id="207" name="Google Shape;207;ge1816fe2d0_0_69" descr="Icon&#10;&#10;Description automatically generated"/>
          <p:cNvPicPr preferRelativeResize="0"/>
          <p:nvPr/>
        </p:nvPicPr>
        <p:blipFill rotWithShape="1">
          <a:blip r:embed="rId4">
            <a:alphaModFix/>
          </a:blip>
          <a:srcRect/>
          <a:stretch/>
        </p:blipFill>
        <p:spPr>
          <a:xfrm>
            <a:off x="3877052" y="3840240"/>
            <a:ext cx="390379" cy="394362"/>
          </a:xfrm>
          <a:prstGeom prst="rect">
            <a:avLst/>
          </a:prstGeom>
          <a:noFill/>
          <a:ln>
            <a:noFill/>
          </a:ln>
        </p:spPr>
      </p:pic>
      <p:sp>
        <p:nvSpPr>
          <p:cNvPr id="208" name="Google Shape;208;ge1816fe2d0_0_69"/>
          <p:cNvSpPr txBox="1"/>
          <p:nvPr/>
        </p:nvSpPr>
        <p:spPr>
          <a:xfrm>
            <a:off x="3822769" y="4265569"/>
            <a:ext cx="514324" cy="146265"/>
          </a:xfrm>
          <a:prstGeom prst="rect">
            <a:avLst/>
          </a:prstGeom>
          <a:solidFill>
            <a:srgbClr val="FFFFFF"/>
          </a:solidFill>
          <a:ln>
            <a:noFill/>
          </a:ln>
        </p:spPr>
        <p:txBody>
          <a:bodyPr spcFirstLastPara="1" wrap="square" lIns="36533" tIns="0" rIns="36533" bIns="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800"/>
              <a:buFontTx/>
              <a:buNone/>
              <a:tabLst/>
              <a:defRPr/>
            </a:pPr>
            <a:r>
              <a:rPr kumimoji="0" lang="en-US" sz="932" b="0" i="0" u="none" strike="noStrike" kern="1200" cap="none" spc="0" normalizeH="0" baseline="0" noProof="0">
                <a:ln>
                  <a:noFill/>
                </a:ln>
                <a:solidFill>
                  <a:srgbClr val="000000"/>
                </a:solidFill>
                <a:effectLst/>
                <a:uLnTx/>
                <a:uFillTx/>
                <a:latin typeface="Arial"/>
                <a:ea typeface="Arial"/>
                <a:cs typeface="Arial"/>
                <a:sym typeface="Arial"/>
              </a:rPr>
              <a:t>SNF</a:t>
            </a:r>
            <a:endParaRPr kumimoji="0" sz="1732"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09" name="Google Shape;209;ge1816fe2d0_0_69"/>
          <p:cNvSpPr txBox="1"/>
          <p:nvPr/>
        </p:nvSpPr>
        <p:spPr>
          <a:xfrm>
            <a:off x="7198563" y="4424346"/>
            <a:ext cx="475160" cy="146265"/>
          </a:xfrm>
          <a:prstGeom prst="rect">
            <a:avLst/>
          </a:prstGeom>
          <a:solidFill>
            <a:srgbClr val="FFFFFF"/>
          </a:solidFill>
          <a:ln>
            <a:noFill/>
          </a:ln>
        </p:spPr>
        <p:txBody>
          <a:bodyPr spcFirstLastPara="1" wrap="square" lIns="36533" tIns="0" rIns="36533" bIns="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800"/>
              <a:buFontTx/>
              <a:buNone/>
              <a:tabLst/>
              <a:defRPr/>
            </a:pPr>
            <a:r>
              <a:rPr kumimoji="0" lang="en-US" sz="932" b="0" i="0" u="none" strike="noStrike" kern="1200" cap="none" spc="0" normalizeH="0" baseline="0" noProof="0">
                <a:ln>
                  <a:noFill/>
                </a:ln>
                <a:solidFill>
                  <a:srgbClr val="000000"/>
                </a:solidFill>
                <a:effectLst/>
                <a:uLnTx/>
                <a:uFillTx/>
                <a:latin typeface="Arial"/>
                <a:ea typeface="Arial"/>
                <a:cs typeface="Arial"/>
                <a:sym typeface="Arial"/>
              </a:rPr>
              <a:t>Imag</a:t>
            </a:r>
            <a:endParaRPr kumimoji="0" sz="1732"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10" name="Google Shape;210;ge1816fe2d0_0_69"/>
          <p:cNvSpPr txBox="1"/>
          <p:nvPr/>
        </p:nvSpPr>
        <p:spPr>
          <a:xfrm>
            <a:off x="7647256" y="4424332"/>
            <a:ext cx="416015" cy="146265"/>
          </a:xfrm>
          <a:prstGeom prst="rect">
            <a:avLst/>
          </a:prstGeom>
          <a:solidFill>
            <a:srgbClr val="FFFFFF"/>
          </a:solidFill>
          <a:ln>
            <a:noFill/>
          </a:ln>
        </p:spPr>
        <p:txBody>
          <a:bodyPr spcFirstLastPara="1" wrap="square" lIns="36533" tIns="0" rIns="36533" bIns="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800"/>
              <a:buFontTx/>
              <a:buNone/>
              <a:tabLst/>
              <a:defRPr/>
            </a:pPr>
            <a:r>
              <a:rPr kumimoji="0" lang="en-US" sz="932" b="0" i="0" u="none" strike="noStrike" kern="1200" cap="none" spc="0" normalizeH="0" baseline="0" noProof="0">
                <a:ln>
                  <a:noFill/>
                </a:ln>
                <a:solidFill>
                  <a:srgbClr val="000000"/>
                </a:solidFill>
                <a:effectLst/>
                <a:uLnTx/>
                <a:uFillTx/>
                <a:latin typeface="Arial"/>
                <a:ea typeface="Arial"/>
                <a:cs typeface="Arial"/>
                <a:sym typeface="Arial"/>
              </a:rPr>
              <a:t>PT</a:t>
            </a:r>
            <a:endParaRPr kumimoji="0" sz="1732"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11" name="Google Shape;211;ge1816fe2d0_0_69"/>
          <p:cNvSpPr txBox="1"/>
          <p:nvPr/>
        </p:nvSpPr>
        <p:spPr>
          <a:xfrm>
            <a:off x="8063270" y="4424332"/>
            <a:ext cx="416015" cy="146265"/>
          </a:xfrm>
          <a:prstGeom prst="rect">
            <a:avLst/>
          </a:prstGeom>
          <a:solidFill>
            <a:srgbClr val="FFFFFF"/>
          </a:solidFill>
          <a:ln>
            <a:noFill/>
          </a:ln>
        </p:spPr>
        <p:txBody>
          <a:bodyPr spcFirstLastPara="1" wrap="square" lIns="36533" tIns="0" rIns="36533" bIns="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800"/>
              <a:buFontTx/>
              <a:buNone/>
              <a:tabLst/>
              <a:defRPr/>
            </a:pPr>
            <a:r>
              <a:rPr kumimoji="0" lang="en-US" sz="932" b="0" i="0" u="none" strike="noStrike" kern="1200" cap="none" spc="0" normalizeH="0" baseline="0" noProof="0">
                <a:ln>
                  <a:noFill/>
                </a:ln>
                <a:solidFill>
                  <a:srgbClr val="000000"/>
                </a:solidFill>
                <a:effectLst/>
                <a:uLnTx/>
                <a:uFillTx/>
                <a:latin typeface="Arial"/>
                <a:ea typeface="Arial"/>
                <a:cs typeface="Arial"/>
                <a:sym typeface="Arial"/>
              </a:rPr>
              <a:t>Ortho</a:t>
            </a:r>
            <a:endParaRPr kumimoji="0" sz="1732"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12" name="Google Shape;212;ge1816fe2d0_0_69"/>
          <p:cNvSpPr txBox="1"/>
          <p:nvPr/>
        </p:nvSpPr>
        <p:spPr>
          <a:xfrm>
            <a:off x="8481983" y="4424332"/>
            <a:ext cx="416015" cy="146265"/>
          </a:xfrm>
          <a:prstGeom prst="rect">
            <a:avLst/>
          </a:prstGeom>
          <a:solidFill>
            <a:srgbClr val="FFFFFF"/>
          </a:solidFill>
          <a:ln>
            <a:noFill/>
          </a:ln>
        </p:spPr>
        <p:txBody>
          <a:bodyPr spcFirstLastPara="1" wrap="square" lIns="36533" tIns="0" rIns="36533" bIns="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800"/>
              <a:buFontTx/>
              <a:buNone/>
              <a:tabLst/>
              <a:defRPr/>
            </a:pPr>
            <a:r>
              <a:rPr kumimoji="0" lang="en-US" sz="932" b="0" i="0" u="none" strike="noStrike" kern="1200" cap="none" spc="0" normalizeH="0" baseline="0" noProof="0">
                <a:ln>
                  <a:noFill/>
                </a:ln>
                <a:solidFill>
                  <a:srgbClr val="000000"/>
                </a:solidFill>
                <a:effectLst/>
                <a:uLnTx/>
                <a:uFillTx/>
                <a:latin typeface="Arial"/>
                <a:ea typeface="Arial"/>
                <a:cs typeface="Arial"/>
                <a:sym typeface="Arial"/>
              </a:rPr>
              <a:t>ASC</a:t>
            </a:r>
            <a:endParaRPr kumimoji="0" sz="1732"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13" name="Google Shape;213;ge1816fe2d0_0_69"/>
          <p:cNvSpPr txBox="1"/>
          <p:nvPr/>
        </p:nvSpPr>
        <p:spPr>
          <a:xfrm>
            <a:off x="8888015" y="4424349"/>
            <a:ext cx="416015" cy="146265"/>
          </a:xfrm>
          <a:prstGeom prst="rect">
            <a:avLst/>
          </a:prstGeom>
          <a:solidFill>
            <a:srgbClr val="FFFFFF"/>
          </a:solidFill>
          <a:ln>
            <a:noFill/>
          </a:ln>
        </p:spPr>
        <p:txBody>
          <a:bodyPr spcFirstLastPara="1" wrap="square" lIns="36533" tIns="0" rIns="36533" bIns="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800"/>
              <a:buFontTx/>
              <a:buNone/>
              <a:tabLst/>
              <a:defRPr/>
            </a:pPr>
            <a:r>
              <a:rPr kumimoji="0" lang="en-US" sz="932" b="0" i="0" u="none" strike="noStrike" kern="1200" cap="none" spc="0" normalizeH="0" baseline="0" noProof="0">
                <a:ln>
                  <a:noFill/>
                </a:ln>
                <a:solidFill>
                  <a:srgbClr val="000000"/>
                </a:solidFill>
                <a:effectLst/>
                <a:uLnTx/>
                <a:uFillTx/>
                <a:latin typeface="Arial"/>
                <a:ea typeface="Arial"/>
                <a:cs typeface="Arial"/>
                <a:sym typeface="Arial"/>
              </a:rPr>
              <a:t>HH</a:t>
            </a:r>
            <a:endParaRPr kumimoji="0" sz="1732" b="0" i="0" u="none" strike="noStrike" kern="1200" cap="none" spc="0" normalizeH="0" baseline="0" noProof="0">
              <a:ln>
                <a:noFill/>
              </a:ln>
              <a:solidFill>
                <a:srgbClr val="000000"/>
              </a:solidFill>
              <a:effectLst/>
              <a:uLnTx/>
              <a:uFillTx/>
              <a:latin typeface="Arial"/>
              <a:ea typeface="Arial"/>
              <a:cs typeface="Arial"/>
              <a:sym typeface="Arial"/>
            </a:endParaRPr>
          </a:p>
        </p:txBody>
      </p:sp>
      <p:pic>
        <p:nvPicPr>
          <p:cNvPr id="214" name="Google Shape;214;ge1816fe2d0_0_69" descr="Logo, icon&#10;&#10;Description automatically generated"/>
          <p:cNvPicPr preferRelativeResize="0"/>
          <p:nvPr/>
        </p:nvPicPr>
        <p:blipFill rotWithShape="1">
          <a:blip r:embed="rId7">
            <a:alphaModFix/>
          </a:blip>
          <a:srcRect/>
          <a:stretch/>
        </p:blipFill>
        <p:spPr>
          <a:xfrm>
            <a:off x="7668650" y="4023598"/>
            <a:ext cx="390379" cy="394362"/>
          </a:xfrm>
          <a:prstGeom prst="rect">
            <a:avLst/>
          </a:prstGeom>
          <a:noFill/>
          <a:ln>
            <a:noFill/>
          </a:ln>
        </p:spPr>
      </p:pic>
      <p:pic>
        <p:nvPicPr>
          <p:cNvPr id="215" name="Google Shape;215;ge1816fe2d0_0_69" descr="Icon&#10;&#10;Description automatically generated"/>
          <p:cNvPicPr preferRelativeResize="0"/>
          <p:nvPr/>
        </p:nvPicPr>
        <p:blipFill rotWithShape="1">
          <a:blip r:embed="rId10">
            <a:alphaModFix/>
          </a:blip>
          <a:srcRect/>
          <a:stretch/>
        </p:blipFill>
        <p:spPr>
          <a:xfrm>
            <a:off x="2991656" y="2758018"/>
            <a:ext cx="390379" cy="394362"/>
          </a:xfrm>
          <a:prstGeom prst="rect">
            <a:avLst/>
          </a:prstGeom>
          <a:noFill/>
          <a:ln>
            <a:noFill/>
          </a:ln>
        </p:spPr>
      </p:pic>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pic>
        <p:nvPicPr>
          <p:cNvPr id="221" name="Google Shape;221;ge1816fe2d0_0_199" descr="Shape, arrow&#10;&#10;Description automatically generated"/>
          <p:cNvPicPr preferRelativeResize="0"/>
          <p:nvPr/>
        </p:nvPicPr>
        <p:blipFill rotWithShape="1">
          <a:blip r:embed="rId3">
            <a:alphaModFix/>
          </a:blip>
          <a:srcRect/>
          <a:stretch/>
        </p:blipFill>
        <p:spPr>
          <a:xfrm>
            <a:off x="673021" y="-74731"/>
            <a:ext cx="11513340" cy="6857981"/>
          </a:xfrm>
          <a:prstGeom prst="rect">
            <a:avLst/>
          </a:prstGeom>
          <a:noFill/>
          <a:ln>
            <a:noFill/>
          </a:ln>
        </p:spPr>
      </p:pic>
      <p:sp>
        <p:nvSpPr>
          <p:cNvPr id="222" name="Google Shape;222;ge1816fe2d0_0_199"/>
          <p:cNvSpPr txBox="1"/>
          <p:nvPr/>
        </p:nvSpPr>
        <p:spPr>
          <a:xfrm>
            <a:off x="208651" y="1661397"/>
            <a:ext cx="5305088" cy="4668477"/>
          </a:xfrm>
          <a:prstGeom prst="rect">
            <a:avLst/>
          </a:prstGeom>
          <a:noFill/>
          <a:ln>
            <a:noFill/>
          </a:ln>
        </p:spPr>
        <p:txBody>
          <a:bodyPr spcFirstLastPara="1" wrap="square" lIns="121787" tIns="60877" rIns="121787" bIns="60877"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200"/>
              <a:buFontTx/>
              <a:buNone/>
              <a:tabLst/>
              <a:defRPr/>
            </a:pPr>
            <a:endParaRPr kumimoji="0" sz="1599" b="1" i="0" u="none" strike="noStrike" kern="1200" cap="none" spc="0" normalizeH="0" baseline="0" noProof="0">
              <a:ln>
                <a:noFill/>
              </a:ln>
              <a:solidFill>
                <a:srgbClr val="434343"/>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200"/>
              <a:buFontTx/>
              <a:buNone/>
              <a:tabLst/>
              <a:defRPr/>
            </a:pPr>
            <a:endParaRPr kumimoji="0" sz="1599" b="0" i="0" u="none" strike="noStrike" kern="1200" cap="none" spc="0" normalizeH="0" baseline="0" noProof="0">
              <a:ln>
                <a:noFill/>
              </a:ln>
              <a:solidFill>
                <a:srgbClr val="53575A"/>
              </a:solidFill>
              <a:effectLst/>
              <a:uLnTx/>
              <a:uFillTx/>
              <a:latin typeface="Arial"/>
              <a:ea typeface="Arial"/>
              <a:cs typeface="Arial"/>
              <a:sym typeface="Arial"/>
            </a:endParaRPr>
          </a:p>
          <a:p>
            <a:pPr marL="609036" marR="0" lvl="0" indent="-304518" algn="l" defTabSz="914400" rtl="0" eaLnBrk="1" fontAlgn="auto" latinLnBrk="0" hangingPunct="1">
              <a:lnSpc>
                <a:spcPct val="100000"/>
              </a:lnSpc>
              <a:spcBef>
                <a:spcPts val="0"/>
              </a:spcBef>
              <a:spcAft>
                <a:spcPts val="0"/>
              </a:spcAft>
              <a:buClr>
                <a:srgbClr val="53575A"/>
              </a:buClr>
              <a:buSzPts val="1200"/>
              <a:buFontTx/>
              <a:buNone/>
              <a:tabLst/>
              <a:defRPr/>
            </a:pPr>
            <a:endParaRPr kumimoji="0" sz="1599" b="0" i="0" u="none" strike="noStrike" kern="1200" cap="none" spc="0" normalizeH="0" baseline="0" noProof="0">
              <a:ln>
                <a:noFill/>
              </a:ln>
              <a:solidFill>
                <a:srgbClr val="53575A"/>
              </a:solidFill>
              <a:effectLst/>
              <a:uLnTx/>
              <a:uFillTx/>
              <a:latin typeface="Arial"/>
              <a:ea typeface="Arial"/>
              <a:cs typeface="Arial"/>
              <a:sym typeface="Arial"/>
            </a:endParaRPr>
          </a:p>
          <a:p>
            <a:pPr marL="609036" marR="0" lvl="0" indent="-406024" algn="l" defTabSz="914400" rtl="0" eaLnBrk="1" fontAlgn="auto" latinLnBrk="0" hangingPunct="1">
              <a:lnSpc>
                <a:spcPct val="100000"/>
              </a:lnSpc>
              <a:spcBef>
                <a:spcPts val="0"/>
              </a:spcBef>
              <a:spcAft>
                <a:spcPts val="0"/>
              </a:spcAft>
              <a:buClr>
                <a:srgbClr val="53575A"/>
              </a:buClr>
              <a:buSzPts val="1200"/>
              <a:buFont typeface="Arial"/>
              <a:buChar char="●"/>
              <a:tabLst/>
              <a:defRPr/>
            </a:pPr>
            <a:r>
              <a:rPr kumimoji="0" lang="en-US" sz="1599" b="0" i="0" u="none" strike="noStrike" kern="1200" cap="none" spc="0" normalizeH="0" baseline="0" noProof="0">
                <a:ln>
                  <a:noFill/>
                </a:ln>
                <a:solidFill>
                  <a:srgbClr val="53575A"/>
                </a:solidFill>
                <a:effectLst/>
                <a:uLnTx/>
                <a:uFillTx/>
                <a:latin typeface="Arial"/>
                <a:ea typeface="Arial"/>
                <a:cs typeface="Arial"/>
                <a:sym typeface="Arial"/>
              </a:rPr>
              <a:t>One-stop-shop MSK prior authorizations that align with physician care plans</a:t>
            </a:r>
            <a:endParaRPr kumimoji="0" sz="1599" b="0" i="0" u="none" strike="noStrike" kern="1200" cap="none" spc="0" normalizeH="0" baseline="0" noProof="0">
              <a:ln>
                <a:noFill/>
              </a:ln>
              <a:solidFill>
                <a:srgbClr val="53575A"/>
              </a:solidFill>
              <a:effectLst/>
              <a:uLnTx/>
              <a:uFillTx/>
              <a:latin typeface="Arial"/>
              <a:ea typeface="Arial"/>
              <a:cs typeface="Arial"/>
              <a:sym typeface="Arial"/>
            </a:endParaRPr>
          </a:p>
          <a:p>
            <a:pPr marL="609036" marR="0" lvl="0" indent="-304518" algn="l" defTabSz="914400" rtl="0" eaLnBrk="1" fontAlgn="auto" latinLnBrk="0" hangingPunct="1">
              <a:lnSpc>
                <a:spcPct val="100000"/>
              </a:lnSpc>
              <a:spcBef>
                <a:spcPts val="0"/>
              </a:spcBef>
              <a:spcAft>
                <a:spcPts val="0"/>
              </a:spcAft>
              <a:buClr>
                <a:srgbClr val="53575A"/>
              </a:buClr>
              <a:buSzPts val="1200"/>
              <a:buFontTx/>
              <a:buNone/>
              <a:tabLst/>
              <a:defRPr/>
            </a:pPr>
            <a:endParaRPr kumimoji="0" sz="1599" b="0" i="0" u="none" strike="noStrike" kern="1200" cap="none" spc="0" normalizeH="0" baseline="0" noProof="0">
              <a:ln>
                <a:noFill/>
              </a:ln>
              <a:solidFill>
                <a:srgbClr val="53575A"/>
              </a:solidFill>
              <a:effectLst/>
              <a:uLnTx/>
              <a:uFillTx/>
              <a:latin typeface="Arial"/>
              <a:ea typeface="Arial"/>
              <a:cs typeface="Arial"/>
              <a:sym typeface="Arial"/>
            </a:endParaRPr>
          </a:p>
          <a:p>
            <a:pPr marL="609036" marR="0" lvl="0" indent="-406024" algn="l" defTabSz="914400" rtl="0" eaLnBrk="1" fontAlgn="auto" latinLnBrk="0" hangingPunct="1">
              <a:lnSpc>
                <a:spcPct val="100000"/>
              </a:lnSpc>
              <a:spcBef>
                <a:spcPts val="0"/>
              </a:spcBef>
              <a:spcAft>
                <a:spcPts val="0"/>
              </a:spcAft>
              <a:buClr>
                <a:srgbClr val="53575A"/>
              </a:buClr>
              <a:buSzPts val="1200"/>
              <a:buFont typeface="Arial"/>
              <a:buChar char="●"/>
              <a:tabLst/>
              <a:defRPr/>
            </a:pPr>
            <a:r>
              <a:rPr kumimoji="0" lang="en-US" sz="1599" b="0" i="0" u="none" strike="noStrike" kern="1200" cap="none" spc="0" normalizeH="0" baseline="0" noProof="0">
                <a:ln>
                  <a:noFill/>
                </a:ln>
                <a:solidFill>
                  <a:srgbClr val="53575A"/>
                </a:solidFill>
                <a:effectLst/>
                <a:uLnTx/>
                <a:uFillTx/>
                <a:latin typeface="Arial"/>
                <a:ea typeface="Arial"/>
                <a:cs typeface="Arial"/>
                <a:sym typeface="Arial"/>
              </a:rPr>
              <a:t>Faster prior authorization process resulting in fewer delays in care</a:t>
            </a:r>
            <a:endParaRPr kumimoji="0" sz="1599" b="0" i="0" u="none" strike="noStrike" kern="1200" cap="none" spc="0" normalizeH="0" baseline="0" noProof="0">
              <a:ln>
                <a:noFill/>
              </a:ln>
              <a:solidFill>
                <a:srgbClr val="53575A"/>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200"/>
              <a:buFontTx/>
              <a:buNone/>
              <a:tabLst/>
              <a:defRPr/>
            </a:pPr>
            <a:endParaRPr kumimoji="0" sz="1599" b="0" i="0" u="none" strike="noStrike" kern="1200" cap="none" spc="0" normalizeH="0" baseline="0" noProof="0">
              <a:ln>
                <a:noFill/>
              </a:ln>
              <a:solidFill>
                <a:srgbClr val="53575A"/>
              </a:solidFill>
              <a:effectLst/>
              <a:uLnTx/>
              <a:uFillTx/>
              <a:latin typeface="Arial"/>
              <a:ea typeface="Arial"/>
              <a:cs typeface="Arial"/>
              <a:sym typeface="Arial"/>
            </a:endParaRPr>
          </a:p>
          <a:p>
            <a:pPr marL="609036" marR="0" lvl="0" indent="-406024" algn="l" defTabSz="914400" rtl="0" eaLnBrk="1" fontAlgn="auto" latinLnBrk="0" hangingPunct="1">
              <a:lnSpc>
                <a:spcPct val="100000"/>
              </a:lnSpc>
              <a:spcBef>
                <a:spcPts val="0"/>
              </a:spcBef>
              <a:spcAft>
                <a:spcPts val="0"/>
              </a:spcAft>
              <a:buClr>
                <a:srgbClr val="53575A"/>
              </a:buClr>
              <a:buSzPts val="1200"/>
              <a:buFont typeface="Arial"/>
              <a:buChar char="●"/>
              <a:tabLst/>
              <a:defRPr/>
            </a:pPr>
            <a:r>
              <a:rPr kumimoji="0" lang="en-US" sz="1599" b="0" i="0" u="none" strike="noStrike" kern="1200" cap="none" spc="0" normalizeH="0" baseline="0" noProof="0">
                <a:ln>
                  <a:noFill/>
                </a:ln>
                <a:solidFill>
                  <a:srgbClr val="53575A"/>
                </a:solidFill>
                <a:effectLst/>
                <a:uLnTx/>
                <a:uFillTx/>
                <a:latin typeface="Arial"/>
                <a:ea typeface="Arial"/>
                <a:cs typeface="Arial"/>
                <a:sym typeface="Arial"/>
              </a:rPr>
              <a:t>Intuitive, modern software</a:t>
            </a:r>
            <a:endParaRPr kumimoji="0" sz="1599" b="0" i="0" u="none" strike="noStrike" kern="1200" cap="none" spc="0" normalizeH="0" baseline="0" noProof="0">
              <a:ln>
                <a:noFill/>
              </a:ln>
              <a:solidFill>
                <a:srgbClr val="53575A"/>
              </a:solidFill>
              <a:effectLst/>
              <a:uLnTx/>
              <a:uFillTx/>
              <a:latin typeface="Arial"/>
              <a:ea typeface="Arial"/>
              <a:cs typeface="Arial"/>
              <a:sym typeface="Arial"/>
            </a:endParaRPr>
          </a:p>
          <a:p>
            <a:pPr marL="609036" marR="0" lvl="0" indent="-406024" algn="l" defTabSz="914400" rtl="0" eaLnBrk="1" fontAlgn="auto" latinLnBrk="0" hangingPunct="1">
              <a:lnSpc>
                <a:spcPct val="100000"/>
              </a:lnSpc>
              <a:spcBef>
                <a:spcPts val="0"/>
              </a:spcBef>
              <a:spcAft>
                <a:spcPts val="0"/>
              </a:spcAft>
              <a:buClr>
                <a:srgbClr val="53575A"/>
              </a:buClr>
              <a:buSzPts val="1200"/>
              <a:buFont typeface="Arial"/>
              <a:buChar char="●"/>
              <a:tabLst/>
              <a:defRPr/>
            </a:pPr>
            <a:r>
              <a:rPr kumimoji="0" lang="en-US" sz="1599" b="0" i="0" u="none" strike="noStrike" kern="1200" cap="none" spc="0" normalizeH="0" baseline="0" noProof="0">
                <a:ln>
                  <a:noFill/>
                </a:ln>
                <a:solidFill>
                  <a:srgbClr val="53575A"/>
                </a:solidFill>
                <a:effectLst/>
                <a:uLnTx/>
                <a:uFillTx/>
                <a:latin typeface="Arial"/>
                <a:ea typeface="Arial"/>
                <a:cs typeface="Arial"/>
                <a:sym typeface="Arial"/>
              </a:rPr>
              <a:t> </a:t>
            </a:r>
            <a:endParaRPr kumimoji="0" sz="1599" b="0" i="0" u="none" strike="noStrike" kern="1200" cap="none" spc="0" normalizeH="0" baseline="0" noProof="0">
              <a:ln>
                <a:noFill/>
              </a:ln>
              <a:solidFill>
                <a:srgbClr val="53575A"/>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200"/>
              <a:buFontTx/>
              <a:buNone/>
              <a:tabLst/>
              <a:defRPr/>
            </a:pPr>
            <a:r>
              <a:rPr kumimoji="0" lang="en-US" sz="1599" b="0" i="0" u="none" strike="noStrike" kern="1200" cap="none" spc="0" normalizeH="0" baseline="0" noProof="0">
                <a:ln>
                  <a:noFill/>
                </a:ln>
                <a:solidFill>
                  <a:srgbClr val="53575A"/>
                </a:solidFill>
                <a:effectLst/>
                <a:uLnTx/>
                <a:uFillTx/>
                <a:latin typeface="Arial"/>
                <a:ea typeface="Arial"/>
                <a:cs typeface="Arial"/>
                <a:sym typeface="Arial"/>
              </a:rPr>
              <a:t>           Fewer, but more productive, peer-to-peers</a:t>
            </a:r>
            <a:endParaRPr kumimoji="0" sz="1599" b="0" i="0" u="none" strike="noStrike" kern="1200" cap="none" spc="0" normalizeH="0" baseline="0" noProof="0">
              <a:ln>
                <a:noFill/>
              </a:ln>
              <a:solidFill>
                <a:srgbClr val="434343"/>
              </a:solidFill>
              <a:effectLst/>
              <a:uLnTx/>
              <a:uFillTx/>
              <a:latin typeface="Arial"/>
              <a:ea typeface="Arial"/>
              <a:cs typeface="Arial"/>
              <a:sym typeface="Arial"/>
            </a:endParaRPr>
          </a:p>
          <a:p>
            <a:pPr marL="609036" marR="0" lvl="0" indent="-304518" algn="l" defTabSz="914400" rtl="0" eaLnBrk="1" fontAlgn="auto" latinLnBrk="0" hangingPunct="1">
              <a:lnSpc>
                <a:spcPct val="100000"/>
              </a:lnSpc>
              <a:spcBef>
                <a:spcPts val="0"/>
              </a:spcBef>
              <a:spcAft>
                <a:spcPts val="0"/>
              </a:spcAft>
              <a:buClr>
                <a:srgbClr val="53575A"/>
              </a:buClr>
              <a:buSzPts val="1200"/>
              <a:buFontTx/>
              <a:buNone/>
              <a:tabLst/>
              <a:defRPr/>
            </a:pPr>
            <a:endParaRPr kumimoji="0" sz="1599" b="0" i="0" u="none" strike="noStrike" kern="1200" cap="none" spc="0" normalizeH="0" baseline="0" noProof="0">
              <a:ln>
                <a:noFill/>
              </a:ln>
              <a:solidFill>
                <a:srgbClr val="53575A"/>
              </a:solidFill>
              <a:effectLst/>
              <a:uLnTx/>
              <a:uFillTx/>
              <a:latin typeface="Arial"/>
              <a:ea typeface="Arial"/>
              <a:cs typeface="Arial"/>
              <a:sym typeface="Arial"/>
            </a:endParaRPr>
          </a:p>
          <a:p>
            <a:pPr marL="609036" marR="0" lvl="0" indent="0" algn="l" defTabSz="914400" rtl="0" eaLnBrk="1" fontAlgn="auto" latinLnBrk="0" hangingPunct="1">
              <a:lnSpc>
                <a:spcPct val="100000"/>
              </a:lnSpc>
              <a:spcBef>
                <a:spcPts val="0"/>
              </a:spcBef>
              <a:spcAft>
                <a:spcPts val="0"/>
              </a:spcAft>
              <a:buClr>
                <a:srgbClr val="000000"/>
              </a:buClr>
              <a:buSzPts val="1200"/>
              <a:buFontTx/>
              <a:buNone/>
              <a:tabLst/>
              <a:defRPr/>
            </a:pPr>
            <a:endParaRPr kumimoji="0" sz="1599" b="0" i="0" u="none" strike="noStrike" kern="1200" cap="none" spc="0" normalizeH="0" baseline="0" noProof="0">
              <a:ln>
                <a:noFill/>
              </a:ln>
              <a:solidFill>
                <a:srgbClr val="434343"/>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1332"/>
              </a:spcBef>
              <a:spcAft>
                <a:spcPts val="1332"/>
              </a:spcAft>
              <a:buClr>
                <a:srgbClr val="000000"/>
              </a:buClr>
              <a:buSzPts val="1200"/>
              <a:buFontTx/>
              <a:buNone/>
              <a:tabLst/>
              <a:defRPr/>
            </a:pPr>
            <a:r>
              <a:rPr kumimoji="0" lang="en-US" sz="1599" b="0" i="0" u="none" strike="noStrike" kern="1200" cap="none" spc="0" normalizeH="0" baseline="0" noProof="0">
                <a:ln>
                  <a:noFill/>
                </a:ln>
                <a:solidFill>
                  <a:srgbClr val="434343"/>
                </a:solidFill>
                <a:effectLst/>
                <a:uLnTx/>
                <a:uFillTx/>
                <a:latin typeface="Arial"/>
                <a:ea typeface="Arial"/>
                <a:cs typeface="Arial"/>
                <a:sym typeface="Arial"/>
              </a:rPr>
              <a:t> </a:t>
            </a:r>
            <a:endParaRPr kumimoji="0" sz="1599" b="0" i="0" u="none" strike="noStrike" kern="1200" cap="none" spc="0" normalizeH="0" baseline="0" noProof="0">
              <a:ln>
                <a:noFill/>
              </a:ln>
              <a:solidFill>
                <a:srgbClr val="434343"/>
              </a:solidFill>
              <a:effectLst/>
              <a:uLnTx/>
              <a:uFillTx/>
              <a:latin typeface="Arial"/>
              <a:ea typeface="Arial"/>
              <a:cs typeface="Arial"/>
              <a:sym typeface="Arial"/>
            </a:endParaRPr>
          </a:p>
        </p:txBody>
      </p:sp>
      <p:sp>
        <p:nvSpPr>
          <p:cNvPr id="223" name="Google Shape;223;ge1816fe2d0_0_199"/>
          <p:cNvSpPr txBox="1"/>
          <p:nvPr/>
        </p:nvSpPr>
        <p:spPr>
          <a:xfrm>
            <a:off x="208651" y="273299"/>
            <a:ext cx="6195064" cy="1065921"/>
          </a:xfrm>
          <a:prstGeom prst="rect">
            <a:avLst/>
          </a:prstGeom>
          <a:noFill/>
          <a:ln>
            <a:noFill/>
          </a:ln>
        </p:spPr>
        <p:txBody>
          <a:bodyPr spcFirstLastPara="1" wrap="square" lIns="121787" tIns="121787" rIns="121787" bIns="121787"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Tx/>
              <a:buNone/>
              <a:tabLst/>
              <a:defRPr/>
            </a:pPr>
            <a:r>
              <a:rPr kumimoji="0" lang="en-US" sz="2664" b="1" i="0" u="none" strike="noStrike" kern="1200" cap="none" spc="0" normalizeH="0" baseline="0" noProof="0">
                <a:ln>
                  <a:noFill/>
                </a:ln>
                <a:solidFill>
                  <a:srgbClr val="002F57"/>
                </a:solidFill>
                <a:effectLst/>
                <a:uLnTx/>
                <a:uFillTx/>
                <a:latin typeface="Arial"/>
                <a:ea typeface="Arial"/>
                <a:cs typeface="Arial"/>
                <a:sym typeface="Arial"/>
              </a:rPr>
              <a:t>Cohere is a digital prior authorization solution that offers: </a:t>
            </a:r>
            <a:endParaRPr kumimoji="0" sz="2664" b="1" i="0" u="none" strike="noStrike" kern="1200" cap="none" spc="0" normalizeH="0" baseline="0" noProof="0">
              <a:ln>
                <a:noFill/>
              </a:ln>
              <a:solidFill>
                <a:srgbClr val="002F57"/>
              </a:solidFill>
              <a:effectLst/>
              <a:uLnTx/>
              <a:uFillTx/>
              <a:latin typeface="Arial"/>
              <a:ea typeface="Arial"/>
              <a:cs typeface="Arial"/>
              <a:sym typeface="Arial"/>
            </a:endParaRPr>
          </a:p>
        </p:txBody>
      </p:sp>
      <p:sp>
        <p:nvSpPr>
          <p:cNvPr id="224" name="Google Shape;224;ge1816fe2d0_0_199"/>
          <p:cNvSpPr/>
          <p:nvPr/>
        </p:nvSpPr>
        <p:spPr>
          <a:xfrm>
            <a:off x="5639" y="0"/>
            <a:ext cx="1004270" cy="273347"/>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121787" tIns="121787" rIns="121787" bIns="121787"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Tx/>
              <a:buNone/>
              <a:tabLst/>
              <a:defRPr/>
            </a:pPr>
            <a:endParaRPr kumimoji="0" sz="1865" b="0" i="0" u="none" strike="noStrike" kern="1200" cap="none" spc="0" normalizeH="0" baseline="0" noProof="0">
              <a:ln>
                <a:noFill/>
              </a:ln>
              <a:solidFill>
                <a:srgbClr val="000000"/>
              </a:solidFill>
              <a:effectLst/>
              <a:uLnTx/>
              <a:uFillTx/>
              <a:latin typeface="Arial"/>
              <a:ea typeface="Arial"/>
              <a:cs typeface="Arial"/>
              <a:sym typeface="Arial"/>
            </a:endParaRPr>
          </a:p>
        </p:txBody>
      </p:sp>
      <p:pic>
        <p:nvPicPr>
          <p:cNvPr id="225" name="Google Shape;225;ge1816fe2d0_0_199"/>
          <p:cNvPicPr preferRelativeResize="0"/>
          <p:nvPr/>
        </p:nvPicPr>
        <p:blipFill rotWithShape="1">
          <a:blip r:embed="rId4">
            <a:alphaModFix/>
          </a:blip>
          <a:srcRect/>
          <a:stretch/>
        </p:blipFill>
        <p:spPr>
          <a:xfrm>
            <a:off x="330873" y="1980746"/>
            <a:ext cx="579497" cy="3186426"/>
          </a:xfrm>
          <a:prstGeom prst="rect">
            <a:avLst/>
          </a:prstGeom>
          <a:noFill/>
          <a:ln>
            <a:noFill/>
          </a:ln>
        </p:spPr>
      </p:pic>
      <p:pic>
        <p:nvPicPr>
          <p:cNvPr id="226" name="Google Shape;226;ge1816fe2d0_0_199"/>
          <p:cNvPicPr preferRelativeResize="0"/>
          <p:nvPr/>
        </p:nvPicPr>
        <p:blipFill rotWithShape="1">
          <a:blip r:embed="rId5">
            <a:alphaModFix/>
          </a:blip>
          <a:srcRect/>
          <a:stretch/>
        </p:blipFill>
        <p:spPr>
          <a:xfrm>
            <a:off x="484163" y="2457461"/>
            <a:ext cx="272947" cy="272947"/>
          </a:xfrm>
          <a:prstGeom prst="rect">
            <a:avLst/>
          </a:prstGeom>
          <a:noFill/>
          <a:ln>
            <a:noFill/>
          </a:ln>
        </p:spPr>
      </p:pic>
      <p:pic>
        <p:nvPicPr>
          <p:cNvPr id="227" name="Google Shape;227;ge1816fe2d0_0_199"/>
          <p:cNvPicPr preferRelativeResize="0"/>
          <p:nvPr/>
        </p:nvPicPr>
        <p:blipFill rotWithShape="1">
          <a:blip r:embed="rId5">
            <a:alphaModFix/>
          </a:blip>
          <a:srcRect/>
          <a:stretch/>
        </p:blipFill>
        <p:spPr>
          <a:xfrm>
            <a:off x="484163" y="3216968"/>
            <a:ext cx="272947" cy="272947"/>
          </a:xfrm>
          <a:prstGeom prst="rect">
            <a:avLst/>
          </a:prstGeom>
          <a:noFill/>
          <a:ln>
            <a:noFill/>
          </a:ln>
        </p:spPr>
      </p:pic>
      <p:pic>
        <p:nvPicPr>
          <p:cNvPr id="228" name="Google Shape;228;ge1816fe2d0_0_199"/>
          <p:cNvPicPr preferRelativeResize="0"/>
          <p:nvPr/>
        </p:nvPicPr>
        <p:blipFill rotWithShape="1">
          <a:blip r:embed="rId5">
            <a:alphaModFix/>
          </a:blip>
          <a:srcRect/>
          <a:stretch/>
        </p:blipFill>
        <p:spPr>
          <a:xfrm>
            <a:off x="484163" y="3848345"/>
            <a:ext cx="272947" cy="272947"/>
          </a:xfrm>
          <a:prstGeom prst="rect">
            <a:avLst/>
          </a:prstGeom>
          <a:noFill/>
          <a:ln>
            <a:noFill/>
          </a:ln>
        </p:spPr>
      </p:pic>
      <p:pic>
        <p:nvPicPr>
          <p:cNvPr id="229" name="Google Shape;229;ge1816fe2d0_0_199"/>
          <p:cNvPicPr preferRelativeResize="0"/>
          <p:nvPr/>
        </p:nvPicPr>
        <p:blipFill rotWithShape="1">
          <a:blip r:embed="rId5">
            <a:alphaModFix/>
          </a:blip>
          <a:srcRect/>
          <a:stretch/>
        </p:blipFill>
        <p:spPr>
          <a:xfrm>
            <a:off x="484163" y="4416763"/>
            <a:ext cx="272947" cy="272947"/>
          </a:xfrm>
          <a:prstGeom prst="rect">
            <a:avLst/>
          </a:prstGeom>
          <a:noFill/>
          <a:ln>
            <a:noFill/>
          </a:ln>
        </p:spPr>
      </p:pic>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sp>
        <p:nvSpPr>
          <p:cNvPr id="234" name="Google Shape;234;ge1816fe2d0_0_276"/>
          <p:cNvSpPr/>
          <p:nvPr/>
        </p:nvSpPr>
        <p:spPr>
          <a:xfrm>
            <a:off x="4799901" y="6344944"/>
            <a:ext cx="2253114" cy="444389"/>
          </a:xfrm>
          <a:prstGeom prst="rect">
            <a:avLst/>
          </a:prstGeom>
          <a:solidFill>
            <a:srgbClr val="FFFFFF"/>
          </a:solidFill>
          <a:ln>
            <a:noFill/>
          </a:ln>
        </p:spPr>
        <p:txBody>
          <a:bodyPr spcFirstLastPara="1" wrap="square" lIns="121654" tIns="121654" rIns="121654" bIns="121654"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399"/>
              <a:buFontTx/>
              <a:buNone/>
              <a:tabLst/>
              <a:defRPr/>
            </a:pPr>
            <a:endParaRPr kumimoji="0" sz="1864" b="0" i="0" u="none" strike="noStrike" kern="1200" cap="none" spc="0" normalizeH="0" baseline="0" noProof="0">
              <a:ln>
                <a:noFill/>
              </a:ln>
              <a:solidFill>
                <a:srgbClr val="000000"/>
              </a:solidFill>
              <a:effectLst/>
              <a:uLnTx/>
              <a:uFillTx/>
              <a:latin typeface="Arial"/>
              <a:ea typeface="Arial"/>
              <a:cs typeface="Arial"/>
              <a:sym typeface="Arial"/>
            </a:endParaRPr>
          </a:p>
        </p:txBody>
      </p:sp>
      <p:pic>
        <p:nvPicPr>
          <p:cNvPr id="235" name="Google Shape;235;ge1816fe2d0_0_276" descr="A screenshot of a cell phone  Description automatically generated"/>
          <p:cNvPicPr preferRelativeResize="0"/>
          <p:nvPr/>
        </p:nvPicPr>
        <p:blipFill rotWithShape="1">
          <a:blip r:embed="rId3">
            <a:alphaModFix/>
          </a:blip>
          <a:srcRect b="12837"/>
          <a:stretch/>
        </p:blipFill>
        <p:spPr>
          <a:xfrm>
            <a:off x="580708" y="683597"/>
            <a:ext cx="5202749" cy="5827616"/>
          </a:xfrm>
          <a:prstGeom prst="rect">
            <a:avLst/>
          </a:prstGeom>
          <a:noFill/>
          <a:ln w="9525" cap="flat" cmpd="sng">
            <a:solidFill>
              <a:srgbClr val="7F7F7F"/>
            </a:solidFill>
            <a:prstDash val="solid"/>
            <a:round/>
            <a:headEnd type="none" w="sm" len="sm"/>
            <a:tailEnd type="none" w="sm" len="sm"/>
          </a:ln>
          <a:effectLst>
            <a:outerShdw blurRad="50800" dist="38100" dir="5340000" algn="tr" rotWithShape="0">
              <a:srgbClr val="000000">
                <a:alpha val="5098"/>
              </a:srgbClr>
            </a:outerShdw>
          </a:effectLst>
        </p:spPr>
      </p:pic>
      <p:sp>
        <p:nvSpPr>
          <p:cNvPr id="236" name="Google Shape;236;ge1816fe2d0_0_276"/>
          <p:cNvSpPr txBox="1">
            <a:spLocks noGrp="1"/>
          </p:cNvSpPr>
          <p:nvPr>
            <p:ph type="title"/>
          </p:nvPr>
        </p:nvSpPr>
        <p:spPr>
          <a:xfrm>
            <a:off x="619737" y="343700"/>
            <a:ext cx="11474176" cy="669380"/>
          </a:xfrm>
          <a:prstGeom prst="rect">
            <a:avLst/>
          </a:prstGeom>
          <a:noFill/>
          <a:ln>
            <a:noFill/>
          </a:ln>
        </p:spPr>
        <p:txBody>
          <a:bodyPr spcFirstLastPara="1" vert="horz" wrap="square" lIns="0" tIns="0" rIns="0" bIns="0" rtlCol="0" anchor="t" anchorCtr="0">
            <a:noAutofit/>
          </a:bodyPr>
          <a:lstStyle/>
          <a:p>
            <a:r>
              <a:rPr lang="en-US" sz="2664" b="1" dirty="0">
                <a:highlight>
                  <a:srgbClr val="FFFFFF"/>
                </a:highlight>
              </a:rPr>
              <a:t>Cohere </a:t>
            </a:r>
            <a:r>
              <a:rPr lang="en-US" sz="2664" b="1" dirty="0">
                <a:highlight>
                  <a:srgbClr val="FFFFFF"/>
                </a:highlight>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6"/>
                  </a:ext>
                </a:extLst>
              </a:rPr>
              <a:t>Difference</a:t>
            </a:r>
            <a:r>
              <a:rPr lang="en-US" sz="2664" dirty="0">
                <a:highlight>
                  <a:srgbClr val="FFFFFF"/>
                </a:highlight>
              </a:rPr>
              <a:t>: Organizing policies around how physicians practice</a:t>
            </a:r>
            <a:r>
              <a:rPr lang="en-US" sz="2664" dirty="0"/>
              <a:t> </a:t>
            </a:r>
            <a:endParaRPr sz="2664" dirty="0"/>
          </a:p>
        </p:txBody>
      </p:sp>
      <p:sp>
        <p:nvSpPr>
          <p:cNvPr id="237" name="Google Shape;237;ge1816fe2d0_0_276"/>
          <p:cNvSpPr/>
          <p:nvPr/>
        </p:nvSpPr>
        <p:spPr>
          <a:xfrm rot="-5400000">
            <a:off x="7606710" y="2137861"/>
            <a:ext cx="3177458" cy="3036788"/>
          </a:xfrm>
          <a:prstGeom prst="ellipse">
            <a:avLst/>
          </a:prstGeom>
          <a:noFill/>
          <a:ln w="19050" cap="flat" cmpd="sng">
            <a:solidFill>
              <a:schemeClr val="accent1"/>
            </a:solidFill>
            <a:prstDash val="dash"/>
            <a:round/>
            <a:headEnd type="none" w="sm" len="sm"/>
            <a:tailEnd type="none" w="sm" len="sm"/>
          </a:ln>
        </p:spPr>
        <p:txBody>
          <a:bodyPr spcFirstLastPara="1" wrap="square" lIns="121787" tIns="121787" rIns="121787" bIns="121787"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Tx/>
              <a:buNone/>
              <a:tabLst/>
              <a:defRPr/>
            </a:pPr>
            <a:endParaRPr kumimoji="0" sz="1865" b="0" i="0" u="none" strike="noStrike" kern="1200" cap="none" spc="0" normalizeH="0" baseline="0" noProof="0">
              <a:ln>
                <a:noFill/>
              </a:ln>
              <a:solidFill>
                <a:srgbClr val="000000"/>
              </a:solidFill>
              <a:effectLst/>
              <a:uLnTx/>
              <a:uFillTx/>
              <a:latin typeface="Arial"/>
              <a:ea typeface="Arial"/>
              <a:cs typeface="Arial"/>
              <a:sym typeface="Arial"/>
            </a:endParaRPr>
          </a:p>
        </p:txBody>
      </p:sp>
      <p:grpSp>
        <p:nvGrpSpPr>
          <p:cNvPr id="238" name="Google Shape;238;ge1816fe2d0_0_276"/>
          <p:cNvGrpSpPr/>
          <p:nvPr/>
        </p:nvGrpSpPr>
        <p:grpSpPr>
          <a:xfrm>
            <a:off x="8713660" y="1633179"/>
            <a:ext cx="971953" cy="1016936"/>
            <a:chOff x="2859873" y="853971"/>
            <a:chExt cx="1068600" cy="1068600"/>
          </a:xfrm>
        </p:grpSpPr>
        <p:sp>
          <p:nvSpPr>
            <p:cNvPr id="239" name="Google Shape;239;ge1816fe2d0_0_276"/>
            <p:cNvSpPr/>
            <p:nvPr/>
          </p:nvSpPr>
          <p:spPr>
            <a:xfrm>
              <a:off x="2859873" y="853971"/>
              <a:ext cx="1068600" cy="1068600"/>
            </a:xfrm>
            <a:prstGeom prst="ellipse">
              <a:avLst/>
            </a:prstGeom>
            <a:solidFill>
              <a:schemeClr val="accent2"/>
            </a:solidFill>
            <a:ln w="9525" cap="flat" cmpd="sng">
              <a:solidFill>
                <a:schemeClr val="accent2"/>
              </a:solidFill>
              <a:prstDash val="solid"/>
              <a:round/>
              <a:headEnd type="none" w="sm" len="sm"/>
              <a:tailEnd type="none" w="sm" len="sm"/>
            </a:ln>
          </p:spPr>
          <p:txBody>
            <a:bodyPr spcFirstLastPara="1" wrap="square" lIns="121787" tIns="121787" rIns="121787" bIns="121787"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Tx/>
                <a:buNone/>
                <a:tabLst/>
                <a:defRPr/>
              </a:pPr>
              <a:endParaRPr kumimoji="0" sz="1865"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40" name="Google Shape;240;ge1816fe2d0_0_276"/>
            <p:cNvSpPr txBox="1"/>
            <p:nvPr/>
          </p:nvSpPr>
          <p:spPr>
            <a:xfrm>
              <a:off x="3012800" y="1022197"/>
              <a:ext cx="762600" cy="732300"/>
            </a:xfrm>
            <a:prstGeom prst="rect">
              <a:avLst/>
            </a:prstGeom>
            <a:solidFill>
              <a:schemeClr val="accent2"/>
            </a:solidFill>
            <a:ln w="9525" cap="flat" cmpd="sng">
              <a:solidFill>
                <a:schemeClr val="accent2"/>
              </a:solidFill>
              <a:prstDash val="solid"/>
              <a:round/>
              <a:headEnd type="none" w="sm" len="sm"/>
              <a:tailEnd type="none" w="sm" len="sm"/>
            </a:ln>
          </p:spPr>
          <p:txBody>
            <a:bodyPr spcFirstLastPara="1" wrap="square" lIns="121787" tIns="121787" rIns="121787" bIns="121787" anchor="ctr" anchorCtr="0">
              <a:noAutofit/>
            </a:bodyPr>
            <a:lstStyle/>
            <a:p>
              <a:pPr marL="0" marR="0" lvl="0" indent="0" algn="ctr" defTabSz="914400" rtl="0" eaLnBrk="1" fontAlgn="auto" latinLnBrk="0" hangingPunct="1">
                <a:lnSpc>
                  <a:spcPct val="115000"/>
                </a:lnSpc>
                <a:spcBef>
                  <a:spcPts val="0"/>
                </a:spcBef>
                <a:spcAft>
                  <a:spcPts val="0"/>
                </a:spcAft>
                <a:buClr>
                  <a:srgbClr val="000000"/>
                </a:buClr>
                <a:buSzPts val="800"/>
                <a:buFontTx/>
                <a:buNone/>
                <a:tabLst/>
                <a:defRPr/>
              </a:pPr>
              <a:endParaRPr kumimoji="0" sz="1066" b="0" i="0" u="none" strike="noStrike" kern="1200" cap="none" spc="0" normalizeH="0" baseline="0" noProof="0">
                <a:ln>
                  <a:noFill/>
                </a:ln>
                <a:solidFill>
                  <a:srgbClr val="FFFFFF"/>
                </a:solidFill>
                <a:effectLst/>
                <a:uLnTx/>
                <a:uFillTx/>
                <a:latin typeface="Arial"/>
                <a:ea typeface="Arial"/>
                <a:cs typeface="Arial"/>
                <a:sym typeface="Arial"/>
              </a:endParaRPr>
            </a:p>
          </p:txBody>
        </p:sp>
      </p:grpSp>
      <p:grpSp>
        <p:nvGrpSpPr>
          <p:cNvPr id="241" name="Google Shape;241;ge1816fe2d0_0_276"/>
          <p:cNvGrpSpPr/>
          <p:nvPr/>
        </p:nvGrpSpPr>
        <p:grpSpPr>
          <a:xfrm>
            <a:off x="8704899" y="4666559"/>
            <a:ext cx="971953" cy="1016936"/>
            <a:chOff x="5214448" y="3234278"/>
            <a:chExt cx="1068600" cy="1068600"/>
          </a:xfrm>
        </p:grpSpPr>
        <p:sp>
          <p:nvSpPr>
            <p:cNvPr id="242" name="Google Shape;242;ge1816fe2d0_0_276"/>
            <p:cNvSpPr/>
            <p:nvPr/>
          </p:nvSpPr>
          <p:spPr>
            <a:xfrm>
              <a:off x="5214448" y="3234278"/>
              <a:ext cx="1068600" cy="1068600"/>
            </a:xfrm>
            <a:prstGeom prst="ellipse">
              <a:avLst/>
            </a:prstGeom>
            <a:solidFill>
              <a:schemeClr val="dk2"/>
            </a:solidFill>
            <a:ln>
              <a:noFill/>
            </a:ln>
          </p:spPr>
          <p:txBody>
            <a:bodyPr spcFirstLastPara="1" wrap="square" lIns="121787" tIns="121787" rIns="121787" bIns="121787"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Tx/>
                <a:buNone/>
                <a:tabLst/>
                <a:defRPr/>
              </a:pPr>
              <a:endParaRPr kumimoji="0" sz="1865" b="1"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43" name="Google Shape;243;ge1816fe2d0_0_276"/>
            <p:cNvSpPr txBox="1"/>
            <p:nvPr/>
          </p:nvSpPr>
          <p:spPr>
            <a:xfrm>
              <a:off x="5272566" y="3402428"/>
              <a:ext cx="972000" cy="732300"/>
            </a:xfrm>
            <a:prstGeom prst="rect">
              <a:avLst/>
            </a:prstGeom>
            <a:noFill/>
            <a:ln>
              <a:noFill/>
            </a:ln>
          </p:spPr>
          <p:txBody>
            <a:bodyPr spcFirstLastPara="1" wrap="square" lIns="121787" tIns="121787" rIns="121787" bIns="121787" anchor="ctr" anchorCtr="0">
              <a:noAutofit/>
            </a:bodyPr>
            <a:lstStyle/>
            <a:p>
              <a:pPr marL="0" marR="0" lvl="0" indent="0" algn="ctr" defTabSz="914400" rtl="0" eaLnBrk="1" fontAlgn="auto" latinLnBrk="0" hangingPunct="1">
                <a:lnSpc>
                  <a:spcPct val="115000"/>
                </a:lnSpc>
                <a:spcBef>
                  <a:spcPts val="0"/>
                </a:spcBef>
                <a:spcAft>
                  <a:spcPts val="0"/>
                </a:spcAft>
                <a:buClr>
                  <a:srgbClr val="000000"/>
                </a:buClr>
                <a:buSzPts val="600"/>
                <a:buFontTx/>
                <a:buNone/>
                <a:tabLst/>
                <a:defRPr/>
              </a:pPr>
              <a:r>
                <a:rPr kumimoji="0" lang="en-US" sz="799" b="1" i="0" u="none" strike="noStrike" kern="1200" cap="none" spc="0" normalizeH="0" baseline="0" noProof="0">
                  <a:ln>
                    <a:noFill/>
                  </a:ln>
                  <a:solidFill>
                    <a:srgbClr val="FFFFFF"/>
                  </a:solidFill>
                  <a:effectLst/>
                  <a:uLnTx/>
                  <a:uFillTx/>
                  <a:latin typeface="Arial"/>
                  <a:ea typeface="Arial"/>
                  <a:cs typeface="Arial"/>
                  <a:sym typeface="Arial"/>
                </a:rPr>
                <a:t>Thought Leadership</a:t>
              </a:r>
              <a:endParaRPr kumimoji="0" sz="799" b="1" i="0" u="none" strike="noStrike" kern="1200" cap="none" spc="0" normalizeH="0" baseline="0" noProof="0">
                <a:ln>
                  <a:noFill/>
                </a:ln>
                <a:solidFill>
                  <a:srgbClr val="FFFFFF"/>
                </a:solidFill>
                <a:effectLst/>
                <a:uLnTx/>
                <a:uFillTx/>
                <a:latin typeface="Arial"/>
                <a:ea typeface="Arial"/>
                <a:cs typeface="Arial"/>
                <a:sym typeface="Arial"/>
              </a:endParaRPr>
            </a:p>
          </p:txBody>
        </p:sp>
      </p:grpSp>
      <p:grpSp>
        <p:nvGrpSpPr>
          <p:cNvPr id="244" name="Google Shape;244;ge1816fe2d0_0_276"/>
          <p:cNvGrpSpPr/>
          <p:nvPr/>
        </p:nvGrpSpPr>
        <p:grpSpPr>
          <a:xfrm>
            <a:off x="7262160" y="3151302"/>
            <a:ext cx="971953" cy="1016936"/>
            <a:chOff x="5214448" y="3234278"/>
            <a:chExt cx="1068600" cy="1068600"/>
          </a:xfrm>
        </p:grpSpPr>
        <p:sp>
          <p:nvSpPr>
            <p:cNvPr id="245" name="Google Shape;245;ge1816fe2d0_0_276"/>
            <p:cNvSpPr/>
            <p:nvPr/>
          </p:nvSpPr>
          <p:spPr>
            <a:xfrm>
              <a:off x="5214448" y="3234278"/>
              <a:ext cx="1068600" cy="1068600"/>
            </a:xfrm>
            <a:prstGeom prst="ellipse">
              <a:avLst/>
            </a:prstGeom>
            <a:solidFill>
              <a:schemeClr val="lt2"/>
            </a:solidFill>
            <a:ln w="9525" cap="flat" cmpd="sng">
              <a:solidFill>
                <a:schemeClr val="lt2"/>
              </a:solidFill>
              <a:prstDash val="solid"/>
              <a:round/>
              <a:headEnd type="none" w="sm" len="sm"/>
              <a:tailEnd type="none" w="sm" len="sm"/>
            </a:ln>
          </p:spPr>
          <p:txBody>
            <a:bodyPr spcFirstLastPara="1" wrap="square" lIns="121787" tIns="121787" rIns="121787" bIns="121787"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Tx/>
                <a:buNone/>
                <a:tabLst/>
                <a:defRPr/>
              </a:pPr>
              <a:endParaRPr kumimoji="0" sz="1865" b="1"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46" name="Google Shape;246;ge1816fe2d0_0_276"/>
            <p:cNvSpPr txBox="1"/>
            <p:nvPr/>
          </p:nvSpPr>
          <p:spPr>
            <a:xfrm>
              <a:off x="5286498" y="3402486"/>
              <a:ext cx="843600" cy="732300"/>
            </a:xfrm>
            <a:prstGeom prst="rect">
              <a:avLst/>
            </a:prstGeom>
            <a:noFill/>
            <a:ln>
              <a:noFill/>
            </a:ln>
          </p:spPr>
          <p:txBody>
            <a:bodyPr spcFirstLastPara="1" wrap="square" lIns="121787" tIns="121787" rIns="121787" bIns="121787" anchor="ctr" anchorCtr="0">
              <a:noAutofit/>
            </a:bodyPr>
            <a:lstStyle/>
            <a:p>
              <a:pPr marL="0" marR="0" lvl="0" indent="0" algn="ctr" defTabSz="914400" rtl="0" eaLnBrk="1" fontAlgn="auto" latinLnBrk="0" hangingPunct="1">
                <a:lnSpc>
                  <a:spcPct val="115000"/>
                </a:lnSpc>
                <a:spcBef>
                  <a:spcPts val="0"/>
                </a:spcBef>
                <a:spcAft>
                  <a:spcPts val="0"/>
                </a:spcAft>
                <a:buClr>
                  <a:srgbClr val="000000"/>
                </a:buClr>
                <a:buSzPts val="600"/>
                <a:buFontTx/>
                <a:buNone/>
                <a:tabLst/>
                <a:defRPr/>
              </a:pPr>
              <a:r>
                <a:rPr kumimoji="0" lang="en-US" sz="799" b="1" i="0" u="none" strike="noStrike" kern="1200" cap="none" spc="0" normalizeH="0" baseline="0" noProof="0">
                  <a:ln>
                    <a:noFill/>
                  </a:ln>
                  <a:solidFill>
                    <a:srgbClr val="FFFFFF"/>
                  </a:solidFill>
                  <a:effectLst/>
                  <a:uLnTx/>
                  <a:uFillTx/>
                  <a:latin typeface="Arial"/>
                  <a:ea typeface="Arial"/>
                  <a:cs typeface="Arial"/>
                  <a:sym typeface="Arial"/>
                </a:rPr>
                <a:t>Registry &amp; Quality Program</a:t>
              </a:r>
              <a:endParaRPr kumimoji="0" sz="799" b="1" i="0" u="none" strike="noStrike" kern="1200" cap="none" spc="0" normalizeH="0" baseline="0" noProof="0">
                <a:ln>
                  <a:noFill/>
                </a:ln>
                <a:solidFill>
                  <a:srgbClr val="FFFFFF"/>
                </a:solidFill>
                <a:effectLst/>
                <a:uLnTx/>
                <a:uFillTx/>
                <a:latin typeface="Arial"/>
                <a:ea typeface="Arial"/>
                <a:cs typeface="Arial"/>
                <a:sym typeface="Arial"/>
              </a:endParaRPr>
            </a:p>
          </p:txBody>
        </p:sp>
      </p:grpSp>
      <p:grpSp>
        <p:nvGrpSpPr>
          <p:cNvPr id="247" name="Google Shape;247;ge1816fe2d0_0_276"/>
          <p:cNvGrpSpPr/>
          <p:nvPr/>
        </p:nvGrpSpPr>
        <p:grpSpPr>
          <a:xfrm>
            <a:off x="10087154" y="3151278"/>
            <a:ext cx="971953" cy="1016936"/>
            <a:chOff x="5108652" y="2644073"/>
            <a:chExt cx="1068600" cy="1068600"/>
          </a:xfrm>
        </p:grpSpPr>
        <p:sp>
          <p:nvSpPr>
            <p:cNvPr id="248" name="Google Shape;248;ge1816fe2d0_0_276"/>
            <p:cNvSpPr/>
            <p:nvPr/>
          </p:nvSpPr>
          <p:spPr>
            <a:xfrm>
              <a:off x="5108652" y="2644073"/>
              <a:ext cx="1068600" cy="1068600"/>
            </a:xfrm>
            <a:prstGeom prst="ellipse">
              <a:avLst/>
            </a:prstGeom>
            <a:solidFill>
              <a:schemeClr val="accent3"/>
            </a:solidFill>
            <a:ln>
              <a:noFill/>
            </a:ln>
          </p:spPr>
          <p:txBody>
            <a:bodyPr spcFirstLastPara="1" wrap="square" lIns="121787" tIns="121787" rIns="121787" bIns="121787"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Tx/>
                <a:buNone/>
                <a:tabLst/>
                <a:defRPr/>
              </a:pPr>
              <a:endParaRPr kumimoji="0" sz="1865" b="1"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49" name="Google Shape;249;ge1816fe2d0_0_276"/>
            <p:cNvSpPr txBox="1"/>
            <p:nvPr/>
          </p:nvSpPr>
          <p:spPr>
            <a:xfrm>
              <a:off x="5225968" y="2812245"/>
              <a:ext cx="834000" cy="732300"/>
            </a:xfrm>
            <a:prstGeom prst="rect">
              <a:avLst/>
            </a:prstGeom>
            <a:noFill/>
            <a:ln>
              <a:noFill/>
            </a:ln>
          </p:spPr>
          <p:txBody>
            <a:bodyPr spcFirstLastPara="1" wrap="square" lIns="121787" tIns="121787" rIns="121787" bIns="121787" anchor="ctr" anchorCtr="0">
              <a:noAutofit/>
            </a:bodyPr>
            <a:lstStyle/>
            <a:p>
              <a:pPr marL="0" marR="0" lvl="0" indent="0" algn="ctr" defTabSz="914400" rtl="0" eaLnBrk="1" fontAlgn="auto" latinLnBrk="0" hangingPunct="1">
                <a:lnSpc>
                  <a:spcPct val="115000"/>
                </a:lnSpc>
                <a:spcBef>
                  <a:spcPts val="0"/>
                </a:spcBef>
                <a:spcAft>
                  <a:spcPts val="0"/>
                </a:spcAft>
                <a:buClr>
                  <a:srgbClr val="53575A"/>
                </a:buClr>
                <a:buSzPts val="1100"/>
                <a:buFontTx/>
                <a:buNone/>
                <a:tabLst/>
                <a:defRPr/>
              </a:pPr>
              <a:r>
                <a:rPr kumimoji="0" lang="en-US" sz="799" b="1" i="0" u="none" strike="noStrike" kern="1200" cap="none" spc="0" normalizeH="0" baseline="0" noProof="0">
                  <a:ln>
                    <a:noFill/>
                  </a:ln>
                  <a:solidFill>
                    <a:srgbClr val="C8C8C8"/>
                  </a:solidFill>
                  <a:effectLst/>
                  <a:uLnTx/>
                  <a:uFillTx/>
                  <a:latin typeface="Arial"/>
                  <a:ea typeface="Arial"/>
                  <a:cs typeface="Arial"/>
                  <a:sym typeface="Arial"/>
                </a:rPr>
                <a:t>Medical Advisory Board</a:t>
              </a:r>
              <a:endParaRPr kumimoji="0" sz="799" b="1" i="0" u="none" strike="noStrike" kern="1200" cap="none" spc="0" normalizeH="0" baseline="0" noProof="0">
                <a:ln>
                  <a:noFill/>
                </a:ln>
                <a:solidFill>
                  <a:srgbClr val="FFFFFF"/>
                </a:solidFill>
                <a:effectLst/>
                <a:uLnTx/>
                <a:uFillTx/>
                <a:latin typeface="Arial"/>
                <a:ea typeface="Arial"/>
                <a:cs typeface="Arial"/>
                <a:sym typeface="Arial"/>
              </a:endParaRPr>
            </a:p>
          </p:txBody>
        </p:sp>
      </p:grpSp>
      <p:sp>
        <p:nvSpPr>
          <p:cNvPr id="250" name="Google Shape;250;ge1816fe2d0_0_276"/>
          <p:cNvSpPr txBox="1"/>
          <p:nvPr/>
        </p:nvSpPr>
        <p:spPr>
          <a:xfrm>
            <a:off x="8704589" y="1777862"/>
            <a:ext cx="971900" cy="696955"/>
          </a:xfrm>
          <a:prstGeom prst="rect">
            <a:avLst/>
          </a:prstGeom>
          <a:noFill/>
          <a:ln>
            <a:noFill/>
          </a:ln>
        </p:spPr>
        <p:txBody>
          <a:bodyPr spcFirstLastPara="1" wrap="square" lIns="121787" tIns="121787" rIns="121787" bIns="121787" anchor="ctr" anchorCtr="0">
            <a:noAutofit/>
          </a:bodyPr>
          <a:lstStyle/>
          <a:p>
            <a:pPr marL="0" marR="0" lvl="0" indent="0" algn="ctr" defTabSz="914400" rtl="0" eaLnBrk="1" fontAlgn="auto" latinLnBrk="0" hangingPunct="1">
              <a:lnSpc>
                <a:spcPct val="115000"/>
              </a:lnSpc>
              <a:spcBef>
                <a:spcPts val="0"/>
              </a:spcBef>
              <a:spcAft>
                <a:spcPts val="0"/>
              </a:spcAft>
              <a:buClr>
                <a:srgbClr val="000000"/>
              </a:buClr>
              <a:buSzPts val="600"/>
              <a:buFontTx/>
              <a:buNone/>
              <a:tabLst/>
              <a:defRPr/>
            </a:pPr>
            <a:r>
              <a:rPr kumimoji="0" lang="en-US" sz="799" b="1" i="0" u="none" strike="noStrike" kern="1200" cap="none" spc="0" normalizeH="0" baseline="0" noProof="0">
                <a:ln>
                  <a:noFill/>
                </a:ln>
                <a:solidFill>
                  <a:srgbClr val="FFFFFF"/>
                </a:solidFill>
                <a:effectLst/>
                <a:uLnTx/>
                <a:uFillTx/>
                <a:latin typeface="Arial"/>
                <a:ea typeface="Arial"/>
                <a:cs typeface="Arial"/>
                <a:sym typeface="Arial"/>
              </a:rPr>
              <a:t>Clinical Content Development</a:t>
            </a:r>
            <a:endParaRPr kumimoji="0" sz="799" b="1" i="0" u="none" strike="noStrike" kern="1200" cap="none" spc="0" normalizeH="0" baseline="0" noProof="0">
              <a:ln>
                <a:noFill/>
              </a:ln>
              <a:solidFill>
                <a:srgbClr val="FFFFFF"/>
              </a:solidFill>
              <a:effectLst/>
              <a:uLnTx/>
              <a:uFillTx/>
              <a:latin typeface="Arial"/>
              <a:ea typeface="Arial"/>
              <a:cs typeface="Arial"/>
              <a:sym typeface="Arial"/>
            </a:endParaRPr>
          </a:p>
        </p:txBody>
      </p:sp>
      <p:pic>
        <p:nvPicPr>
          <p:cNvPr id="251" name="Google Shape;251;ge1816fe2d0_0_276"/>
          <p:cNvPicPr preferRelativeResize="0"/>
          <p:nvPr/>
        </p:nvPicPr>
        <p:blipFill rotWithShape="1">
          <a:blip r:embed="rId4">
            <a:alphaModFix/>
          </a:blip>
          <a:srcRect/>
          <a:stretch/>
        </p:blipFill>
        <p:spPr>
          <a:xfrm>
            <a:off x="8654598" y="3774841"/>
            <a:ext cx="1046556" cy="548079"/>
          </a:xfrm>
          <a:prstGeom prst="rect">
            <a:avLst/>
          </a:prstGeom>
          <a:noFill/>
          <a:ln>
            <a:noFill/>
          </a:ln>
        </p:spPr>
      </p:pic>
      <p:pic>
        <p:nvPicPr>
          <p:cNvPr id="252" name="Google Shape;252;ge1816fe2d0_0_276"/>
          <p:cNvPicPr preferRelativeResize="0"/>
          <p:nvPr/>
        </p:nvPicPr>
        <p:blipFill rotWithShape="1">
          <a:blip r:embed="rId5">
            <a:alphaModFix/>
          </a:blip>
          <a:srcRect/>
          <a:stretch/>
        </p:blipFill>
        <p:spPr>
          <a:xfrm>
            <a:off x="8704576" y="2928751"/>
            <a:ext cx="911373" cy="502495"/>
          </a:xfrm>
          <a:prstGeom prst="rect">
            <a:avLst/>
          </a:prstGeom>
          <a:noFill/>
          <a:ln>
            <a:noFill/>
          </a:ln>
        </p:spPr>
      </p:pic>
      <p:sp>
        <p:nvSpPr>
          <p:cNvPr id="253" name="Google Shape;253;ge1816fe2d0_0_276"/>
          <p:cNvSpPr/>
          <p:nvPr/>
        </p:nvSpPr>
        <p:spPr>
          <a:xfrm>
            <a:off x="9045651" y="3454549"/>
            <a:ext cx="254165" cy="285735"/>
          </a:xfrm>
          <a:prstGeom prst="mathPlus">
            <a:avLst>
              <a:gd name="adj1" fmla="val 23520"/>
            </a:avLst>
          </a:prstGeom>
          <a:solidFill>
            <a:schemeClr val="accent1"/>
          </a:solidFill>
          <a:ln w="9525" cap="flat" cmpd="sng">
            <a:solidFill>
              <a:srgbClr val="595959"/>
            </a:solidFill>
            <a:prstDash val="solid"/>
            <a:round/>
            <a:headEnd type="none" w="sm" len="sm"/>
            <a:tailEnd type="none" w="sm" len="sm"/>
          </a:ln>
        </p:spPr>
        <p:txBody>
          <a:bodyPr spcFirstLastPara="1" wrap="square" lIns="121787" tIns="121787" rIns="121787" bIns="121787"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Tx/>
              <a:buNone/>
              <a:tabLst/>
              <a:defRPr/>
            </a:pPr>
            <a:endParaRPr kumimoji="0" sz="1865"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54" name="Google Shape;254;ge1816fe2d0_0_276"/>
          <p:cNvSpPr txBox="1"/>
          <p:nvPr/>
        </p:nvSpPr>
        <p:spPr>
          <a:xfrm>
            <a:off x="6408544" y="894598"/>
            <a:ext cx="5365832" cy="779047"/>
          </a:xfrm>
          <a:prstGeom prst="rect">
            <a:avLst/>
          </a:prstGeom>
          <a:noFill/>
          <a:ln>
            <a:noFill/>
          </a:ln>
        </p:spPr>
        <p:txBody>
          <a:bodyPr spcFirstLastPara="1" wrap="square" lIns="121787" tIns="121787" rIns="121787" bIns="121787"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1300"/>
              <a:buFontTx/>
              <a:buNone/>
              <a:tabLst/>
              <a:defRPr/>
            </a:pPr>
            <a:r>
              <a:rPr kumimoji="0" lang="en-US" sz="1732" b="0" i="1" u="none" strike="noStrike" kern="1200" cap="none" spc="0" normalizeH="0" baseline="0" noProof="0">
                <a:ln>
                  <a:noFill/>
                </a:ln>
                <a:solidFill>
                  <a:srgbClr val="000000"/>
                </a:solidFill>
                <a:effectLst/>
                <a:uLnTx/>
                <a:uFillTx/>
                <a:latin typeface="Arial"/>
                <a:ea typeface="Arial"/>
                <a:cs typeface="Arial"/>
                <a:sym typeface="Arial"/>
              </a:rPr>
              <a:t>...in partnership with the American Academy of Orthopaedic Surgeons (AAOS)</a:t>
            </a:r>
            <a:endParaRPr kumimoji="0" sz="1732" b="0" i="1" u="none" strike="noStrike" kern="1200" cap="none" spc="0" normalizeH="0" baseline="0" noProof="0">
              <a:ln>
                <a:noFill/>
              </a:ln>
              <a:solidFill>
                <a:srgbClr val="000000"/>
              </a:solidFill>
              <a:effectLst/>
              <a:uLnTx/>
              <a:uFillTx/>
              <a:latin typeface="Arial"/>
              <a:ea typeface="Arial"/>
              <a:cs typeface="Arial"/>
              <a:sym typeface="Arial"/>
            </a:endParaRPr>
          </a:p>
        </p:txBody>
      </p:sp>
      <p:cxnSp>
        <p:nvCxnSpPr>
          <p:cNvPr id="255" name="Google Shape;255;ge1816fe2d0_0_276"/>
          <p:cNvCxnSpPr/>
          <p:nvPr/>
        </p:nvCxnSpPr>
        <p:spPr>
          <a:xfrm flipH="1">
            <a:off x="6092603" y="996904"/>
            <a:ext cx="6794" cy="5542468"/>
          </a:xfrm>
          <a:prstGeom prst="straightConnector1">
            <a:avLst/>
          </a:prstGeom>
          <a:noFill/>
          <a:ln w="19050" cap="flat" cmpd="sng">
            <a:solidFill>
              <a:srgbClr val="EFEFEF"/>
            </a:solidFill>
            <a:prstDash val="solid"/>
            <a:round/>
            <a:headEnd type="none" w="sm" len="sm"/>
            <a:tailEnd type="none" w="sm" len="sm"/>
          </a:ln>
        </p:spPr>
      </p:cxn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10A0E0-C884-4832-96E0-39D7CAFCD5DE}"/>
              </a:ext>
            </a:extLst>
          </p:cNvPr>
          <p:cNvSpPr>
            <a:spLocks noGrp="1"/>
          </p:cNvSpPr>
          <p:nvPr>
            <p:ph type="title"/>
          </p:nvPr>
        </p:nvSpPr>
        <p:spPr/>
        <p:txBody>
          <a:bodyPr>
            <a:normAutofit/>
          </a:bodyPr>
          <a:lstStyle/>
          <a:p>
            <a:r>
              <a:rPr lang="en-US" sz="6600" dirty="0"/>
              <a:t>Networking</a:t>
            </a:r>
            <a:br>
              <a:rPr lang="en-US" sz="6600" dirty="0"/>
            </a:br>
            <a:r>
              <a:rPr lang="en-US" sz="6600" dirty="0"/>
              <a:t>Break</a:t>
            </a:r>
          </a:p>
        </p:txBody>
      </p:sp>
    </p:spTree>
    <p:extLst>
      <p:ext uri="{BB962C8B-B14F-4D97-AF65-F5344CB8AC3E}">
        <p14:creationId xmlns:p14="http://schemas.microsoft.com/office/powerpoint/2010/main" val="50654728"/>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B7BD7FCF-A254-4A97-A15C-319B676226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52FFAF72-6204-4676-9C6F-9A4CC4D918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5962785" cy="6858000"/>
          </a:xfrm>
          <a:custGeom>
            <a:avLst/>
            <a:gdLst>
              <a:gd name="connsiteX0" fmla="*/ 1044839 w 5962785"/>
              <a:gd name="connsiteY0" fmla="*/ 0 h 6858000"/>
              <a:gd name="connsiteX1" fmla="*/ 5962785 w 5962785"/>
              <a:gd name="connsiteY1" fmla="*/ 0 h 6858000"/>
              <a:gd name="connsiteX2" fmla="*/ 5962785 w 5962785"/>
              <a:gd name="connsiteY2" fmla="*/ 6858000 h 6858000"/>
              <a:gd name="connsiteX3" fmla="*/ 1469886 w 5962785"/>
              <a:gd name="connsiteY3" fmla="*/ 6858000 h 6858000"/>
              <a:gd name="connsiteX4" fmla="*/ 1416006 w 5962785"/>
              <a:gd name="connsiteY4" fmla="*/ 6823984 h 6858000"/>
              <a:gd name="connsiteX5" fmla="*/ 1232473 w 5962785"/>
              <a:gd name="connsiteY5" fmla="*/ 6733873 h 6858000"/>
              <a:gd name="connsiteX6" fmla="*/ 1075471 w 5962785"/>
              <a:gd name="connsiteY6" fmla="*/ 6503186 h 6858000"/>
              <a:gd name="connsiteX7" fmla="*/ 1020229 w 5962785"/>
              <a:gd name="connsiteY7" fmla="*/ 6438306 h 6858000"/>
              <a:gd name="connsiteX8" fmla="*/ 883579 w 5962785"/>
              <a:gd name="connsiteY8" fmla="*/ 6351798 h 6858000"/>
              <a:gd name="connsiteX9" fmla="*/ 645167 w 5962785"/>
              <a:gd name="connsiteY9" fmla="*/ 6167969 h 6858000"/>
              <a:gd name="connsiteX10" fmla="*/ 732391 w 5962785"/>
              <a:gd name="connsiteY10" fmla="*/ 6124716 h 6858000"/>
              <a:gd name="connsiteX11" fmla="*/ 985339 w 5962785"/>
              <a:gd name="connsiteY11" fmla="*/ 6236455 h 6858000"/>
              <a:gd name="connsiteX12" fmla="*/ 1168509 w 5962785"/>
              <a:gd name="connsiteY12" fmla="*/ 6265291 h 6858000"/>
              <a:gd name="connsiteX13" fmla="*/ 909746 w 5962785"/>
              <a:gd name="connsiteY13" fmla="*/ 6070649 h 6858000"/>
              <a:gd name="connsiteX14" fmla="*/ 659704 w 5962785"/>
              <a:gd name="connsiteY14" fmla="*/ 5818335 h 6858000"/>
              <a:gd name="connsiteX15" fmla="*/ 851597 w 5962785"/>
              <a:gd name="connsiteY15" fmla="*/ 5865193 h 6858000"/>
              <a:gd name="connsiteX16" fmla="*/ 860319 w 5962785"/>
              <a:gd name="connsiteY16" fmla="*/ 5832753 h 6858000"/>
              <a:gd name="connsiteX17" fmla="*/ 691686 w 5962785"/>
              <a:gd name="connsiteY17" fmla="*/ 5533581 h 6858000"/>
              <a:gd name="connsiteX18" fmla="*/ 610278 w 5962785"/>
              <a:gd name="connsiteY18" fmla="*/ 5411029 h 6858000"/>
              <a:gd name="connsiteX19" fmla="*/ 238123 w 5962785"/>
              <a:gd name="connsiteY19" fmla="*/ 5046976 h 6858000"/>
              <a:gd name="connsiteX20" fmla="*/ 592833 w 5962785"/>
              <a:gd name="connsiteY20" fmla="*/ 5209177 h 6858000"/>
              <a:gd name="connsiteX21" fmla="*/ 226494 w 5962785"/>
              <a:gd name="connsiteY21" fmla="*/ 4855939 h 6858000"/>
              <a:gd name="connsiteX22" fmla="*/ 49139 w 5962785"/>
              <a:gd name="connsiteY22" fmla="*/ 4726177 h 6858000"/>
              <a:gd name="connsiteX23" fmla="*/ 5527 w 5962785"/>
              <a:gd name="connsiteY23" fmla="*/ 4650483 h 6858000"/>
              <a:gd name="connsiteX24" fmla="*/ 84029 w 5962785"/>
              <a:gd name="connsiteY24" fmla="*/ 4632460 h 6858000"/>
              <a:gd name="connsiteX25" fmla="*/ 325347 w 5962785"/>
              <a:gd name="connsiteY25" fmla="*/ 4661296 h 6858000"/>
              <a:gd name="connsiteX26" fmla="*/ 25879 w 5962785"/>
              <a:gd name="connsiteY26" fmla="*/ 4423401 h 6858000"/>
              <a:gd name="connsiteX27" fmla="*/ 249753 w 5962785"/>
              <a:gd name="connsiteY27" fmla="*/ 4459446 h 6858000"/>
              <a:gd name="connsiteX28" fmla="*/ 313718 w 5962785"/>
              <a:gd name="connsiteY28" fmla="*/ 4365729 h 6858000"/>
              <a:gd name="connsiteX29" fmla="*/ 418386 w 5962785"/>
              <a:gd name="connsiteY29" fmla="*/ 4214341 h 6858000"/>
              <a:gd name="connsiteX30" fmla="*/ 491072 w 5962785"/>
              <a:gd name="connsiteY30" fmla="*/ 4131438 h 6858000"/>
              <a:gd name="connsiteX31" fmla="*/ 520147 w 5962785"/>
              <a:gd name="connsiteY31" fmla="*/ 3864706 h 6858000"/>
              <a:gd name="connsiteX32" fmla="*/ 459090 w 5962785"/>
              <a:gd name="connsiteY32" fmla="*/ 3572743 h 6858000"/>
              <a:gd name="connsiteX33" fmla="*/ 290458 w 5962785"/>
              <a:gd name="connsiteY33" fmla="*/ 3424959 h 6858000"/>
              <a:gd name="connsiteX34" fmla="*/ 339884 w 5962785"/>
              <a:gd name="connsiteY34" fmla="*/ 3259153 h 6858000"/>
              <a:gd name="connsiteX35" fmla="*/ 697501 w 5962785"/>
              <a:gd name="connsiteY35" fmla="*/ 3360078 h 6858000"/>
              <a:gd name="connsiteX36" fmla="*/ 165437 w 5962785"/>
              <a:gd name="connsiteY36" fmla="*/ 2967190 h 6858000"/>
              <a:gd name="connsiteX37" fmla="*/ 255568 w 5962785"/>
              <a:gd name="connsiteY37" fmla="*/ 2949167 h 6858000"/>
              <a:gd name="connsiteX38" fmla="*/ 578296 w 5962785"/>
              <a:gd name="connsiteY38" fmla="*/ 2725691 h 6858000"/>
              <a:gd name="connsiteX39" fmla="*/ 595740 w 5962785"/>
              <a:gd name="connsiteY39" fmla="*/ 2714876 h 6858000"/>
              <a:gd name="connsiteX40" fmla="*/ 650982 w 5962785"/>
              <a:gd name="connsiteY40" fmla="*/ 2574301 h 6858000"/>
              <a:gd name="connsiteX41" fmla="*/ 825429 w 5962785"/>
              <a:gd name="connsiteY41" fmla="*/ 2552674 h 6858000"/>
              <a:gd name="connsiteX42" fmla="*/ 970802 w 5962785"/>
              <a:gd name="connsiteY42" fmla="*/ 2585115 h 6858000"/>
              <a:gd name="connsiteX43" fmla="*/ 1127805 w 5962785"/>
              <a:gd name="connsiteY43" fmla="*/ 2545465 h 6858000"/>
              <a:gd name="connsiteX44" fmla="*/ 1267362 w 5962785"/>
              <a:gd name="connsiteY44" fmla="*/ 2563488 h 6858000"/>
              <a:gd name="connsiteX45" fmla="*/ 1386568 w 5962785"/>
              <a:gd name="connsiteY45" fmla="*/ 2538257 h 6858000"/>
              <a:gd name="connsiteX46" fmla="*/ 1270270 w 5962785"/>
              <a:gd name="connsiteY46" fmla="*/ 2419309 h 6858000"/>
              <a:gd name="connsiteX47" fmla="*/ 1107453 w 5962785"/>
              <a:gd name="connsiteY47" fmla="*/ 2419309 h 6858000"/>
              <a:gd name="connsiteX48" fmla="*/ 991154 w 5962785"/>
              <a:gd name="connsiteY48" fmla="*/ 2343615 h 6858000"/>
              <a:gd name="connsiteX49" fmla="*/ 880671 w 5962785"/>
              <a:gd name="connsiteY49" fmla="*/ 2206645 h 6858000"/>
              <a:gd name="connsiteX50" fmla="*/ 491072 w 5962785"/>
              <a:gd name="connsiteY50" fmla="*/ 1986771 h 6858000"/>
              <a:gd name="connsiteX51" fmla="*/ 421293 w 5962785"/>
              <a:gd name="connsiteY51" fmla="*/ 1903868 h 6858000"/>
              <a:gd name="connsiteX52" fmla="*/ 1531941 w 5962785"/>
              <a:gd name="connsiteY52" fmla="*/ 2224667 h 6858000"/>
              <a:gd name="connsiteX53" fmla="*/ 1188861 w 5962785"/>
              <a:gd name="connsiteY53" fmla="*/ 2091301 h 6858000"/>
              <a:gd name="connsiteX54" fmla="*/ 1421458 w 5962785"/>
              <a:gd name="connsiteY54" fmla="*/ 2116532 h 6858000"/>
              <a:gd name="connsiteX55" fmla="*/ 1549386 w 5962785"/>
              <a:gd name="connsiteY55" fmla="*/ 2026420 h 6858000"/>
              <a:gd name="connsiteX56" fmla="*/ 1549386 w 5962785"/>
              <a:gd name="connsiteY56" fmla="*/ 1997584 h 6858000"/>
              <a:gd name="connsiteX57" fmla="*/ 1453440 w 5962785"/>
              <a:gd name="connsiteY57" fmla="*/ 1914682 h 6858000"/>
              <a:gd name="connsiteX58" fmla="*/ 1398198 w 5962785"/>
              <a:gd name="connsiteY58" fmla="*/ 1860614 h 6858000"/>
              <a:gd name="connsiteX59" fmla="*/ 1247011 w 5962785"/>
              <a:gd name="connsiteY59" fmla="*/ 1665972 h 6858000"/>
              <a:gd name="connsiteX60" fmla="*/ 1354586 w 5962785"/>
              <a:gd name="connsiteY60" fmla="*/ 1644345 h 6858000"/>
              <a:gd name="connsiteX61" fmla="*/ 1395290 w 5962785"/>
              <a:gd name="connsiteY61" fmla="*/ 1604696 h 6858000"/>
              <a:gd name="connsiteX62" fmla="*/ 1366216 w 5962785"/>
              <a:gd name="connsiteY62" fmla="*/ 1547025 h 6858000"/>
              <a:gd name="connsiteX63" fmla="*/ 1031858 w 5962785"/>
              <a:gd name="connsiteY63" fmla="*/ 1370405 h 6858000"/>
              <a:gd name="connsiteX64" fmla="*/ 1005692 w 5962785"/>
              <a:gd name="connsiteY64" fmla="*/ 1233435 h 6858000"/>
              <a:gd name="connsiteX65" fmla="*/ 1069655 w 5962785"/>
              <a:gd name="connsiteY65" fmla="*/ 1211808 h 6858000"/>
              <a:gd name="connsiteX66" fmla="*/ 1142342 w 5962785"/>
              <a:gd name="connsiteY66" fmla="*/ 1222621 h 6858000"/>
              <a:gd name="connsiteX67" fmla="*/ 1084193 w 5962785"/>
              <a:gd name="connsiteY67" fmla="*/ 1114487 h 6858000"/>
              <a:gd name="connsiteX68" fmla="*/ 848689 w 5962785"/>
              <a:gd name="connsiteY68" fmla="*/ 1006353 h 6858000"/>
              <a:gd name="connsiteX69" fmla="*/ 805077 w 5962785"/>
              <a:gd name="connsiteY69" fmla="*/ 948681 h 6858000"/>
              <a:gd name="connsiteX70" fmla="*/ 863226 w 5962785"/>
              <a:gd name="connsiteY70" fmla="*/ 919844 h 6858000"/>
              <a:gd name="connsiteX71" fmla="*/ 906838 w 5962785"/>
              <a:gd name="connsiteY71" fmla="*/ 909031 h 6858000"/>
              <a:gd name="connsiteX72" fmla="*/ 5527 w 5962785"/>
              <a:gd name="connsiteY72" fmla="*/ 458471 h 6858000"/>
              <a:gd name="connsiteX73" fmla="*/ 209049 w 5962785"/>
              <a:gd name="connsiteY73" fmla="*/ 454867 h 6858000"/>
              <a:gd name="connsiteX74" fmla="*/ 409664 w 5962785"/>
              <a:gd name="connsiteY74" fmla="*/ 526956 h 6858000"/>
              <a:gd name="connsiteX75" fmla="*/ 621908 w 5962785"/>
              <a:gd name="connsiteY75" fmla="*/ 516143 h 6858000"/>
              <a:gd name="connsiteX76" fmla="*/ 822522 w 5962785"/>
              <a:gd name="connsiteY76" fmla="*/ 552188 h 6858000"/>
              <a:gd name="connsiteX77" fmla="*/ 996969 w 5962785"/>
              <a:gd name="connsiteY77" fmla="*/ 552188 h 6858000"/>
              <a:gd name="connsiteX78" fmla="*/ 834151 w 5962785"/>
              <a:gd name="connsiteY78" fmla="*/ 498120 h 6858000"/>
              <a:gd name="connsiteX79" fmla="*/ 773095 w 5962785"/>
              <a:gd name="connsiteY79" fmla="*/ 408008 h 6858000"/>
              <a:gd name="connsiteX80" fmla="*/ 793447 w 5962785"/>
              <a:gd name="connsiteY80" fmla="*/ 325106 h 6858000"/>
              <a:gd name="connsiteX81" fmla="*/ 860319 w 5962785"/>
              <a:gd name="connsiteY81" fmla="*/ 350336 h 6858000"/>
              <a:gd name="connsiteX82" fmla="*/ 938820 w 5962785"/>
              <a:gd name="connsiteY82" fmla="*/ 444054 h 6858000"/>
              <a:gd name="connsiteX83" fmla="*/ 956265 w 5962785"/>
              <a:gd name="connsiteY83" fmla="*/ 386381 h 6858000"/>
              <a:gd name="connsiteX84" fmla="*/ 1002784 w 5962785"/>
              <a:gd name="connsiteY84" fmla="*/ 343127 h 6858000"/>
              <a:gd name="connsiteX85" fmla="*/ 1270270 w 5962785"/>
              <a:gd name="connsiteY85" fmla="*/ 364755 h 6858000"/>
              <a:gd name="connsiteX86" fmla="*/ 1092915 w 5962785"/>
              <a:gd name="connsiteY86" fmla="*/ 180926 h 6858000"/>
              <a:gd name="connsiteX87" fmla="*/ 979525 w 5962785"/>
              <a:gd name="connsiteY87" fmla="*/ 152090 h 6858000"/>
              <a:gd name="connsiteX88" fmla="*/ 953358 w 5962785"/>
              <a:gd name="connsiteY88" fmla="*/ 76396 h 6858000"/>
              <a:gd name="connsiteX89" fmla="*/ 1005692 w 5962785"/>
              <a:gd name="connsiteY89" fmla="*/ 58373 h 6858000"/>
              <a:gd name="connsiteX90" fmla="*/ 1267362 w 5962785"/>
              <a:gd name="connsiteY90" fmla="*/ 123254 h 6858000"/>
              <a:gd name="connsiteX91" fmla="*/ 1310975 w 5962785"/>
              <a:gd name="connsiteY91" fmla="*/ 98023 h 6858000"/>
              <a:gd name="connsiteX92" fmla="*/ 1159787 w 5962785"/>
              <a:gd name="connsiteY92" fmla="*/ 4350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descr="Logo&#10;&#10;Description automatically generated with medium confidence">
            <a:extLst>
              <a:ext uri="{FF2B5EF4-FFF2-40B4-BE49-F238E27FC236}">
                <a16:creationId xmlns:a16="http://schemas.microsoft.com/office/drawing/2014/main" id="{F7A0114A-63A6-4395-A5E7-4E7729993C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22334" y="2285221"/>
            <a:ext cx="6107068" cy="2992463"/>
          </a:xfrm>
          <a:prstGeom prst="rect">
            <a:avLst/>
          </a:prstGeom>
        </p:spPr>
      </p:pic>
    </p:spTree>
    <p:extLst>
      <p:ext uri="{BB962C8B-B14F-4D97-AF65-F5344CB8AC3E}">
        <p14:creationId xmlns:p14="http://schemas.microsoft.com/office/powerpoint/2010/main" val="2113215406"/>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Logo, company name&#10;&#10;Description automatically generated">
            <a:extLst>
              <a:ext uri="{FF2B5EF4-FFF2-40B4-BE49-F238E27FC236}">
                <a16:creationId xmlns:a16="http://schemas.microsoft.com/office/drawing/2014/main" id="{2A3505E2-55EE-485B-83F8-4E92519E8B4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60613" y="987357"/>
            <a:ext cx="6835538" cy="2918095"/>
          </a:xfrm>
          <a:prstGeom prst="rect">
            <a:avLst/>
          </a:prstGeom>
        </p:spPr>
      </p:pic>
    </p:spTree>
    <p:extLst>
      <p:ext uri="{BB962C8B-B14F-4D97-AF65-F5344CB8AC3E}">
        <p14:creationId xmlns:p14="http://schemas.microsoft.com/office/powerpoint/2010/main" val="486130142"/>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E7E19CF9-47E4-4B68-89C6-B7DED4E0E311}"/>
              </a:ext>
            </a:extLst>
          </p:cNvPr>
          <p:cNvSpPr>
            <a:spLocks noGrp="1"/>
          </p:cNvSpPr>
          <p:nvPr>
            <p:ph type="body" sz="quarter" idx="11"/>
          </p:nvPr>
        </p:nvSpPr>
        <p:spPr/>
        <p:txBody>
          <a:bodyPr/>
          <a:lstStyle/>
          <a:p>
            <a:r>
              <a:rPr lang="en-US" dirty="0"/>
              <a:t>June 16, 2022</a:t>
            </a:r>
          </a:p>
        </p:txBody>
      </p:sp>
      <p:sp>
        <p:nvSpPr>
          <p:cNvPr id="3" name="Text Placeholder 2">
            <a:extLst>
              <a:ext uri="{FF2B5EF4-FFF2-40B4-BE49-F238E27FC236}">
                <a16:creationId xmlns:a16="http://schemas.microsoft.com/office/drawing/2014/main" id="{CF745098-4212-4232-9822-F4F0629A6AA1}"/>
              </a:ext>
            </a:extLst>
          </p:cNvPr>
          <p:cNvSpPr>
            <a:spLocks noGrp="1"/>
          </p:cNvSpPr>
          <p:nvPr>
            <p:ph type="body" sz="quarter" idx="10"/>
          </p:nvPr>
        </p:nvSpPr>
        <p:spPr>
          <a:xfrm>
            <a:off x="463462" y="4381651"/>
            <a:ext cx="4709160" cy="615553"/>
          </a:xfrm>
        </p:spPr>
        <p:txBody>
          <a:bodyPr/>
          <a:lstStyle/>
          <a:p>
            <a:r>
              <a:rPr lang="en-US" sz="2000" dirty="0"/>
              <a:t>A local partner with national experience in value-based care</a:t>
            </a:r>
          </a:p>
        </p:txBody>
      </p:sp>
      <p:sp>
        <p:nvSpPr>
          <p:cNvPr id="4" name="Title 3">
            <a:extLst>
              <a:ext uri="{FF2B5EF4-FFF2-40B4-BE49-F238E27FC236}">
                <a16:creationId xmlns:a16="http://schemas.microsoft.com/office/drawing/2014/main" id="{64D35FF3-47BA-4D5C-AE91-F6DC3DBFB29E}"/>
              </a:ext>
            </a:extLst>
          </p:cNvPr>
          <p:cNvSpPr>
            <a:spLocks noGrp="1"/>
          </p:cNvSpPr>
          <p:nvPr>
            <p:ph type="title"/>
          </p:nvPr>
        </p:nvSpPr>
        <p:spPr>
          <a:xfrm>
            <a:off x="463462" y="2761911"/>
            <a:ext cx="5358218" cy="1246495"/>
          </a:xfrm>
        </p:spPr>
        <p:txBody>
          <a:bodyPr anchor="ctr"/>
          <a:lstStyle/>
          <a:p>
            <a:r>
              <a:rPr lang="en-US" dirty="0"/>
              <a:t>Optum Care Network- Colorado</a:t>
            </a:r>
          </a:p>
        </p:txBody>
      </p:sp>
    </p:spTree>
    <p:extLst>
      <p:ext uri="{BB962C8B-B14F-4D97-AF65-F5344CB8AC3E}">
        <p14:creationId xmlns:p14="http://schemas.microsoft.com/office/powerpoint/2010/main" val="899333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8E5B88-824F-4D75-957D-DAADB10E861B}"/>
              </a:ext>
            </a:extLst>
          </p:cNvPr>
          <p:cNvSpPr>
            <a:spLocks noGrp="1"/>
          </p:cNvSpPr>
          <p:nvPr>
            <p:ph type="title"/>
          </p:nvPr>
        </p:nvSpPr>
        <p:spPr>
          <a:xfrm>
            <a:off x="1780031" y="191638"/>
            <a:ext cx="7886700" cy="671738"/>
          </a:xfrm>
        </p:spPr>
        <p:txBody>
          <a:bodyPr/>
          <a:lstStyle/>
          <a:p>
            <a:r>
              <a:rPr lang="en-US" dirty="0"/>
              <a:t>Shop for Care Tool for Consumers</a:t>
            </a:r>
          </a:p>
        </p:txBody>
      </p:sp>
      <p:sp>
        <p:nvSpPr>
          <p:cNvPr id="3" name="Content Placeholder 2">
            <a:extLst>
              <a:ext uri="{FF2B5EF4-FFF2-40B4-BE49-F238E27FC236}">
                <a16:creationId xmlns:a16="http://schemas.microsoft.com/office/drawing/2014/main" id="{AABB784D-530C-4708-9DFF-3C461E871A32}"/>
              </a:ext>
            </a:extLst>
          </p:cNvPr>
          <p:cNvSpPr>
            <a:spLocks noGrp="1"/>
          </p:cNvSpPr>
          <p:nvPr>
            <p:ph idx="1"/>
          </p:nvPr>
        </p:nvSpPr>
        <p:spPr>
          <a:xfrm>
            <a:off x="7876034" y="1104120"/>
            <a:ext cx="2353057" cy="4351338"/>
          </a:xfrm>
        </p:spPr>
        <p:txBody>
          <a:bodyPr/>
          <a:lstStyle/>
          <a:p>
            <a:pPr marL="0" indent="0" algn="ctr">
              <a:buNone/>
            </a:pPr>
            <a:r>
              <a:rPr lang="en-US" b="1" dirty="0"/>
              <a:t>Prices vary widely across services:</a:t>
            </a:r>
          </a:p>
          <a:p>
            <a:pPr marL="0" indent="0" algn="ctr">
              <a:buNone/>
            </a:pPr>
            <a:r>
              <a:rPr lang="en-US" b="1" dirty="0">
                <a:solidFill>
                  <a:schemeClr val="accent2"/>
                </a:solidFill>
              </a:rPr>
              <a:t>Knee Arthroscopy</a:t>
            </a:r>
          </a:p>
          <a:p>
            <a:pPr marL="0" indent="0" algn="ctr">
              <a:buNone/>
            </a:pPr>
            <a:endParaRPr lang="en-US" dirty="0">
              <a:solidFill>
                <a:schemeClr val="accent3"/>
              </a:solidFill>
            </a:endParaRPr>
          </a:p>
          <a:p>
            <a:pPr marL="0" indent="0" algn="ctr">
              <a:buNone/>
            </a:pPr>
            <a:r>
              <a:rPr lang="en-US" b="1" dirty="0">
                <a:solidFill>
                  <a:schemeClr val="accent2"/>
                </a:solidFill>
              </a:rPr>
              <a:t>Breast Biopsy</a:t>
            </a:r>
          </a:p>
          <a:p>
            <a:pPr marL="0" indent="0" algn="ctr">
              <a:buNone/>
            </a:pPr>
            <a:endParaRPr lang="en-US" dirty="0">
              <a:solidFill>
                <a:schemeClr val="accent3"/>
              </a:solidFill>
            </a:endParaRPr>
          </a:p>
          <a:p>
            <a:pPr marL="0" indent="0">
              <a:buNone/>
            </a:pPr>
            <a:endParaRPr lang="en-US" dirty="0"/>
          </a:p>
        </p:txBody>
      </p:sp>
      <p:pic>
        <p:nvPicPr>
          <p:cNvPr id="4" name="Picture 3">
            <a:extLst>
              <a:ext uri="{FF2B5EF4-FFF2-40B4-BE49-F238E27FC236}">
                <a16:creationId xmlns:a16="http://schemas.microsoft.com/office/drawing/2014/main" id="{50F89469-1BBC-476D-9493-283BA6A51E92}"/>
              </a:ext>
            </a:extLst>
          </p:cNvPr>
          <p:cNvPicPr>
            <a:picLocks noChangeAspect="1"/>
          </p:cNvPicPr>
          <p:nvPr/>
        </p:nvPicPr>
        <p:blipFill>
          <a:blip r:embed="rId3"/>
          <a:stretch>
            <a:fillRect/>
          </a:stretch>
        </p:blipFill>
        <p:spPr>
          <a:xfrm>
            <a:off x="1780034" y="993427"/>
            <a:ext cx="5831493" cy="5337069"/>
          </a:xfrm>
          <a:prstGeom prst="rect">
            <a:avLst/>
          </a:prstGeom>
        </p:spPr>
      </p:pic>
      <p:sp>
        <p:nvSpPr>
          <p:cNvPr id="5" name="TextBox 4">
            <a:extLst>
              <a:ext uri="{FF2B5EF4-FFF2-40B4-BE49-F238E27FC236}">
                <a16:creationId xmlns:a16="http://schemas.microsoft.com/office/drawing/2014/main" id="{0F39DDD4-355C-4041-B5F7-7CCEC6FC8E49}"/>
              </a:ext>
            </a:extLst>
          </p:cNvPr>
          <p:cNvSpPr txBox="1"/>
          <p:nvPr/>
        </p:nvSpPr>
        <p:spPr>
          <a:xfrm>
            <a:off x="7611524" y="3167390"/>
            <a:ext cx="2974848" cy="523220"/>
          </a:xfrm>
          <a:prstGeom prst="rect">
            <a:avLst/>
          </a:prstGeom>
          <a:noFill/>
        </p:spPr>
        <p:txBody>
          <a:bodyPr wrap="square" rtlCol="0">
            <a:spAutoFit/>
          </a:bodyPr>
          <a:lstStyle/>
          <a:p>
            <a:pPr algn="ctr"/>
            <a:r>
              <a:rPr lang="en-US" sz="2800" b="1" dirty="0">
                <a:solidFill>
                  <a:srgbClr val="E58036"/>
                </a:solidFill>
                <a:latin typeface="Calibri" panose="020F0502020204030204"/>
              </a:rPr>
              <a:t>$3,000 - $26,000</a:t>
            </a:r>
          </a:p>
        </p:txBody>
      </p:sp>
      <p:sp>
        <p:nvSpPr>
          <p:cNvPr id="6" name="TextBox 5">
            <a:extLst>
              <a:ext uri="{FF2B5EF4-FFF2-40B4-BE49-F238E27FC236}">
                <a16:creationId xmlns:a16="http://schemas.microsoft.com/office/drawing/2014/main" id="{B1499CAE-BE93-4A75-B6D0-E5230B740229}"/>
              </a:ext>
            </a:extLst>
          </p:cNvPr>
          <p:cNvSpPr txBox="1"/>
          <p:nvPr/>
        </p:nvSpPr>
        <p:spPr>
          <a:xfrm>
            <a:off x="7565135" y="4225721"/>
            <a:ext cx="2974848" cy="523220"/>
          </a:xfrm>
          <a:prstGeom prst="rect">
            <a:avLst/>
          </a:prstGeom>
          <a:noFill/>
        </p:spPr>
        <p:txBody>
          <a:bodyPr wrap="square" rtlCol="0">
            <a:spAutoFit/>
          </a:bodyPr>
          <a:lstStyle/>
          <a:p>
            <a:pPr algn="ctr"/>
            <a:r>
              <a:rPr lang="en-US" sz="2800" b="1" dirty="0">
                <a:solidFill>
                  <a:srgbClr val="E58036"/>
                </a:solidFill>
                <a:latin typeface="Calibri" panose="020F0502020204030204"/>
              </a:rPr>
              <a:t>$1,700 - $7,200</a:t>
            </a:r>
          </a:p>
        </p:txBody>
      </p:sp>
    </p:spTree>
    <p:extLst>
      <p:ext uri="{BB962C8B-B14F-4D97-AF65-F5344CB8AC3E}">
        <p14:creationId xmlns:p14="http://schemas.microsoft.com/office/powerpoint/2010/main" val="1254186568"/>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8A84B83-5BCB-4969-80E9-CDD2B909ED31}"/>
              </a:ext>
            </a:extLst>
          </p:cNvPr>
          <p:cNvPicPr>
            <a:picLocks noChangeAspect="1"/>
          </p:cNvPicPr>
          <p:nvPr/>
        </p:nvPicPr>
        <p:blipFill>
          <a:blip r:embed="rId2" cstate="screen">
            <a:extLst>
              <a:ext uri="{BEBA8EAE-BF5A-486C-A8C5-ECC9F3942E4B}">
                <a14:imgProps xmlns:a14="http://schemas.microsoft.com/office/drawing/2010/main">
                  <a14:imgLayer r:embed="rId3">
                    <a14:imgEffect>
                      <a14:sharpenSoften amount="15000"/>
                    </a14:imgEffect>
                    <a14:imgEffect>
                      <a14:brightnessContrast bright="8000"/>
                    </a14:imgEffect>
                  </a14:imgLayer>
                </a14:imgProps>
              </a:ext>
              <a:ext uri="{28A0092B-C50C-407E-A947-70E740481C1C}">
                <a14:useLocalDpi xmlns:a14="http://schemas.microsoft.com/office/drawing/2010/main"/>
              </a:ext>
            </a:extLst>
          </a:blip>
          <a:stretch>
            <a:fillRect/>
          </a:stretch>
        </p:blipFill>
        <p:spPr>
          <a:xfrm>
            <a:off x="897371" y="0"/>
            <a:ext cx="10397258" cy="6030410"/>
          </a:xfrm>
          <a:prstGeom prst="rect">
            <a:avLst/>
          </a:prstGeom>
        </p:spPr>
      </p:pic>
      <p:grpSp>
        <p:nvGrpSpPr>
          <p:cNvPr id="6" name="Group 5">
            <a:extLst>
              <a:ext uri="{FF2B5EF4-FFF2-40B4-BE49-F238E27FC236}">
                <a16:creationId xmlns:a16="http://schemas.microsoft.com/office/drawing/2014/main" id="{E1099362-61F5-44DF-9AB3-BF960BA268D8}"/>
              </a:ext>
            </a:extLst>
          </p:cNvPr>
          <p:cNvGrpSpPr/>
          <p:nvPr/>
        </p:nvGrpSpPr>
        <p:grpSpPr>
          <a:xfrm>
            <a:off x="0" y="4431422"/>
            <a:ext cx="12192000" cy="1680012"/>
            <a:chOff x="0" y="4350398"/>
            <a:chExt cx="12192000" cy="1680012"/>
          </a:xfrm>
        </p:grpSpPr>
        <p:sp>
          <p:nvSpPr>
            <p:cNvPr id="7" name="Rectangle 6">
              <a:extLst>
                <a:ext uri="{FF2B5EF4-FFF2-40B4-BE49-F238E27FC236}">
                  <a16:creationId xmlns:a16="http://schemas.microsoft.com/office/drawing/2014/main" id="{2F5AFC3E-731C-485E-B937-B59BF1D93076}"/>
                </a:ext>
              </a:extLst>
            </p:cNvPr>
            <p:cNvSpPr/>
            <p:nvPr/>
          </p:nvSpPr>
          <p:spPr>
            <a:xfrm>
              <a:off x="0" y="4350398"/>
              <a:ext cx="12192000" cy="1680012"/>
            </a:xfrm>
            <a:prstGeom prst="rect">
              <a:avLst/>
            </a:prstGeom>
            <a:solidFill>
              <a:schemeClr val="bg1">
                <a:lumMod val="95000"/>
              </a:schemeClr>
            </a:solidFill>
          </p:spPr>
          <p:txBody>
            <a:bodyPr wrap="square">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5A5A5A"/>
                  </a:solidFill>
                  <a:effectLst/>
                  <a:uLnTx/>
                  <a:uFillTx/>
                  <a:latin typeface="Arial" panose="020B0604020202020204"/>
                  <a:ea typeface="+mn-ea"/>
                  <a:cs typeface="+mn-cs"/>
                </a:rPr>
                <a:t>Optum Care Network – Colorado (OCNC) is a </a:t>
              </a:r>
              <a:r>
                <a:rPr kumimoji="0" lang="en-US" sz="2200" b="1" i="0" u="none" strike="noStrike" kern="1200" cap="none" spc="0" normalizeH="0" baseline="0" noProof="0" dirty="0">
                  <a:ln>
                    <a:noFill/>
                  </a:ln>
                  <a:solidFill>
                    <a:srgbClr val="FF612B"/>
                  </a:solidFill>
                  <a:effectLst/>
                  <a:uLnTx/>
                  <a:uFillTx/>
                  <a:latin typeface="Arial" panose="020B0604020202020204"/>
                  <a:ea typeface="+mn-ea"/>
                  <a:cs typeface="+mn-cs"/>
                </a:rPr>
                <a:t>patient-centric</a:t>
              </a:r>
              <a:r>
                <a:rPr kumimoji="0" lang="en-US" sz="2200" b="0" i="0" u="none" strike="noStrike" kern="1200" cap="none" spc="0" normalizeH="0" baseline="0" noProof="0" dirty="0">
                  <a:ln>
                    <a:noFill/>
                  </a:ln>
                  <a:solidFill>
                    <a:srgbClr val="5A5A5A"/>
                  </a:solidFill>
                  <a:effectLst/>
                  <a:uLnTx/>
                  <a:uFillTx/>
                  <a:latin typeface="Arial" panose="020B0604020202020204"/>
                  <a:ea typeface="+mn-ea"/>
                  <a:cs typeface="+mn-cs"/>
                </a:rPr>
                <a:t>, </a:t>
              </a:r>
              <a:r>
                <a:rPr kumimoji="0" lang="en-US" sz="2200" b="1" i="0" u="none" strike="noStrike" kern="1200" cap="none" spc="0" normalizeH="0" baseline="0" noProof="0" dirty="0">
                  <a:ln>
                    <a:noFill/>
                  </a:ln>
                  <a:solidFill>
                    <a:srgbClr val="FF612B"/>
                  </a:solidFill>
                  <a:effectLst/>
                  <a:uLnTx/>
                  <a:uFillTx/>
                  <a:latin typeface="Arial" panose="020B0604020202020204"/>
                  <a:ea typeface="+mn-ea"/>
                  <a:cs typeface="+mn-cs"/>
                </a:rPr>
                <a:t>physician-led</a:t>
              </a:r>
              <a:r>
                <a:rPr kumimoji="0" lang="en-US" sz="2200" b="0" i="0" u="none" strike="noStrike" kern="1200" cap="none" spc="0" normalizeH="0" baseline="0" noProof="0" dirty="0">
                  <a:ln>
                    <a:noFill/>
                  </a:ln>
                  <a:solidFill>
                    <a:srgbClr val="5A5A5A"/>
                  </a:solidFill>
                  <a:effectLst/>
                  <a:uLnTx/>
                  <a:uFillTx/>
                  <a:latin typeface="Arial" panose="020B0604020202020204"/>
                  <a:ea typeface="+mn-ea"/>
                  <a:cs typeface="+mn-cs"/>
                </a:rPr>
                <a:t>, </a:t>
              </a:r>
              <a:r>
                <a:rPr kumimoji="0" lang="en-US" sz="2200" b="1" i="0" u="none" strike="noStrike" kern="1200" cap="none" spc="0" normalizeH="0" baseline="0" noProof="0" dirty="0">
                  <a:ln>
                    <a:noFill/>
                  </a:ln>
                  <a:solidFill>
                    <a:srgbClr val="FF612B"/>
                  </a:solidFill>
                  <a:effectLst/>
                  <a:uLnTx/>
                  <a:uFillTx/>
                  <a:latin typeface="Arial" panose="020B0604020202020204"/>
                  <a:ea typeface="+mn-ea"/>
                  <a:cs typeface="+mn-cs"/>
                </a:rPr>
                <a:t>data-driven</a:t>
              </a:r>
              <a:r>
                <a:rPr kumimoji="0" lang="en-US" sz="2200" b="1" i="0" u="none" strike="noStrike" kern="1200" cap="none" spc="0" normalizeH="0" baseline="0" noProof="0" dirty="0">
                  <a:ln>
                    <a:noFill/>
                  </a:ln>
                  <a:solidFill>
                    <a:srgbClr val="5A5A5A"/>
                  </a:solidFill>
                  <a:effectLst/>
                  <a:uLnTx/>
                  <a:uFillTx/>
                  <a:latin typeface="Arial" panose="020B0604020202020204"/>
                  <a:ea typeface="+mn-ea"/>
                  <a:cs typeface="+mn-cs"/>
                </a:rPr>
                <a:t>,</a:t>
              </a:r>
              <a:r>
                <a:rPr kumimoji="0" lang="en-US" sz="2200" b="0" i="0" u="none" strike="noStrike" kern="1200" cap="none" spc="0" normalizeH="0" baseline="0" noProof="0" dirty="0">
                  <a:ln>
                    <a:noFill/>
                  </a:ln>
                  <a:solidFill>
                    <a:srgbClr val="5A5A5A"/>
                  </a:solidFill>
                  <a:effectLst/>
                  <a:uLnTx/>
                  <a:uFillTx/>
                  <a:latin typeface="Arial" panose="020B0604020202020204"/>
                  <a:ea typeface="+mn-ea"/>
                  <a:cs typeface="+mn-cs"/>
                </a:rPr>
                <a:t> Independent Physician Association (IPA).  We focus on cost-effective, high quality health outcomes for our members. </a:t>
              </a:r>
              <a:r>
                <a:rPr kumimoji="0" lang="en-US" sz="2200" b="1" i="0" u="none" strike="noStrike" kern="1200" cap="none" spc="0" normalizeH="0" baseline="0" noProof="0" dirty="0">
                  <a:ln>
                    <a:noFill/>
                  </a:ln>
                  <a:solidFill>
                    <a:srgbClr val="FF612B"/>
                  </a:solidFill>
                  <a:effectLst/>
                  <a:uLnTx/>
                  <a:uFillTx/>
                  <a:latin typeface="Arial" panose="020B0604020202020204"/>
                  <a:ea typeface="+mn-ea"/>
                  <a:cs typeface="+mn-cs"/>
                </a:rPr>
                <a:t>We are a provider </a:t>
              </a:r>
              <a:r>
                <a:rPr kumimoji="0" lang="en-US" sz="2200" b="0" i="0" u="none" strike="noStrike" kern="1200" cap="none" spc="0" normalizeH="0" baseline="0" noProof="0" dirty="0">
                  <a:ln>
                    <a:noFill/>
                  </a:ln>
                  <a:solidFill>
                    <a:srgbClr val="5A5A5A"/>
                  </a:solidFill>
                  <a:effectLst/>
                  <a:uLnTx/>
                  <a:uFillTx/>
                  <a:latin typeface="Arial" panose="020B0604020202020204"/>
                  <a:ea typeface="+mn-ea"/>
                  <a:cs typeface="+mn-cs"/>
                </a:rPr>
                <a:t>that is delegated for global risk for UHC Medicare Advantage.</a:t>
              </a:r>
            </a:p>
          </p:txBody>
        </p:sp>
        <p:cxnSp>
          <p:nvCxnSpPr>
            <p:cNvPr id="8" name="Straight Arrow Connector 7">
              <a:extLst>
                <a:ext uri="{FF2B5EF4-FFF2-40B4-BE49-F238E27FC236}">
                  <a16:creationId xmlns:a16="http://schemas.microsoft.com/office/drawing/2014/main" id="{017FF846-CFC1-4440-90BA-ADDEC31EC6E2}"/>
                </a:ext>
              </a:extLst>
            </p:cNvPr>
            <p:cNvCxnSpPr>
              <a:cxnSpLocks/>
            </p:cNvCxnSpPr>
            <p:nvPr/>
          </p:nvCxnSpPr>
          <p:spPr bwMode="gray">
            <a:xfrm>
              <a:off x="0" y="6030410"/>
              <a:ext cx="12192000" cy="0"/>
            </a:xfrm>
            <a:prstGeom prst="straightConnector1">
              <a:avLst/>
            </a:prstGeom>
            <a:ln w="57150" cap="rnd">
              <a:solidFill>
                <a:srgbClr val="FF612B"/>
              </a:solidFill>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5ECC5858-A493-47A8-94E1-B055DA3CAD99}"/>
                </a:ext>
              </a:extLst>
            </p:cNvPr>
            <p:cNvCxnSpPr>
              <a:cxnSpLocks/>
            </p:cNvCxnSpPr>
            <p:nvPr/>
          </p:nvCxnSpPr>
          <p:spPr bwMode="gray">
            <a:xfrm>
              <a:off x="0" y="4350398"/>
              <a:ext cx="12192000" cy="0"/>
            </a:xfrm>
            <a:prstGeom prst="straightConnector1">
              <a:avLst/>
            </a:prstGeom>
            <a:ln w="57150" cap="rnd">
              <a:solidFill>
                <a:srgbClr val="FF612B"/>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087957954"/>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9F5B3536-A173-4DB3-A38B-D68F8A360C63}"/>
              </a:ext>
            </a:extLst>
          </p:cNvPr>
          <p:cNvSpPr/>
          <p:nvPr/>
        </p:nvSpPr>
        <p:spPr bwMode="gray">
          <a:xfrm>
            <a:off x="4170353" y="1569093"/>
            <a:ext cx="3918994" cy="4241398"/>
          </a:xfrm>
          <a:prstGeom prst="roundRect">
            <a:avLst/>
          </a:prstGeom>
          <a:noFill/>
          <a:ln w="28575">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3" name="Text Placeholder 1">
            <a:extLst>
              <a:ext uri="{FF2B5EF4-FFF2-40B4-BE49-F238E27FC236}">
                <a16:creationId xmlns:a16="http://schemas.microsoft.com/office/drawing/2014/main" id="{9F4B10D5-BF38-4FB2-8499-DB7B9080BC72}"/>
              </a:ext>
            </a:extLst>
          </p:cNvPr>
          <p:cNvSpPr txBox="1">
            <a:spLocks/>
          </p:cNvSpPr>
          <p:nvPr/>
        </p:nvSpPr>
        <p:spPr bwMode="gray">
          <a:xfrm>
            <a:off x="660277" y="3301183"/>
            <a:ext cx="3216784" cy="1618392"/>
          </a:xfrm>
          <a:prstGeom prst="rect">
            <a:avLst/>
          </a:prstGeom>
        </p:spPr>
        <p:txBody>
          <a:bodyPr vert="horz" wrap="square" lIns="0" tIns="0" rIns="0" bIns="0" rtlCol="0">
            <a:spAutoFit/>
          </a:bodyPr>
          <a:lstStyle>
            <a:lvl1pPr marL="114300" indent="-114300" algn="l" defTabSz="640080" rtl="0" eaLnBrk="1" latinLnBrk="0" hangingPunct="1">
              <a:spcBef>
                <a:spcPts val="500"/>
              </a:spcBef>
              <a:buFont typeface="Arial" pitchFamily="34" charset="0"/>
              <a:buChar char="•"/>
              <a:defRPr sz="1000" kern="1200">
                <a:solidFill>
                  <a:schemeClr val="tx1"/>
                </a:solidFill>
                <a:latin typeface="+mn-lt"/>
                <a:ea typeface="+mn-ea"/>
                <a:cs typeface="+mn-cs"/>
              </a:defRPr>
            </a:lvl1pPr>
            <a:lvl2pPr marL="228600" indent="-114300" algn="l" defTabSz="640080" rtl="0" eaLnBrk="1" latinLnBrk="0" hangingPunct="1">
              <a:spcBef>
                <a:spcPts val="500"/>
              </a:spcBef>
              <a:buFont typeface="Arial" pitchFamily="34" charset="0"/>
              <a:buChar char="–"/>
              <a:defRPr sz="1000" kern="1200">
                <a:solidFill>
                  <a:schemeClr val="tx1"/>
                </a:solidFill>
                <a:latin typeface="+mn-lt"/>
                <a:ea typeface="+mn-ea"/>
                <a:cs typeface="+mn-cs"/>
              </a:defRPr>
            </a:lvl2pPr>
            <a:lvl3pPr marL="342900" indent="-114300" algn="l" defTabSz="640080" rtl="0" eaLnBrk="1" latinLnBrk="0" hangingPunct="1">
              <a:spcBef>
                <a:spcPts val="500"/>
              </a:spcBef>
              <a:buFont typeface="Arial" pitchFamily="34" charset="0"/>
              <a:buChar char="•"/>
              <a:defRPr sz="1000" kern="1200">
                <a:solidFill>
                  <a:schemeClr val="tx1"/>
                </a:solidFill>
                <a:latin typeface="+mn-lt"/>
                <a:ea typeface="+mn-ea"/>
                <a:cs typeface="+mn-cs"/>
              </a:defRPr>
            </a:lvl3pPr>
            <a:lvl4pPr marL="457200" indent="-114300" algn="l" defTabSz="640080" rtl="0" eaLnBrk="1" latinLnBrk="0" hangingPunct="1">
              <a:spcBef>
                <a:spcPts val="500"/>
              </a:spcBef>
              <a:buFont typeface="Arial" pitchFamily="34" charset="0"/>
              <a:buChar char="–"/>
              <a:defRPr sz="1000" kern="1200">
                <a:solidFill>
                  <a:schemeClr val="tx1"/>
                </a:solidFill>
                <a:latin typeface="+mn-lt"/>
                <a:ea typeface="+mn-ea"/>
                <a:cs typeface="+mn-cs"/>
              </a:defRPr>
            </a:lvl4pPr>
            <a:lvl5pPr marL="571500" indent="-114300" algn="l" defTabSz="640080" rtl="0" eaLnBrk="1" latinLnBrk="0" hangingPunct="1">
              <a:spcBef>
                <a:spcPts val="500"/>
              </a:spcBef>
              <a:buFont typeface="Arial" pitchFamily="34" charset="0"/>
              <a:buChar char="•"/>
              <a:defRPr sz="1000" kern="1200" baseline="0">
                <a:solidFill>
                  <a:schemeClr val="tx1"/>
                </a:solidFill>
                <a:latin typeface="+mn-lt"/>
                <a:ea typeface="+mn-ea"/>
                <a:cs typeface="+mn-cs"/>
              </a:defRPr>
            </a:lvl5pPr>
            <a:lvl6pPr marL="685800" indent="-114300" algn="l" defTabSz="640080" rtl="0" eaLnBrk="1" latinLnBrk="0" hangingPunct="1">
              <a:spcBef>
                <a:spcPts val="500"/>
              </a:spcBef>
              <a:buFont typeface="Arial" pitchFamily="34" charset="0"/>
              <a:buChar char="–"/>
              <a:defRPr sz="1000" kern="1200">
                <a:solidFill>
                  <a:schemeClr val="tx1"/>
                </a:solidFill>
                <a:latin typeface="+mn-lt"/>
                <a:ea typeface="+mn-ea"/>
                <a:cs typeface="+mn-cs"/>
              </a:defRPr>
            </a:lvl6pPr>
            <a:lvl7pPr marL="800100" indent="-114300" algn="l" defTabSz="640080" rtl="0" eaLnBrk="1" latinLnBrk="0" hangingPunct="1">
              <a:spcBef>
                <a:spcPts val="500"/>
              </a:spcBef>
              <a:buFont typeface="Arial" pitchFamily="34" charset="0"/>
              <a:buChar char="•"/>
              <a:defRPr sz="1000" kern="1200">
                <a:solidFill>
                  <a:schemeClr val="tx1"/>
                </a:solidFill>
                <a:latin typeface="+mn-lt"/>
                <a:ea typeface="+mn-ea"/>
                <a:cs typeface="+mn-cs"/>
              </a:defRPr>
            </a:lvl7pPr>
            <a:lvl8pPr marL="914400" indent="-114300" algn="l" defTabSz="640080" rtl="0" eaLnBrk="1" latinLnBrk="0" hangingPunct="1">
              <a:spcBef>
                <a:spcPts val="500"/>
              </a:spcBef>
              <a:buFont typeface="Arial" pitchFamily="34" charset="0"/>
              <a:buChar char="–"/>
              <a:defRPr sz="1000" kern="1200">
                <a:solidFill>
                  <a:schemeClr val="tx1"/>
                </a:solidFill>
                <a:latin typeface="+mn-lt"/>
                <a:ea typeface="+mn-ea"/>
                <a:cs typeface="+mn-cs"/>
              </a:defRPr>
            </a:lvl8pPr>
            <a:lvl9pPr marL="1028700" indent="-114300" algn="l" defTabSz="640080" rtl="0" eaLnBrk="1" latinLnBrk="0" hangingPunct="1">
              <a:spcBef>
                <a:spcPts val="500"/>
              </a:spcBef>
              <a:buFont typeface="Arial" pitchFamily="34" charset="0"/>
              <a:buChar char="•"/>
              <a:defRPr sz="1000" kern="1200" baseline="0">
                <a:solidFill>
                  <a:schemeClr val="tx1"/>
                </a:solidFill>
                <a:latin typeface="+mn-lt"/>
                <a:ea typeface="+mn-ea"/>
                <a:cs typeface="+mn-cs"/>
              </a:defRPr>
            </a:lvl9pPr>
          </a:lstStyle>
          <a:p>
            <a:pPr marL="285750" marR="0" lvl="0" indent="-285750" algn="l" defTabSz="640080" rtl="0" eaLnBrk="1" fontAlgn="ctr" latinLnBrk="0" hangingPunct="1">
              <a:lnSpc>
                <a:spcPct val="120000"/>
              </a:lnSpc>
              <a:spcBef>
                <a:spcPts val="500"/>
              </a:spcBef>
              <a:spcAft>
                <a:spcPts val="600"/>
              </a:spcAft>
              <a:buClr>
                <a:srgbClr val="FF612B">
                  <a:lumMod val="75000"/>
                </a:srgbClr>
              </a:buClr>
              <a:buSzTx/>
              <a:buFont typeface="Arial" panose="020B0604020202020204" pitchFamily="34" charset="0"/>
              <a:buChar char="•"/>
              <a:tabLst/>
              <a:defRPr/>
            </a:pPr>
            <a:r>
              <a:rPr kumimoji="0" lang="en-US" sz="2000" b="0" i="1" u="none" strike="noStrike" kern="1200" cap="none" spc="0" normalizeH="0" baseline="0" noProof="0" dirty="0">
                <a:ln>
                  <a:noFill/>
                </a:ln>
                <a:solidFill>
                  <a:srgbClr val="5A5A5A"/>
                </a:solidFill>
                <a:effectLst/>
                <a:uLnTx/>
                <a:uFillTx/>
                <a:latin typeface="Arial" panose="020B0604020202020204"/>
                <a:ea typeface="+mn-ea"/>
                <a:cs typeface="+mn-cs"/>
              </a:rPr>
              <a:t>Colorado Springs employed medical group</a:t>
            </a:r>
            <a:r>
              <a:rPr kumimoji="0" lang="en-US" sz="2000" b="0" i="0" u="none" strike="noStrike" kern="1200" cap="none" spc="0" normalizeH="0" baseline="30000" noProof="0" dirty="0">
                <a:ln>
                  <a:noFill/>
                </a:ln>
                <a:solidFill>
                  <a:srgbClr val="5A5A5A"/>
                </a:solidFill>
                <a:effectLst/>
                <a:uLnTx/>
                <a:uFillTx/>
                <a:latin typeface="Arial" panose="020B0604020202020204"/>
                <a:ea typeface="+mn-ea"/>
                <a:cs typeface="+mn-cs"/>
              </a:rPr>
              <a:t>1</a:t>
            </a:r>
          </a:p>
          <a:p>
            <a:pPr marL="285750" marR="0" lvl="0" indent="-285750" algn="l" defTabSz="640080" rtl="0" eaLnBrk="1" fontAlgn="ctr" latinLnBrk="0" hangingPunct="1">
              <a:lnSpc>
                <a:spcPct val="120000"/>
              </a:lnSpc>
              <a:spcBef>
                <a:spcPts val="500"/>
              </a:spcBef>
              <a:spcAft>
                <a:spcPts val="600"/>
              </a:spcAft>
              <a:buClr>
                <a:srgbClr val="FF612B">
                  <a:lumMod val="75000"/>
                </a:srgbClr>
              </a:buClr>
              <a:buSzTx/>
              <a:buFont typeface="Arial" panose="020B0604020202020204" pitchFamily="34" charset="0"/>
              <a:buChar char="•"/>
              <a:tabLst/>
              <a:defRPr/>
            </a:pPr>
            <a:r>
              <a:rPr kumimoji="0" lang="en-US" sz="2000" b="0" i="1" u="none" strike="noStrike" kern="1200" cap="none" spc="0" normalizeH="0" baseline="0" noProof="0" dirty="0">
                <a:ln>
                  <a:noFill/>
                </a:ln>
                <a:solidFill>
                  <a:srgbClr val="5A5A5A"/>
                </a:solidFill>
                <a:effectLst/>
                <a:uLnTx/>
                <a:uFillTx/>
                <a:latin typeface="Arial" panose="020B0604020202020204"/>
                <a:ea typeface="+mn-ea"/>
                <a:cs typeface="+mn-cs"/>
              </a:rPr>
              <a:t>105+ providers across 8 locations</a:t>
            </a:r>
          </a:p>
        </p:txBody>
      </p:sp>
      <p:sp>
        <p:nvSpPr>
          <p:cNvPr id="4" name="Text Placeholder 1">
            <a:extLst>
              <a:ext uri="{FF2B5EF4-FFF2-40B4-BE49-F238E27FC236}">
                <a16:creationId xmlns:a16="http://schemas.microsoft.com/office/drawing/2014/main" id="{8667121C-4E33-4E1A-B247-61FE5911CAAD}"/>
              </a:ext>
            </a:extLst>
          </p:cNvPr>
          <p:cNvSpPr txBox="1">
            <a:spLocks/>
          </p:cNvSpPr>
          <p:nvPr/>
        </p:nvSpPr>
        <p:spPr bwMode="gray">
          <a:xfrm>
            <a:off x="8359140" y="3301183"/>
            <a:ext cx="3337560" cy="1618392"/>
          </a:xfrm>
          <a:prstGeom prst="rect">
            <a:avLst/>
          </a:prstGeom>
        </p:spPr>
        <p:txBody>
          <a:bodyPr vert="horz" wrap="square" lIns="0" tIns="0" rIns="0" bIns="0" rtlCol="0">
            <a:spAutoFit/>
          </a:bodyPr>
          <a:lstStyle>
            <a:defPPr>
              <a:defRPr lang="en-US"/>
            </a:defPPr>
            <a:lvl1pPr marL="285750" indent="-285750" defTabSz="640080" fontAlgn="ctr">
              <a:lnSpc>
                <a:spcPct val="120000"/>
              </a:lnSpc>
              <a:spcBef>
                <a:spcPts val="500"/>
              </a:spcBef>
              <a:spcAft>
                <a:spcPts val="600"/>
              </a:spcAft>
              <a:buClr>
                <a:schemeClr val="accent1"/>
              </a:buClr>
              <a:buFont typeface="Arial" panose="020B0604020202020204" pitchFamily="34" charset="0"/>
              <a:buChar char="•"/>
              <a:defRPr sz="2000" i="1"/>
            </a:lvl1pPr>
            <a:lvl2pPr marL="228600" indent="-114300" defTabSz="640080">
              <a:spcBef>
                <a:spcPts val="500"/>
              </a:spcBef>
              <a:buFont typeface="Arial" pitchFamily="34" charset="0"/>
              <a:buChar char="–"/>
              <a:defRPr sz="1000"/>
            </a:lvl2pPr>
            <a:lvl3pPr marL="342900" indent="-114300" defTabSz="640080">
              <a:spcBef>
                <a:spcPts val="500"/>
              </a:spcBef>
              <a:buFont typeface="Arial" pitchFamily="34" charset="0"/>
              <a:buChar char="•"/>
              <a:defRPr sz="1000"/>
            </a:lvl3pPr>
            <a:lvl4pPr marL="457200" indent="-114300" defTabSz="640080">
              <a:spcBef>
                <a:spcPts val="500"/>
              </a:spcBef>
              <a:buFont typeface="Arial" pitchFamily="34" charset="0"/>
              <a:buChar char="–"/>
              <a:defRPr sz="1000"/>
            </a:lvl4pPr>
            <a:lvl5pPr marL="571500" indent="-114300" defTabSz="640080">
              <a:spcBef>
                <a:spcPts val="500"/>
              </a:spcBef>
              <a:buFont typeface="Arial" pitchFamily="34" charset="0"/>
              <a:buChar char="•"/>
              <a:defRPr sz="1000" baseline="0"/>
            </a:lvl5pPr>
            <a:lvl6pPr marL="685800" indent="-114300" defTabSz="640080">
              <a:spcBef>
                <a:spcPts val="500"/>
              </a:spcBef>
              <a:buFont typeface="Arial" pitchFamily="34" charset="0"/>
              <a:buChar char="–"/>
              <a:defRPr sz="1000"/>
            </a:lvl6pPr>
            <a:lvl7pPr marL="800100" indent="-114300" defTabSz="640080">
              <a:spcBef>
                <a:spcPts val="500"/>
              </a:spcBef>
              <a:buFont typeface="Arial" pitchFamily="34" charset="0"/>
              <a:buChar char="•"/>
              <a:defRPr sz="1000"/>
            </a:lvl7pPr>
            <a:lvl8pPr marL="914400" indent="-114300" defTabSz="640080">
              <a:spcBef>
                <a:spcPts val="500"/>
              </a:spcBef>
              <a:buFont typeface="Arial" pitchFamily="34" charset="0"/>
              <a:buChar char="–"/>
              <a:defRPr sz="1000"/>
            </a:lvl8pPr>
            <a:lvl9pPr marL="1028700" indent="-114300" defTabSz="640080">
              <a:spcBef>
                <a:spcPts val="500"/>
              </a:spcBef>
              <a:buFont typeface="Arial" pitchFamily="34" charset="0"/>
              <a:buChar char="•"/>
              <a:defRPr sz="1000" baseline="0"/>
            </a:lvl9pPr>
          </a:lstStyle>
          <a:p>
            <a:pPr marL="285750" marR="0" lvl="0" indent="-285750" algn="l" defTabSz="640080" rtl="0" eaLnBrk="1" fontAlgn="ctr" latinLnBrk="0" hangingPunct="1">
              <a:lnSpc>
                <a:spcPct val="120000"/>
              </a:lnSpc>
              <a:spcBef>
                <a:spcPts val="500"/>
              </a:spcBef>
              <a:spcAft>
                <a:spcPts val="600"/>
              </a:spcAft>
              <a:buClr>
                <a:srgbClr val="FF612B">
                  <a:lumMod val="75000"/>
                </a:srgbClr>
              </a:buClr>
              <a:buSzTx/>
              <a:buFont typeface="Arial" panose="020B0604020202020204" pitchFamily="34" charset="0"/>
              <a:buChar char="•"/>
              <a:tabLst/>
              <a:defRPr/>
            </a:pPr>
            <a:r>
              <a:rPr kumimoji="0" lang="en-US" sz="2000" b="0" i="1" u="none" strike="noStrike" kern="1200" cap="none" spc="0" normalizeH="0" baseline="0" noProof="0" dirty="0">
                <a:ln>
                  <a:noFill/>
                </a:ln>
                <a:solidFill>
                  <a:srgbClr val="5A5A5A"/>
                </a:solidFill>
                <a:effectLst/>
                <a:uLnTx/>
                <a:uFillTx/>
                <a:latin typeface="Arial" panose="020B0604020202020204"/>
                <a:ea typeface="+mn-ea"/>
                <a:cs typeface="+mn-cs"/>
              </a:rPr>
              <a:t>Denver employed medical group</a:t>
            </a:r>
          </a:p>
          <a:p>
            <a:pPr marL="285750" marR="0" lvl="0" indent="-285750" algn="l" defTabSz="640080" rtl="0" eaLnBrk="1" fontAlgn="ctr" latinLnBrk="0" hangingPunct="1">
              <a:lnSpc>
                <a:spcPct val="120000"/>
              </a:lnSpc>
              <a:spcBef>
                <a:spcPts val="500"/>
              </a:spcBef>
              <a:spcAft>
                <a:spcPts val="600"/>
              </a:spcAft>
              <a:buClr>
                <a:srgbClr val="FF612B">
                  <a:lumMod val="75000"/>
                </a:srgbClr>
              </a:buClr>
              <a:buSzTx/>
              <a:buFont typeface="Arial" panose="020B0604020202020204" pitchFamily="34" charset="0"/>
              <a:buChar char="•"/>
              <a:tabLst/>
              <a:defRPr/>
            </a:pPr>
            <a:r>
              <a:rPr kumimoji="0" lang="en-US" sz="2000" b="0" i="1" u="none" strike="noStrike" kern="1200" cap="none" spc="0" normalizeH="0" baseline="0" noProof="0" dirty="0">
                <a:ln>
                  <a:noFill/>
                </a:ln>
                <a:solidFill>
                  <a:srgbClr val="5A5A5A"/>
                </a:solidFill>
                <a:effectLst/>
                <a:uLnTx/>
                <a:uFillTx/>
                <a:latin typeface="Arial" panose="020B0604020202020204"/>
                <a:ea typeface="+mn-ea"/>
                <a:cs typeface="+mn-cs"/>
              </a:rPr>
              <a:t> 130+ providers across 20 locations</a:t>
            </a:r>
          </a:p>
        </p:txBody>
      </p:sp>
      <p:sp>
        <p:nvSpPr>
          <p:cNvPr id="5" name="Text Placeholder 1">
            <a:extLst>
              <a:ext uri="{FF2B5EF4-FFF2-40B4-BE49-F238E27FC236}">
                <a16:creationId xmlns:a16="http://schemas.microsoft.com/office/drawing/2014/main" id="{9F4D1A6F-C45D-4E8F-9C51-BBE671EF8CC5}"/>
              </a:ext>
            </a:extLst>
          </p:cNvPr>
          <p:cNvSpPr txBox="1">
            <a:spLocks/>
          </p:cNvSpPr>
          <p:nvPr/>
        </p:nvSpPr>
        <p:spPr bwMode="gray">
          <a:xfrm>
            <a:off x="4314718" y="3301183"/>
            <a:ext cx="3774629" cy="1987724"/>
          </a:xfrm>
          <a:prstGeom prst="rect">
            <a:avLst/>
          </a:prstGeom>
        </p:spPr>
        <p:txBody>
          <a:bodyPr vert="horz" wrap="square" lIns="0" tIns="0" rIns="0" bIns="0" rtlCol="0">
            <a:spAutoFit/>
          </a:bodyPr>
          <a:lstStyle>
            <a:defPPr>
              <a:defRPr lang="en-US"/>
            </a:defPPr>
            <a:lvl1pPr marL="285750" indent="-285750" defTabSz="640080" fontAlgn="ctr">
              <a:lnSpc>
                <a:spcPct val="120000"/>
              </a:lnSpc>
              <a:spcBef>
                <a:spcPts val="500"/>
              </a:spcBef>
              <a:spcAft>
                <a:spcPts val="600"/>
              </a:spcAft>
              <a:buClr>
                <a:schemeClr val="accent1"/>
              </a:buClr>
              <a:buFont typeface="Arial" panose="020B0604020202020204" pitchFamily="34" charset="0"/>
              <a:buChar char="•"/>
              <a:defRPr sz="2000" i="1"/>
            </a:lvl1pPr>
            <a:lvl2pPr marL="228600" indent="-114300" defTabSz="640080">
              <a:spcBef>
                <a:spcPts val="500"/>
              </a:spcBef>
              <a:buFont typeface="Arial" pitchFamily="34" charset="0"/>
              <a:buChar char="–"/>
              <a:defRPr sz="1000"/>
            </a:lvl2pPr>
            <a:lvl3pPr marL="342900" indent="-114300" defTabSz="640080">
              <a:spcBef>
                <a:spcPts val="500"/>
              </a:spcBef>
              <a:buFont typeface="Arial" pitchFamily="34" charset="0"/>
              <a:buChar char="•"/>
              <a:defRPr sz="1000"/>
            </a:lvl3pPr>
            <a:lvl4pPr marL="457200" indent="-114300" defTabSz="640080">
              <a:spcBef>
                <a:spcPts val="500"/>
              </a:spcBef>
              <a:buFont typeface="Arial" pitchFamily="34" charset="0"/>
              <a:buChar char="–"/>
              <a:defRPr sz="1000"/>
            </a:lvl4pPr>
            <a:lvl5pPr marL="571500" indent="-114300" defTabSz="640080">
              <a:spcBef>
                <a:spcPts val="500"/>
              </a:spcBef>
              <a:buFont typeface="Arial" pitchFamily="34" charset="0"/>
              <a:buChar char="•"/>
              <a:defRPr sz="1000" baseline="0"/>
            </a:lvl5pPr>
            <a:lvl6pPr marL="685800" indent="-114300" defTabSz="640080">
              <a:spcBef>
                <a:spcPts val="500"/>
              </a:spcBef>
              <a:buFont typeface="Arial" pitchFamily="34" charset="0"/>
              <a:buChar char="–"/>
              <a:defRPr sz="1000"/>
            </a:lvl6pPr>
            <a:lvl7pPr marL="800100" indent="-114300" defTabSz="640080">
              <a:spcBef>
                <a:spcPts val="500"/>
              </a:spcBef>
              <a:buFont typeface="Arial" pitchFamily="34" charset="0"/>
              <a:buChar char="•"/>
              <a:defRPr sz="1000"/>
            </a:lvl7pPr>
            <a:lvl8pPr marL="914400" indent="-114300" defTabSz="640080">
              <a:spcBef>
                <a:spcPts val="500"/>
              </a:spcBef>
              <a:buFont typeface="Arial" pitchFamily="34" charset="0"/>
              <a:buChar char="–"/>
              <a:defRPr sz="1000"/>
            </a:lvl8pPr>
            <a:lvl9pPr marL="1028700" indent="-114300" defTabSz="640080">
              <a:spcBef>
                <a:spcPts val="500"/>
              </a:spcBef>
              <a:buFont typeface="Arial" pitchFamily="34" charset="0"/>
              <a:buChar char="•"/>
              <a:defRPr sz="1000" baseline="0"/>
            </a:lvl9pPr>
          </a:lstStyle>
          <a:p>
            <a:pPr marL="285750" marR="0" lvl="0" indent="-285750" algn="l" defTabSz="640080" rtl="0" eaLnBrk="1" fontAlgn="ctr" latinLnBrk="0" hangingPunct="1">
              <a:lnSpc>
                <a:spcPct val="120000"/>
              </a:lnSpc>
              <a:spcBef>
                <a:spcPts val="500"/>
              </a:spcBef>
              <a:spcAft>
                <a:spcPts val="600"/>
              </a:spcAft>
              <a:buClr>
                <a:srgbClr val="FF612B">
                  <a:lumMod val="75000"/>
                </a:srgbClr>
              </a:buClr>
              <a:buSzTx/>
              <a:buFont typeface="Arial" panose="020B0604020202020204" pitchFamily="34" charset="0"/>
              <a:buChar char="•"/>
              <a:tabLst/>
              <a:defRPr/>
            </a:pPr>
            <a:r>
              <a:rPr kumimoji="0" lang="en-US" sz="2000" b="0" i="1" u="none" strike="noStrike" kern="1200" cap="none" spc="0" normalizeH="0" baseline="0" noProof="0" dirty="0">
                <a:ln>
                  <a:noFill/>
                </a:ln>
                <a:solidFill>
                  <a:srgbClr val="5A5A5A"/>
                </a:solidFill>
                <a:effectLst/>
                <a:uLnTx/>
                <a:uFillTx/>
                <a:latin typeface="Arial" panose="020B0604020202020204"/>
                <a:ea typeface="+mn-ea"/>
                <a:cs typeface="+mn-cs"/>
              </a:rPr>
              <a:t>IPA focused on helping independent medical groups practice value-based care</a:t>
            </a:r>
          </a:p>
          <a:p>
            <a:pPr marL="285750" marR="0" lvl="0" indent="-285750" algn="l" defTabSz="640080" rtl="0" eaLnBrk="1" fontAlgn="ctr" latinLnBrk="0" hangingPunct="1">
              <a:lnSpc>
                <a:spcPct val="120000"/>
              </a:lnSpc>
              <a:spcBef>
                <a:spcPts val="500"/>
              </a:spcBef>
              <a:spcAft>
                <a:spcPts val="600"/>
              </a:spcAft>
              <a:buClr>
                <a:srgbClr val="FF612B">
                  <a:lumMod val="75000"/>
                </a:srgbClr>
              </a:buClr>
              <a:buSzTx/>
              <a:buFont typeface="Arial" panose="020B0604020202020204" pitchFamily="34" charset="0"/>
              <a:buChar char="•"/>
              <a:tabLst/>
              <a:defRPr/>
            </a:pPr>
            <a:r>
              <a:rPr kumimoji="0" lang="en-US" sz="2000" b="0" i="1" u="none" strike="noStrike" kern="1200" cap="none" spc="0" normalizeH="0" baseline="0" noProof="0" dirty="0">
                <a:ln>
                  <a:noFill/>
                </a:ln>
                <a:solidFill>
                  <a:srgbClr val="5A5A5A"/>
                </a:solidFill>
                <a:effectLst/>
                <a:uLnTx/>
                <a:uFillTx/>
                <a:latin typeface="Arial" panose="020B0604020202020204"/>
                <a:ea typeface="+mn-ea"/>
                <a:cs typeface="+mn-cs"/>
              </a:rPr>
              <a:t>Serving Denver, Colorado Springs, and the Front Range</a:t>
            </a:r>
          </a:p>
        </p:txBody>
      </p:sp>
      <p:sp>
        <p:nvSpPr>
          <p:cNvPr id="6" name="Title 4">
            <a:extLst>
              <a:ext uri="{FF2B5EF4-FFF2-40B4-BE49-F238E27FC236}">
                <a16:creationId xmlns:a16="http://schemas.microsoft.com/office/drawing/2014/main" id="{7BD6F884-683B-4E74-A714-B062D2BC8DF0}"/>
              </a:ext>
            </a:extLst>
          </p:cNvPr>
          <p:cNvSpPr txBox="1">
            <a:spLocks/>
          </p:cNvSpPr>
          <p:nvPr/>
        </p:nvSpPr>
        <p:spPr bwMode="gray">
          <a:xfrm>
            <a:off x="495300" y="639689"/>
            <a:ext cx="11201400" cy="415498"/>
          </a:xfrm>
          <a:prstGeom prst="rect">
            <a:avLst/>
          </a:prstGeom>
        </p:spPr>
        <p:txBody>
          <a:bodyPr/>
          <a:lstStyle>
            <a:lvl1pPr algn="l" defTabSz="914400" rtl="0" eaLnBrk="1" latinLnBrk="0" hangingPunct="1">
              <a:lnSpc>
                <a:spcPct val="90000"/>
              </a:lnSpc>
              <a:spcBef>
                <a:spcPct val="0"/>
              </a:spcBef>
              <a:buNone/>
              <a:defRPr sz="2200" b="1" kern="1200">
                <a:solidFill>
                  <a:schemeClr val="accent6"/>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dirty="0">
                <a:ln>
                  <a:noFill/>
                </a:ln>
                <a:solidFill>
                  <a:srgbClr val="002677"/>
                </a:solidFill>
                <a:effectLst/>
                <a:uLnTx/>
                <a:uFillTx/>
                <a:latin typeface="Arial" panose="020B0604020202020204"/>
                <a:ea typeface="+mj-ea"/>
                <a:cs typeface="+mj-cs"/>
              </a:rPr>
              <a:t>Optum Care Colorado</a:t>
            </a:r>
          </a:p>
        </p:txBody>
      </p:sp>
      <p:pic>
        <p:nvPicPr>
          <p:cNvPr id="7" name="Picture 6" descr="Colorado Springs Family Physicians &amp; Urgent Care | Optum">
            <a:extLst>
              <a:ext uri="{FF2B5EF4-FFF2-40B4-BE49-F238E27FC236}">
                <a16:creationId xmlns:a16="http://schemas.microsoft.com/office/drawing/2014/main" id="{496BFB51-8897-4292-B26F-DB9E1DF8825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9199" y="1887980"/>
            <a:ext cx="2510093" cy="78713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New West Physicians | | Denver Healthcare Providers : New West Physicians |  Healthcare Providers">
            <a:extLst>
              <a:ext uri="{FF2B5EF4-FFF2-40B4-BE49-F238E27FC236}">
                <a16:creationId xmlns:a16="http://schemas.microsoft.com/office/drawing/2014/main" id="{AC08A4A2-65E7-4232-8179-AB6168967C3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13734" y="2341004"/>
            <a:ext cx="2604360" cy="668224"/>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32AF23CE-C676-4F3F-975D-904DD96BF9AA}"/>
              </a:ext>
            </a:extLst>
          </p:cNvPr>
          <p:cNvSpPr/>
          <p:nvPr/>
        </p:nvSpPr>
        <p:spPr>
          <a:xfrm>
            <a:off x="4258812" y="2635564"/>
            <a:ext cx="3742075" cy="517065"/>
          </a:xfrm>
          <a:prstGeom prst="rect">
            <a:avLst/>
          </a:prstGeom>
        </p:spPr>
        <p:txBody>
          <a:bodyPr wrap="square">
            <a:spAutoFit/>
          </a:bodyPr>
          <a:lstStyle/>
          <a:p>
            <a:pPr marL="0" marR="0" lvl="0" indent="0" algn="ctr" defTabSz="914400" rtl="0" eaLnBrk="1" fontAlgn="ctr" latinLnBrk="0" hangingPunct="1">
              <a:lnSpc>
                <a:spcPct val="120000"/>
              </a:lnSpc>
              <a:spcBef>
                <a:spcPts val="0"/>
              </a:spcBef>
              <a:spcAft>
                <a:spcPts val="600"/>
              </a:spcAft>
              <a:buClrTx/>
              <a:buSzTx/>
              <a:buFontTx/>
              <a:buNone/>
              <a:tabLst/>
              <a:defRPr/>
            </a:pPr>
            <a:r>
              <a:rPr kumimoji="0" lang="en-US" sz="2300" b="1" i="0" u="none" strike="noStrike" kern="1200" cap="none" spc="0" normalizeH="0" baseline="0" noProof="0" dirty="0">
                <a:ln>
                  <a:noFill/>
                </a:ln>
                <a:solidFill>
                  <a:srgbClr val="FF612B">
                    <a:lumMod val="75000"/>
                  </a:srgbClr>
                </a:solidFill>
                <a:effectLst/>
                <a:uLnTx/>
                <a:uFillTx/>
                <a:latin typeface="Arial" panose="020B0604020202020204"/>
                <a:ea typeface="+mn-ea"/>
                <a:cs typeface="+mn-cs"/>
              </a:rPr>
              <a:t>Care Network -  Colorado</a:t>
            </a:r>
          </a:p>
        </p:txBody>
      </p:sp>
      <p:pic>
        <p:nvPicPr>
          <p:cNvPr id="10" name="Picture 9" descr="Colorado Springs Family Physicians &amp; Urgent Care | Optum">
            <a:extLst>
              <a:ext uri="{FF2B5EF4-FFF2-40B4-BE49-F238E27FC236}">
                <a16:creationId xmlns:a16="http://schemas.microsoft.com/office/drawing/2014/main" id="{C27E9381-07E2-4ABD-A56E-6851C1C8C48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40953" y="1887980"/>
            <a:ext cx="2510093" cy="787136"/>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4364E2CB-29B7-4D54-8B10-0E49A8C9E6FD}"/>
              </a:ext>
            </a:extLst>
          </p:cNvPr>
          <p:cNvSpPr/>
          <p:nvPr/>
        </p:nvSpPr>
        <p:spPr>
          <a:xfrm>
            <a:off x="339818" y="2652329"/>
            <a:ext cx="3742075" cy="517065"/>
          </a:xfrm>
          <a:prstGeom prst="rect">
            <a:avLst/>
          </a:prstGeom>
        </p:spPr>
        <p:txBody>
          <a:bodyPr wrap="square">
            <a:spAutoFit/>
          </a:bodyPr>
          <a:lstStyle/>
          <a:p>
            <a:pPr marL="0" marR="0" lvl="0" indent="0" algn="ctr" defTabSz="914400" rtl="0" eaLnBrk="1" fontAlgn="ctr" latinLnBrk="0" hangingPunct="1">
              <a:lnSpc>
                <a:spcPct val="120000"/>
              </a:lnSpc>
              <a:spcBef>
                <a:spcPts val="0"/>
              </a:spcBef>
              <a:spcAft>
                <a:spcPts val="600"/>
              </a:spcAft>
              <a:buClrTx/>
              <a:buSzTx/>
              <a:buFontTx/>
              <a:buNone/>
              <a:tabLst/>
              <a:defRPr/>
            </a:pPr>
            <a:r>
              <a:rPr kumimoji="0" lang="en-US" sz="2300" b="1" i="0" u="none" strike="noStrike" kern="1200" cap="none" spc="0" normalizeH="0" baseline="0" noProof="0" dirty="0">
                <a:ln>
                  <a:noFill/>
                </a:ln>
                <a:solidFill>
                  <a:srgbClr val="FF612B">
                    <a:lumMod val="75000"/>
                  </a:srgbClr>
                </a:solidFill>
                <a:effectLst/>
                <a:uLnTx/>
                <a:uFillTx/>
                <a:latin typeface="Arial" panose="020B0604020202020204"/>
                <a:ea typeface="+mn-ea"/>
                <a:cs typeface="+mn-cs"/>
              </a:rPr>
              <a:t>Colorado Springs</a:t>
            </a:r>
          </a:p>
        </p:txBody>
      </p:sp>
    </p:spTree>
    <p:extLst>
      <p:ext uri="{BB962C8B-B14F-4D97-AF65-F5344CB8AC3E}">
        <p14:creationId xmlns:p14="http://schemas.microsoft.com/office/powerpoint/2010/main" val="1791183913"/>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Arc 8">
            <a:extLst>
              <a:ext uri="{FF2B5EF4-FFF2-40B4-BE49-F238E27FC236}">
                <a16:creationId xmlns:a16="http://schemas.microsoft.com/office/drawing/2014/main" id="{E683C34B-D7B5-4D7D-9161-AFB47569876B}"/>
              </a:ext>
            </a:extLst>
          </p:cNvPr>
          <p:cNvSpPr/>
          <p:nvPr/>
        </p:nvSpPr>
        <p:spPr bwMode="gray">
          <a:xfrm rot="2322456">
            <a:off x="-4831489" y="513089"/>
            <a:ext cx="6181481" cy="6982717"/>
          </a:xfrm>
          <a:prstGeom prst="arc">
            <a:avLst/>
          </a:prstGeom>
          <a:ln w="38100" cap="rnd">
            <a:solidFill>
              <a:schemeClr val="tx2">
                <a:lumMod val="75000"/>
              </a:schemeClr>
            </a:solidFill>
            <a:headEnd w="lg" len="med"/>
            <a:tailEnd type="none" w="lg"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Arial" panose="020B0604020202020204"/>
              <a:ea typeface="+mn-ea"/>
              <a:cs typeface="+mn-cs"/>
            </a:endParaRPr>
          </a:p>
        </p:txBody>
      </p:sp>
      <p:sp>
        <p:nvSpPr>
          <p:cNvPr id="2" name="Title 1">
            <a:extLst>
              <a:ext uri="{FF2B5EF4-FFF2-40B4-BE49-F238E27FC236}">
                <a16:creationId xmlns:a16="http://schemas.microsoft.com/office/drawing/2014/main" id="{009025BA-CF17-4A42-85CC-D49FC4F8C20E}"/>
              </a:ext>
            </a:extLst>
          </p:cNvPr>
          <p:cNvSpPr txBox="1">
            <a:spLocks/>
          </p:cNvSpPr>
          <p:nvPr/>
        </p:nvSpPr>
        <p:spPr>
          <a:xfrm>
            <a:off x="495300" y="534038"/>
            <a:ext cx="11201400" cy="415498"/>
          </a:xfrm>
          <a:prstGeom prst="rect">
            <a:avLst/>
          </a:prstGeom>
        </p:spPr>
        <p:txBody>
          <a:bodyPr/>
          <a:lstStyle>
            <a:lvl1pPr algn="l" defTabSz="914400" rtl="0" eaLnBrk="1" latinLnBrk="0" hangingPunct="1">
              <a:lnSpc>
                <a:spcPct val="90000"/>
              </a:lnSpc>
              <a:spcBef>
                <a:spcPct val="0"/>
              </a:spcBef>
              <a:buNone/>
              <a:defRPr sz="2200" b="1" kern="1200">
                <a:solidFill>
                  <a:schemeClr val="accent6"/>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dirty="0">
                <a:ln>
                  <a:noFill/>
                </a:ln>
                <a:solidFill>
                  <a:srgbClr val="002677"/>
                </a:solidFill>
                <a:effectLst/>
                <a:uLnTx/>
                <a:uFillTx/>
                <a:latin typeface="Arial" panose="020B0604020202020204"/>
                <a:ea typeface="+mj-ea"/>
                <a:cs typeface="+mj-cs"/>
              </a:rPr>
              <a:t>OCNC’s Value to PCP Practices</a:t>
            </a:r>
          </a:p>
        </p:txBody>
      </p:sp>
      <p:pic>
        <p:nvPicPr>
          <p:cNvPr id="3" name="Picture 2" descr="Icon&#10;&#10;Description automatically generated">
            <a:extLst>
              <a:ext uri="{FF2B5EF4-FFF2-40B4-BE49-F238E27FC236}">
                <a16:creationId xmlns:a16="http://schemas.microsoft.com/office/drawing/2014/main" id="{E4734B5D-1EFB-4DD4-8F6D-36BEA779FC6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9706" y="1245171"/>
            <a:ext cx="1572170" cy="1572170"/>
          </a:xfrm>
          <a:prstGeom prst="rect">
            <a:avLst/>
          </a:prstGeom>
          <a:ln>
            <a:noFill/>
          </a:ln>
        </p:spPr>
      </p:pic>
      <p:pic>
        <p:nvPicPr>
          <p:cNvPr id="4" name="Picture 3" descr="Icon&#10;&#10;Description automatically generated">
            <a:extLst>
              <a:ext uri="{FF2B5EF4-FFF2-40B4-BE49-F238E27FC236}">
                <a16:creationId xmlns:a16="http://schemas.microsoft.com/office/drawing/2014/main" id="{5FB81FBB-3077-4343-8EAE-D70EDF87763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9706" y="4522573"/>
            <a:ext cx="1572170" cy="1572170"/>
          </a:xfrm>
          <a:prstGeom prst="rect">
            <a:avLst/>
          </a:prstGeom>
        </p:spPr>
      </p:pic>
      <p:pic>
        <p:nvPicPr>
          <p:cNvPr id="5" name="Picture 4" descr="Icon&#10;&#10;Description automatically generated">
            <a:extLst>
              <a:ext uri="{FF2B5EF4-FFF2-40B4-BE49-F238E27FC236}">
                <a16:creationId xmlns:a16="http://schemas.microsoft.com/office/drawing/2014/main" id="{D3E88214-FFFB-4B4D-9E05-75469CA63B8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17066" y="2883872"/>
            <a:ext cx="1572170" cy="1572170"/>
          </a:xfrm>
          <a:prstGeom prst="rect">
            <a:avLst/>
          </a:prstGeom>
        </p:spPr>
      </p:pic>
      <p:sp>
        <p:nvSpPr>
          <p:cNvPr id="6" name="TextBox 5">
            <a:extLst>
              <a:ext uri="{FF2B5EF4-FFF2-40B4-BE49-F238E27FC236}">
                <a16:creationId xmlns:a16="http://schemas.microsoft.com/office/drawing/2014/main" id="{AB4AC15B-0895-4903-9FCB-9DAF3AE50BE2}"/>
              </a:ext>
            </a:extLst>
          </p:cNvPr>
          <p:cNvSpPr txBox="1"/>
          <p:nvPr/>
        </p:nvSpPr>
        <p:spPr bwMode="gray">
          <a:xfrm>
            <a:off x="2266018" y="1549585"/>
            <a:ext cx="8306830" cy="963341"/>
          </a:xfrm>
          <a:prstGeom prst="rect">
            <a:avLst/>
          </a:prstGeom>
          <a:noFill/>
        </p:spPr>
        <p:txBody>
          <a:bodyPr wrap="square">
            <a:spAutoFit/>
          </a:bodyPr>
          <a:lstStyle/>
          <a:p>
            <a:pPr marL="0" marR="0" lvl="0" indent="0" algn="l" defTabSz="1422400" rtl="0" eaLnBrk="1" fontAlgn="auto" latinLnBrk="0" hangingPunct="1">
              <a:lnSpc>
                <a:spcPct val="90000"/>
              </a:lnSpc>
              <a:spcBef>
                <a:spcPct val="0"/>
              </a:spcBef>
              <a:spcAft>
                <a:spcPct val="35000"/>
              </a:spcAft>
              <a:buClrTx/>
              <a:buSzTx/>
              <a:buFontTx/>
              <a:buNone/>
              <a:tabLst/>
              <a:defRPr/>
            </a:pPr>
            <a:r>
              <a:rPr kumimoji="0" lang="en-US" sz="2800" b="1" i="0" u="none" strike="noStrike" kern="1200" cap="none" spc="0" normalizeH="0" baseline="0" noProof="0" dirty="0">
                <a:ln>
                  <a:noFill/>
                </a:ln>
                <a:solidFill>
                  <a:srgbClr val="FF612B"/>
                </a:solidFill>
                <a:effectLst/>
                <a:uLnTx/>
                <a:uFillTx/>
                <a:latin typeface="Arial" panose="020B0604020202020204"/>
                <a:ea typeface="+mn-ea"/>
                <a:cs typeface="+mn-cs"/>
              </a:rPr>
              <a:t>Clinical Resources</a:t>
            </a:r>
          </a:p>
          <a:p>
            <a:pPr marL="0" marR="0" lvl="1" indent="0" algn="l" defTabSz="1111250" rtl="0" eaLnBrk="1" fontAlgn="auto" latinLnBrk="0" hangingPunct="1">
              <a:lnSpc>
                <a:spcPct val="90000"/>
              </a:lnSpc>
              <a:spcBef>
                <a:spcPct val="0"/>
              </a:spcBef>
              <a:spcAft>
                <a:spcPct val="15000"/>
              </a:spcAft>
              <a:buClrTx/>
              <a:buSzTx/>
              <a:buFontTx/>
              <a:buNone/>
              <a:tabLst/>
              <a:defRPr/>
            </a:pPr>
            <a:r>
              <a:rPr kumimoji="0" lang="en-US" sz="2400" b="0" i="1" u="none" strike="noStrike" kern="1200" cap="none" spc="0" normalizeH="0" baseline="0" noProof="0" dirty="0">
                <a:ln>
                  <a:noFill/>
                </a:ln>
                <a:solidFill>
                  <a:srgbClr val="5A5A5A"/>
                </a:solidFill>
                <a:effectLst/>
                <a:uLnTx/>
                <a:uFillTx/>
                <a:latin typeface="Arial" panose="020B0604020202020204"/>
                <a:ea typeface="+mn-ea"/>
                <a:cs typeface="+mn-cs"/>
              </a:rPr>
              <a:t>Amplify the high-quality care you provide to your patients </a:t>
            </a:r>
            <a:endParaRPr kumimoji="0" lang="en-US" sz="2400" b="0" i="0" u="none" strike="noStrike" kern="1200" cap="none" spc="0" normalizeH="0" baseline="0" noProof="0" dirty="0">
              <a:ln>
                <a:noFill/>
              </a:ln>
              <a:solidFill>
                <a:srgbClr val="5A5A5A"/>
              </a:solidFill>
              <a:effectLst/>
              <a:uLnTx/>
              <a:uFillTx/>
              <a:latin typeface="Arial" panose="020B0604020202020204"/>
              <a:ea typeface="+mn-ea"/>
              <a:cs typeface="+mn-cs"/>
            </a:endParaRPr>
          </a:p>
        </p:txBody>
      </p:sp>
      <p:sp>
        <p:nvSpPr>
          <p:cNvPr id="7" name="TextBox 6">
            <a:extLst>
              <a:ext uri="{FF2B5EF4-FFF2-40B4-BE49-F238E27FC236}">
                <a16:creationId xmlns:a16="http://schemas.microsoft.com/office/drawing/2014/main" id="{AFCEB4AC-2E7C-42B5-84CA-5672EBDEA0A7}"/>
              </a:ext>
            </a:extLst>
          </p:cNvPr>
          <p:cNvSpPr txBox="1"/>
          <p:nvPr/>
        </p:nvSpPr>
        <p:spPr bwMode="gray">
          <a:xfrm>
            <a:off x="2903380" y="3213869"/>
            <a:ext cx="6302764" cy="1295739"/>
          </a:xfrm>
          <a:prstGeom prst="rect">
            <a:avLst/>
          </a:prstGeom>
          <a:noFill/>
        </p:spPr>
        <p:txBody>
          <a:bodyPr wrap="square">
            <a:spAutoFit/>
          </a:bodyPr>
          <a:lstStyle/>
          <a:p>
            <a:pPr marL="0" marR="0" lvl="0" indent="0" algn="l" defTabSz="1422400" rtl="0" eaLnBrk="1" fontAlgn="auto" latinLnBrk="0" hangingPunct="1">
              <a:lnSpc>
                <a:spcPct val="90000"/>
              </a:lnSpc>
              <a:spcBef>
                <a:spcPct val="0"/>
              </a:spcBef>
              <a:spcAft>
                <a:spcPct val="35000"/>
              </a:spcAft>
              <a:buClrTx/>
              <a:buSzTx/>
              <a:buFontTx/>
              <a:buNone/>
              <a:tabLst/>
              <a:defRPr/>
            </a:pPr>
            <a:r>
              <a:rPr kumimoji="0" lang="en-US" sz="2800" b="1" i="0" u="none" strike="noStrike" kern="1200" cap="none" spc="0" normalizeH="0" baseline="0" noProof="0" dirty="0">
                <a:ln>
                  <a:noFill/>
                </a:ln>
                <a:solidFill>
                  <a:srgbClr val="FF612B"/>
                </a:solidFill>
                <a:effectLst/>
                <a:uLnTx/>
                <a:uFillTx/>
                <a:latin typeface="Arial" panose="020B0604020202020204"/>
                <a:ea typeface="+mn-ea"/>
                <a:cs typeface="+mn-cs"/>
              </a:rPr>
              <a:t>Increased Financial Incentives</a:t>
            </a:r>
          </a:p>
          <a:p>
            <a:pPr marL="0" marR="0" lvl="1" indent="0" algn="l" defTabSz="1111250" rtl="0" eaLnBrk="1" fontAlgn="auto" latinLnBrk="0" hangingPunct="1">
              <a:lnSpc>
                <a:spcPct val="90000"/>
              </a:lnSpc>
              <a:spcBef>
                <a:spcPct val="0"/>
              </a:spcBef>
              <a:spcAft>
                <a:spcPct val="15000"/>
              </a:spcAft>
              <a:buClrTx/>
              <a:buSzTx/>
              <a:buFontTx/>
              <a:buNone/>
              <a:tabLst/>
              <a:defRPr/>
            </a:pPr>
            <a:r>
              <a:rPr kumimoji="0" lang="en-US" sz="2400" b="0" i="1" u="none" strike="noStrike" kern="1200" cap="none" spc="0" normalizeH="0" baseline="0" noProof="0" dirty="0">
                <a:ln>
                  <a:noFill/>
                </a:ln>
                <a:solidFill>
                  <a:srgbClr val="5A5A5A"/>
                </a:solidFill>
                <a:effectLst/>
                <a:uLnTx/>
                <a:uFillTx/>
                <a:latin typeface="Arial" panose="020B0604020202020204"/>
                <a:ea typeface="+mn-ea"/>
                <a:cs typeface="+mn-cs"/>
              </a:rPr>
              <a:t>Reinvest in yourself and your patients; base incentive and shared savings programs</a:t>
            </a:r>
            <a:endParaRPr kumimoji="0" lang="en-US" sz="2400" b="0" i="0" u="none" strike="noStrike" kern="1200" cap="none" spc="0" normalizeH="0" baseline="0" noProof="0" dirty="0">
              <a:ln>
                <a:noFill/>
              </a:ln>
              <a:solidFill>
                <a:srgbClr val="5A5A5A"/>
              </a:solidFill>
              <a:effectLst/>
              <a:uLnTx/>
              <a:uFillTx/>
              <a:latin typeface="Arial" panose="020B0604020202020204"/>
              <a:ea typeface="+mn-ea"/>
              <a:cs typeface="+mn-cs"/>
            </a:endParaRPr>
          </a:p>
        </p:txBody>
      </p:sp>
      <p:sp>
        <p:nvSpPr>
          <p:cNvPr id="8" name="TextBox 7">
            <a:extLst>
              <a:ext uri="{FF2B5EF4-FFF2-40B4-BE49-F238E27FC236}">
                <a16:creationId xmlns:a16="http://schemas.microsoft.com/office/drawing/2014/main" id="{E1A433FF-3ADD-4F2F-A0CD-36A719F512B6}"/>
              </a:ext>
            </a:extLst>
          </p:cNvPr>
          <p:cNvSpPr txBox="1"/>
          <p:nvPr/>
        </p:nvSpPr>
        <p:spPr bwMode="gray">
          <a:xfrm>
            <a:off x="2235473" y="4945123"/>
            <a:ext cx="9142970" cy="963341"/>
          </a:xfrm>
          <a:prstGeom prst="rect">
            <a:avLst/>
          </a:prstGeom>
          <a:noFill/>
        </p:spPr>
        <p:txBody>
          <a:bodyPr wrap="square">
            <a:spAutoFit/>
          </a:bodyPr>
          <a:lstStyle/>
          <a:p>
            <a:pPr marL="0" marR="0" lvl="0" indent="0" algn="l" defTabSz="1422400" rtl="0" eaLnBrk="1" fontAlgn="auto" latinLnBrk="0" hangingPunct="1">
              <a:lnSpc>
                <a:spcPct val="90000"/>
              </a:lnSpc>
              <a:spcBef>
                <a:spcPct val="0"/>
              </a:spcBef>
              <a:spcAft>
                <a:spcPct val="35000"/>
              </a:spcAft>
              <a:buClrTx/>
              <a:buSzTx/>
              <a:buFontTx/>
              <a:buNone/>
              <a:tabLst/>
              <a:defRPr/>
            </a:pPr>
            <a:r>
              <a:rPr kumimoji="0" lang="en-US" sz="2800" b="1" i="0" u="none" strike="noStrike" kern="1200" cap="none" spc="0" normalizeH="0" baseline="0" noProof="0" dirty="0">
                <a:ln>
                  <a:noFill/>
                </a:ln>
                <a:solidFill>
                  <a:srgbClr val="FF612B"/>
                </a:solidFill>
                <a:effectLst/>
                <a:uLnTx/>
                <a:uFillTx/>
                <a:latin typeface="Arial" panose="020B0604020202020204"/>
                <a:ea typeface="+mn-ea"/>
                <a:cs typeface="+mn-cs"/>
              </a:rPr>
              <a:t>Local, Dedicated Support</a:t>
            </a:r>
          </a:p>
          <a:p>
            <a:pPr marL="0" marR="0" lvl="1" indent="0" algn="l" defTabSz="1111250" rtl="0" eaLnBrk="1" fontAlgn="auto" latinLnBrk="0" hangingPunct="1">
              <a:lnSpc>
                <a:spcPct val="90000"/>
              </a:lnSpc>
              <a:spcBef>
                <a:spcPct val="0"/>
              </a:spcBef>
              <a:spcAft>
                <a:spcPct val="15000"/>
              </a:spcAft>
              <a:buClrTx/>
              <a:buSzTx/>
              <a:buFontTx/>
              <a:buNone/>
              <a:tabLst/>
              <a:defRPr/>
            </a:pPr>
            <a:r>
              <a:rPr kumimoji="0" lang="en-US" sz="2400" b="0" i="1" u="none" strike="noStrike" kern="1200" cap="none" spc="0" normalizeH="0" baseline="0" noProof="0" dirty="0">
                <a:ln>
                  <a:noFill/>
                </a:ln>
                <a:solidFill>
                  <a:srgbClr val="5A5A5A"/>
                </a:solidFill>
                <a:effectLst/>
                <a:uLnTx/>
                <a:uFillTx/>
                <a:latin typeface="Arial" panose="020B0604020202020204"/>
                <a:ea typeface="+mn-ea"/>
                <a:cs typeface="+mn-cs"/>
              </a:rPr>
              <a:t>Take care of your headaches and give you time back in your day </a:t>
            </a:r>
            <a:endParaRPr kumimoji="0" lang="en-US" sz="2400" b="0" i="0" u="none" strike="noStrike" kern="1200" cap="none" spc="0" normalizeH="0" baseline="0" noProof="0" dirty="0">
              <a:ln>
                <a:noFill/>
              </a:ln>
              <a:solidFill>
                <a:srgbClr val="5A5A5A"/>
              </a:solidFill>
              <a:effectLst/>
              <a:uLnTx/>
              <a:uFillTx/>
              <a:latin typeface="Arial" panose="020B0604020202020204"/>
              <a:ea typeface="+mn-ea"/>
              <a:cs typeface="+mn-cs"/>
            </a:endParaRPr>
          </a:p>
        </p:txBody>
      </p:sp>
    </p:spTree>
    <p:extLst>
      <p:ext uri="{BB962C8B-B14F-4D97-AF65-F5344CB8AC3E}">
        <p14:creationId xmlns:p14="http://schemas.microsoft.com/office/powerpoint/2010/main" val="584444495"/>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9AD8E6-98AF-4BBF-A3D4-82B31B30C9B7}"/>
              </a:ext>
            </a:extLst>
          </p:cNvPr>
          <p:cNvSpPr txBox="1">
            <a:spLocks/>
          </p:cNvSpPr>
          <p:nvPr/>
        </p:nvSpPr>
        <p:spPr>
          <a:xfrm>
            <a:off x="498475" y="249839"/>
            <a:ext cx="11201400" cy="415498"/>
          </a:xfrm>
          <a:prstGeom prst="rect">
            <a:avLst/>
          </a:prstGeom>
        </p:spPr>
        <p:txBody>
          <a:bodyPr/>
          <a:lstStyle>
            <a:lvl1pPr algn="l" defTabSz="914400" rtl="0" eaLnBrk="1" latinLnBrk="0" hangingPunct="1">
              <a:lnSpc>
                <a:spcPct val="90000"/>
              </a:lnSpc>
              <a:spcBef>
                <a:spcPct val="0"/>
              </a:spcBef>
              <a:buNone/>
              <a:defRPr sz="2200" b="1" kern="1200">
                <a:solidFill>
                  <a:schemeClr val="accent6"/>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a:ln>
                  <a:noFill/>
                </a:ln>
                <a:solidFill>
                  <a:srgbClr val="002677"/>
                </a:solidFill>
                <a:effectLst/>
                <a:uLnTx/>
                <a:uFillTx/>
                <a:latin typeface="Arial" panose="020B0604020202020204"/>
                <a:ea typeface="+mj-ea"/>
                <a:cs typeface="+mj-cs"/>
              </a:rPr>
              <a:t>Wraparound Clinical Services for You and Your Patients</a:t>
            </a:r>
            <a:endParaRPr kumimoji="0" lang="en-US" sz="3200" b="1" i="0" u="none" strike="noStrike" kern="1200" cap="none" spc="0" normalizeH="0" baseline="0" noProof="0" dirty="0">
              <a:ln>
                <a:noFill/>
              </a:ln>
              <a:solidFill>
                <a:srgbClr val="002677"/>
              </a:solidFill>
              <a:effectLst/>
              <a:uLnTx/>
              <a:uFillTx/>
              <a:latin typeface="Arial" panose="020B0604020202020204"/>
              <a:ea typeface="+mj-ea"/>
              <a:cs typeface="+mj-cs"/>
            </a:endParaRPr>
          </a:p>
        </p:txBody>
      </p:sp>
      <p:sp>
        <p:nvSpPr>
          <p:cNvPr id="3" name="Oval 2">
            <a:extLst>
              <a:ext uri="{FF2B5EF4-FFF2-40B4-BE49-F238E27FC236}">
                <a16:creationId xmlns:a16="http://schemas.microsoft.com/office/drawing/2014/main" id="{FDE59BA8-B835-4911-BD8E-3A4C1C1FFEEF}"/>
              </a:ext>
            </a:extLst>
          </p:cNvPr>
          <p:cNvSpPr/>
          <p:nvPr/>
        </p:nvSpPr>
        <p:spPr bwMode="gray">
          <a:xfrm rot="1091001">
            <a:off x="2631047" y="1398272"/>
            <a:ext cx="6637038" cy="3934718"/>
          </a:xfrm>
          <a:prstGeom prst="ellipse">
            <a:avLst/>
          </a:prstGeom>
          <a:noFill/>
          <a:ln cap="rnd">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4" name="Oval 3">
            <a:extLst>
              <a:ext uri="{FF2B5EF4-FFF2-40B4-BE49-F238E27FC236}">
                <a16:creationId xmlns:a16="http://schemas.microsoft.com/office/drawing/2014/main" id="{1D28659E-A650-4018-AEF6-AC458FF329D3}"/>
              </a:ext>
            </a:extLst>
          </p:cNvPr>
          <p:cNvSpPr/>
          <p:nvPr/>
        </p:nvSpPr>
        <p:spPr bwMode="gray">
          <a:xfrm rot="20358105">
            <a:off x="2596946" y="1342253"/>
            <a:ext cx="6456527" cy="4118333"/>
          </a:xfrm>
          <a:prstGeom prst="ellipse">
            <a:avLst/>
          </a:prstGeom>
          <a:noFill/>
          <a:ln cap="rnd">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pic>
        <p:nvPicPr>
          <p:cNvPr id="5" name="Picture 4" descr="Doctor with a patient">
            <a:extLst>
              <a:ext uri="{FF2B5EF4-FFF2-40B4-BE49-F238E27FC236}">
                <a16:creationId xmlns:a16="http://schemas.microsoft.com/office/drawing/2014/main" id="{54CBDB3C-22B1-4827-ADBE-DFF132BEAC7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64249" y="2314550"/>
            <a:ext cx="3072720" cy="2048480"/>
          </a:xfrm>
          <a:prstGeom prst="rect">
            <a:avLst/>
          </a:prstGeom>
        </p:spPr>
      </p:pic>
      <p:sp>
        <p:nvSpPr>
          <p:cNvPr id="6" name="Oval 5">
            <a:extLst>
              <a:ext uri="{FF2B5EF4-FFF2-40B4-BE49-F238E27FC236}">
                <a16:creationId xmlns:a16="http://schemas.microsoft.com/office/drawing/2014/main" id="{FDD11339-E9F9-400A-B68F-8E1406CD2F75}"/>
              </a:ext>
            </a:extLst>
          </p:cNvPr>
          <p:cNvSpPr/>
          <p:nvPr/>
        </p:nvSpPr>
        <p:spPr bwMode="gray">
          <a:xfrm>
            <a:off x="2545534" y="914635"/>
            <a:ext cx="1945489" cy="1727139"/>
          </a:xfrm>
          <a:prstGeom prst="ellipse">
            <a:avLst/>
          </a:prstGeom>
          <a:solidFill>
            <a:srgbClr val="5A5A5A"/>
          </a:solidFill>
          <a:ln cap="rnd">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srgbClr val="FFFFFF"/>
                </a:solidFill>
                <a:effectLst/>
                <a:uLnTx/>
                <a:uFillTx/>
                <a:latin typeface="Arial" panose="020B0604020202020204"/>
                <a:ea typeface="+mn-ea"/>
                <a:cs typeface="+mn-cs"/>
              </a:rPr>
              <a:t>Quality Care Coordinator</a:t>
            </a:r>
          </a:p>
        </p:txBody>
      </p:sp>
      <p:sp>
        <p:nvSpPr>
          <p:cNvPr id="7" name="TextBox 6">
            <a:extLst>
              <a:ext uri="{FF2B5EF4-FFF2-40B4-BE49-F238E27FC236}">
                <a16:creationId xmlns:a16="http://schemas.microsoft.com/office/drawing/2014/main" id="{AE507DE2-A228-4DBA-AEF2-9C55D1F6FF93}"/>
              </a:ext>
            </a:extLst>
          </p:cNvPr>
          <p:cNvSpPr txBox="1"/>
          <p:nvPr/>
        </p:nvSpPr>
        <p:spPr bwMode="gray">
          <a:xfrm>
            <a:off x="288052" y="1139076"/>
            <a:ext cx="1836359" cy="861774"/>
          </a:xfrm>
          <a:prstGeom prst="rect">
            <a:avLst/>
          </a:prstGeom>
          <a:solidFill>
            <a:srgbClr val="D5D5D5"/>
          </a:solidFill>
          <a:ln>
            <a:solidFill>
              <a:schemeClr val="accent1"/>
            </a:solidFill>
          </a:ln>
        </p:spPr>
        <p:txBody>
          <a:bodyPr vert="horz" wrap="square" lIns="0" tIns="0" rIns="0" bIns="0" rtlCol="0">
            <a:spAutoFit/>
          </a:bodyPr>
          <a:lstStyle/>
          <a:p>
            <a:pPr marL="0" marR="0" lvl="0" indent="0" algn="ctr" defTabSz="914400" rtl="0" eaLnBrk="1" fontAlgn="auto" latinLnBrk="0" hangingPunct="1">
              <a:lnSpc>
                <a:spcPct val="100000"/>
              </a:lnSpc>
              <a:spcBef>
                <a:spcPts val="600"/>
              </a:spcBef>
              <a:spcAft>
                <a:spcPts val="0"/>
              </a:spcAft>
              <a:buClr>
                <a:srgbClr val="5A5A5A"/>
              </a:buClr>
              <a:buSzTx/>
              <a:buFontTx/>
              <a:buNone/>
              <a:tabLst/>
              <a:defRPr/>
            </a:pPr>
            <a:r>
              <a:rPr kumimoji="0" lang="en-US" sz="1400" b="0" i="0" u="none" strike="noStrike" kern="1200" cap="none" spc="0" normalizeH="0" baseline="0" noProof="0" dirty="0">
                <a:ln>
                  <a:noFill/>
                </a:ln>
                <a:solidFill>
                  <a:srgbClr val="5A5A5A">
                    <a:lumMod val="50000"/>
                  </a:srgbClr>
                </a:solidFill>
                <a:effectLst/>
                <a:uLnTx/>
                <a:uFillTx/>
                <a:latin typeface="Arial" panose="020B0604020202020204"/>
                <a:ea typeface="+mn-ea"/>
                <a:cs typeface="+mn-cs"/>
              </a:rPr>
              <a:t>Extension of your practice to help close the quality gaps in care for your patients </a:t>
            </a:r>
          </a:p>
        </p:txBody>
      </p:sp>
      <p:sp>
        <p:nvSpPr>
          <p:cNvPr id="9" name="TextBox 8">
            <a:extLst>
              <a:ext uri="{FF2B5EF4-FFF2-40B4-BE49-F238E27FC236}">
                <a16:creationId xmlns:a16="http://schemas.microsoft.com/office/drawing/2014/main" id="{BCDDB120-9A95-48E3-8ACF-7E20C4E3132D}"/>
              </a:ext>
            </a:extLst>
          </p:cNvPr>
          <p:cNvSpPr txBox="1"/>
          <p:nvPr/>
        </p:nvSpPr>
        <p:spPr bwMode="gray">
          <a:xfrm>
            <a:off x="378103" y="4198137"/>
            <a:ext cx="1804729" cy="1292662"/>
          </a:xfrm>
          <a:prstGeom prst="rect">
            <a:avLst/>
          </a:prstGeom>
          <a:solidFill>
            <a:srgbClr val="FFCBB9"/>
          </a:solidFill>
          <a:ln>
            <a:solidFill>
              <a:schemeClr val="accent1"/>
            </a:solidFill>
          </a:ln>
        </p:spPr>
        <p:txBody>
          <a:bodyPr vert="horz" wrap="square" lIns="0" tIns="0" rIns="0" bIns="0" rtlCol="0">
            <a:spAutoFit/>
          </a:bodyPr>
          <a:lstStyle/>
          <a:p>
            <a:pPr marL="0" marR="0" lvl="0" indent="0" algn="ctr" defTabSz="914400" rtl="0" eaLnBrk="1" fontAlgn="auto" latinLnBrk="0" hangingPunct="1">
              <a:lnSpc>
                <a:spcPct val="100000"/>
              </a:lnSpc>
              <a:spcBef>
                <a:spcPts val="600"/>
              </a:spcBef>
              <a:spcAft>
                <a:spcPts val="0"/>
              </a:spcAft>
              <a:buClr>
                <a:srgbClr val="422C88"/>
              </a:buClr>
              <a:buSzTx/>
              <a:buFontTx/>
              <a:buNone/>
              <a:tabLst/>
              <a:defRPr/>
            </a:pPr>
            <a:r>
              <a:rPr kumimoji="0" lang="en-US" sz="1400" b="0" i="0" u="none" strike="noStrike" kern="1200" cap="none" spc="0" normalizeH="0" baseline="0" noProof="0" dirty="0">
                <a:ln>
                  <a:noFill/>
                </a:ln>
                <a:solidFill>
                  <a:srgbClr val="5A5A5A">
                    <a:lumMod val="50000"/>
                  </a:srgbClr>
                </a:solidFill>
                <a:effectLst/>
                <a:uLnTx/>
                <a:uFillTx/>
                <a:latin typeface="Arial" panose="020B0604020202020204"/>
                <a:ea typeface="+mn-ea"/>
                <a:cs typeface="+mn-cs"/>
              </a:rPr>
              <a:t>Real-time insight into your patient’s chronic conditions; coding educators to help you know how to address them</a:t>
            </a:r>
          </a:p>
        </p:txBody>
      </p:sp>
      <p:sp>
        <p:nvSpPr>
          <p:cNvPr id="10" name="TextBox 9">
            <a:extLst>
              <a:ext uri="{FF2B5EF4-FFF2-40B4-BE49-F238E27FC236}">
                <a16:creationId xmlns:a16="http://schemas.microsoft.com/office/drawing/2014/main" id="{172F55D9-EE1A-467D-B7F9-2116F4B0E861}"/>
              </a:ext>
            </a:extLst>
          </p:cNvPr>
          <p:cNvSpPr txBox="1"/>
          <p:nvPr/>
        </p:nvSpPr>
        <p:spPr bwMode="gray">
          <a:xfrm>
            <a:off x="9716300" y="1342916"/>
            <a:ext cx="2244394" cy="861774"/>
          </a:xfrm>
          <a:prstGeom prst="rect">
            <a:avLst/>
          </a:prstGeom>
          <a:solidFill>
            <a:srgbClr val="C9DAFF"/>
          </a:solidFill>
          <a:ln>
            <a:solidFill>
              <a:schemeClr val="accent1"/>
            </a:solidFill>
          </a:ln>
        </p:spPr>
        <p:txBody>
          <a:bodyPr vert="horz" wrap="square" lIns="0" tIns="0" rIns="0" bIns="0" rtlCol="0">
            <a:spAutoFit/>
          </a:bodyPr>
          <a:lstStyle/>
          <a:p>
            <a:pPr marL="0" marR="0" lvl="0" indent="0" algn="ctr" defTabSz="914400" rtl="0" eaLnBrk="1" fontAlgn="auto" latinLnBrk="0" hangingPunct="1">
              <a:lnSpc>
                <a:spcPct val="100000"/>
              </a:lnSpc>
              <a:spcBef>
                <a:spcPts val="600"/>
              </a:spcBef>
              <a:spcAft>
                <a:spcPts val="0"/>
              </a:spcAft>
              <a:buClr>
                <a:srgbClr val="007C89"/>
              </a:buClr>
              <a:buSzTx/>
              <a:buFontTx/>
              <a:buNone/>
              <a:tabLst/>
              <a:defRPr/>
            </a:pPr>
            <a:r>
              <a:rPr kumimoji="0" lang="en-US" sz="1400" b="0" i="0" u="none" strike="noStrike" kern="1200" cap="none" spc="0" normalizeH="0" baseline="0" noProof="0" dirty="0">
                <a:ln>
                  <a:noFill/>
                </a:ln>
                <a:solidFill>
                  <a:srgbClr val="5A5A5A">
                    <a:lumMod val="50000"/>
                  </a:srgbClr>
                </a:solidFill>
                <a:effectLst/>
                <a:uLnTx/>
                <a:uFillTx/>
                <a:latin typeface="Arial" panose="020B0604020202020204"/>
                <a:ea typeface="+mn-ea"/>
                <a:cs typeface="+mn-cs"/>
              </a:rPr>
              <a:t>A clinical peer with a long history of success in value-based care who you can rely on for support</a:t>
            </a:r>
          </a:p>
        </p:txBody>
      </p:sp>
      <p:sp>
        <p:nvSpPr>
          <p:cNvPr id="11" name="Rectangle 10">
            <a:extLst>
              <a:ext uri="{FF2B5EF4-FFF2-40B4-BE49-F238E27FC236}">
                <a16:creationId xmlns:a16="http://schemas.microsoft.com/office/drawing/2014/main" id="{E3E96A2D-08F9-45BB-9546-E90F98FE3560}"/>
              </a:ext>
            </a:extLst>
          </p:cNvPr>
          <p:cNvSpPr/>
          <p:nvPr/>
        </p:nvSpPr>
        <p:spPr bwMode="gray">
          <a:xfrm>
            <a:off x="0" y="5995165"/>
            <a:ext cx="12192000" cy="67457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612B">
                    <a:lumMod val="75000"/>
                  </a:srgbClr>
                </a:solidFill>
                <a:effectLst/>
                <a:uLnTx/>
                <a:uFillTx/>
                <a:latin typeface="Arial" panose="020B0604020202020204"/>
                <a:ea typeface="+mn-ea"/>
                <a:cs typeface="+mn-cs"/>
              </a:rPr>
              <a:t>Your local Network Manager coordinates services as a single point of contact</a:t>
            </a:r>
          </a:p>
        </p:txBody>
      </p:sp>
      <p:sp>
        <p:nvSpPr>
          <p:cNvPr id="12" name="Oval 11">
            <a:extLst>
              <a:ext uri="{FF2B5EF4-FFF2-40B4-BE49-F238E27FC236}">
                <a16:creationId xmlns:a16="http://schemas.microsoft.com/office/drawing/2014/main" id="{4635B4F5-8330-4108-98AD-6AC72E106653}"/>
              </a:ext>
            </a:extLst>
          </p:cNvPr>
          <p:cNvSpPr/>
          <p:nvPr/>
        </p:nvSpPr>
        <p:spPr bwMode="gray">
          <a:xfrm>
            <a:off x="7320104" y="914635"/>
            <a:ext cx="1945489" cy="1727139"/>
          </a:xfrm>
          <a:prstGeom prst="ellipse">
            <a:avLst/>
          </a:prstGeom>
          <a:solidFill>
            <a:srgbClr val="002677"/>
          </a:solidFill>
          <a:ln cap="rnd">
            <a:solidFill>
              <a:srgbClr val="007C8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srgbClr val="FFFFFF"/>
                </a:solidFill>
                <a:effectLst/>
                <a:uLnTx/>
                <a:uFillTx/>
                <a:latin typeface="Arial" panose="020B0604020202020204"/>
                <a:ea typeface="+mn-ea"/>
                <a:cs typeface="+mn-cs"/>
              </a:rPr>
              <a:t>OCNC Medical Director</a:t>
            </a:r>
          </a:p>
        </p:txBody>
      </p:sp>
      <p:sp>
        <p:nvSpPr>
          <p:cNvPr id="13" name="Oval 12">
            <a:extLst>
              <a:ext uri="{FF2B5EF4-FFF2-40B4-BE49-F238E27FC236}">
                <a16:creationId xmlns:a16="http://schemas.microsoft.com/office/drawing/2014/main" id="{502EB92F-6C7C-4187-BAA5-FEB99F0256D2}"/>
              </a:ext>
            </a:extLst>
          </p:cNvPr>
          <p:cNvSpPr/>
          <p:nvPr/>
        </p:nvSpPr>
        <p:spPr bwMode="gray">
          <a:xfrm>
            <a:off x="2371478" y="3690180"/>
            <a:ext cx="1945489" cy="1727139"/>
          </a:xfrm>
          <a:prstGeom prst="ellipse">
            <a:avLst/>
          </a:prstGeom>
          <a:solidFill>
            <a:srgbClr val="FF612B"/>
          </a:solidFill>
          <a:ln cap="rnd">
            <a:solidFill>
              <a:srgbClr val="422C8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srgbClr val="FFFFFF"/>
                </a:solidFill>
                <a:effectLst/>
                <a:uLnTx/>
                <a:uFillTx/>
                <a:latin typeface="Arial" panose="020B0604020202020204"/>
                <a:ea typeface="+mn-ea"/>
                <a:cs typeface="+mn-cs"/>
              </a:rPr>
              <a:t>HCC Coding &amp; Risk Management </a:t>
            </a:r>
          </a:p>
        </p:txBody>
      </p:sp>
      <p:sp>
        <p:nvSpPr>
          <p:cNvPr id="14" name="Oval 13">
            <a:extLst>
              <a:ext uri="{FF2B5EF4-FFF2-40B4-BE49-F238E27FC236}">
                <a16:creationId xmlns:a16="http://schemas.microsoft.com/office/drawing/2014/main" id="{0569AB2A-98D5-4158-B39D-D23543542083}"/>
              </a:ext>
            </a:extLst>
          </p:cNvPr>
          <p:cNvSpPr/>
          <p:nvPr/>
        </p:nvSpPr>
        <p:spPr bwMode="gray">
          <a:xfrm>
            <a:off x="7503649" y="3690180"/>
            <a:ext cx="1945489" cy="1727139"/>
          </a:xfrm>
          <a:prstGeom prst="ellipse">
            <a:avLst/>
          </a:prstGeom>
          <a:solidFill>
            <a:srgbClr val="1FB8CE"/>
          </a:solidFill>
          <a:ln cap="rnd">
            <a:solidFill>
              <a:srgbClr val="A32A2E"/>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srgbClr val="FFFFFF"/>
                </a:solidFill>
                <a:effectLst/>
                <a:uLnTx/>
                <a:uFillTx/>
                <a:latin typeface="Arial" panose="020B0604020202020204"/>
                <a:ea typeface="+mn-ea"/>
                <a:cs typeface="+mn-cs"/>
              </a:rPr>
              <a:t>Chronic Condition/ Disease Management Programs</a:t>
            </a:r>
          </a:p>
        </p:txBody>
      </p:sp>
      <p:sp>
        <p:nvSpPr>
          <p:cNvPr id="15" name="TextBox 14">
            <a:extLst>
              <a:ext uri="{FF2B5EF4-FFF2-40B4-BE49-F238E27FC236}">
                <a16:creationId xmlns:a16="http://schemas.microsoft.com/office/drawing/2014/main" id="{537944B9-32F7-4865-ABBE-FDE61586633E}"/>
              </a:ext>
            </a:extLst>
          </p:cNvPr>
          <p:cNvSpPr txBox="1"/>
          <p:nvPr/>
        </p:nvSpPr>
        <p:spPr bwMode="gray">
          <a:xfrm>
            <a:off x="9691258" y="4201847"/>
            <a:ext cx="2244394" cy="861774"/>
          </a:xfrm>
          <a:prstGeom prst="rect">
            <a:avLst/>
          </a:prstGeom>
          <a:solidFill>
            <a:srgbClr val="C9F2F7"/>
          </a:solidFill>
          <a:ln>
            <a:solidFill>
              <a:schemeClr val="accent1"/>
            </a:solidFill>
          </a:ln>
        </p:spPr>
        <p:txBody>
          <a:bodyPr vert="horz" wrap="square" lIns="0" tIns="0" rIns="0" bIns="0" rtlCol="0">
            <a:spAutoFit/>
          </a:bodyPr>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US" sz="1400" b="0" i="0" u="none" strike="noStrike" kern="1200" cap="none" spc="0" normalizeH="0" baseline="0" noProof="0" dirty="0">
                <a:ln>
                  <a:noFill/>
                </a:ln>
                <a:solidFill>
                  <a:srgbClr val="5A5A5A">
                    <a:lumMod val="50000"/>
                  </a:srgbClr>
                </a:solidFill>
                <a:effectLst/>
                <a:uLnTx/>
                <a:uFillTx/>
                <a:latin typeface="Arial" panose="020B0604020202020204"/>
                <a:ea typeface="+mn-ea"/>
                <a:cs typeface="+mn-cs"/>
              </a:rPr>
              <a:t>An army of clinical and social resources to support you in caring for your sickest patients</a:t>
            </a:r>
          </a:p>
        </p:txBody>
      </p:sp>
    </p:spTree>
    <p:extLst>
      <p:ext uri="{BB962C8B-B14F-4D97-AF65-F5344CB8AC3E}">
        <p14:creationId xmlns:p14="http://schemas.microsoft.com/office/powerpoint/2010/main" val="1156793785"/>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494539-E6D3-43A4-B515-C6759604C077}"/>
              </a:ext>
            </a:extLst>
          </p:cNvPr>
          <p:cNvSpPr>
            <a:spLocks noGrp="1"/>
          </p:cNvSpPr>
          <p:nvPr>
            <p:ph type="title"/>
          </p:nvPr>
        </p:nvSpPr>
        <p:spPr>
          <a:xfrm>
            <a:off x="1752600" y="3212854"/>
            <a:ext cx="8686800" cy="761747"/>
          </a:xfrm>
        </p:spPr>
        <p:txBody>
          <a:bodyPr/>
          <a:lstStyle/>
          <a:p>
            <a:r>
              <a:rPr lang="en-US" dirty="0"/>
              <a:t>Partnering With Us</a:t>
            </a:r>
          </a:p>
        </p:txBody>
      </p:sp>
      <p:sp>
        <p:nvSpPr>
          <p:cNvPr id="3" name="Text Placeholder 2">
            <a:extLst>
              <a:ext uri="{FF2B5EF4-FFF2-40B4-BE49-F238E27FC236}">
                <a16:creationId xmlns:a16="http://schemas.microsoft.com/office/drawing/2014/main" id="{2830A006-020A-4AAF-9FA5-43331EEB515F}"/>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102475411"/>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DC8EE6-E220-4F46-B797-58107F3465DB}"/>
              </a:ext>
            </a:extLst>
          </p:cNvPr>
          <p:cNvSpPr>
            <a:spLocks noGrp="1"/>
          </p:cNvSpPr>
          <p:nvPr>
            <p:ph type="title"/>
          </p:nvPr>
        </p:nvSpPr>
        <p:spPr/>
        <p:txBody>
          <a:bodyPr/>
          <a:lstStyle/>
          <a:p>
            <a:r>
              <a:rPr lang="en-US" dirty="0"/>
              <a:t>Medicare Advantage plans managed by Optum Care:</a:t>
            </a:r>
          </a:p>
        </p:txBody>
      </p:sp>
      <p:sp>
        <p:nvSpPr>
          <p:cNvPr id="5" name="Text Placeholder 3">
            <a:extLst>
              <a:ext uri="{FF2B5EF4-FFF2-40B4-BE49-F238E27FC236}">
                <a16:creationId xmlns:a16="http://schemas.microsoft.com/office/drawing/2014/main" id="{101FBEF3-21B0-48E9-B9BD-2EFFA731B306}"/>
              </a:ext>
            </a:extLst>
          </p:cNvPr>
          <p:cNvSpPr txBox="1">
            <a:spLocks/>
          </p:cNvSpPr>
          <p:nvPr/>
        </p:nvSpPr>
        <p:spPr>
          <a:xfrm>
            <a:off x="2146211" y="1880234"/>
            <a:ext cx="7781561" cy="4330020"/>
          </a:xfrm>
          <a:prstGeom prst="rect">
            <a:avLst/>
          </a:prstGeom>
          <a:solidFill>
            <a:schemeClr val="bg2"/>
          </a:solidFill>
        </p:spPr>
        <p:txBody>
          <a:bodyPr/>
          <a:lstStyle>
            <a:lvl1pPr marL="0" indent="0" algn="l" defTabSz="914400" rtl="0" eaLnBrk="1" latinLnBrk="0" hangingPunct="1">
              <a:lnSpc>
                <a:spcPct val="100000"/>
              </a:lnSpc>
              <a:spcBef>
                <a:spcPts val="600"/>
              </a:spcBef>
              <a:spcAft>
                <a:spcPts val="0"/>
              </a:spcAft>
              <a:buFont typeface="Arial" panose="020B0604020202020204" pitchFamily="34" charset="0"/>
              <a:buChar char="​"/>
              <a:defRPr sz="2000" kern="1200">
                <a:solidFill>
                  <a:schemeClr val="tx1"/>
                </a:solidFill>
                <a:latin typeface="+mn-lt"/>
                <a:ea typeface="+mn-ea"/>
                <a:cs typeface="+mn-cs"/>
              </a:defRPr>
            </a:lvl1pPr>
            <a:lvl2pPr marL="230188" indent="-230188" algn="l" defTabSz="914400" rtl="0" eaLnBrk="1" latinLnBrk="0" hangingPunct="1">
              <a:lnSpc>
                <a:spcPct val="100000"/>
              </a:lnSpc>
              <a:spcBef>
                <a:spcPts val="600"/>
              </a:spcBef>
              <a:spcAft>
                <a:spcPts val="0"/>
              </a:spcAft>
              <a:buClr>
                <a:srgbClr val="E87722"/>
              </a:buClr>
              <a:buFont typeface="Arial" panose="020B0604020202020204" pitchFamily="34" charset="0"/>
              <a:buChar char="•"/>
              <a:defRPr sz="2000" kern="1200">
                <a:solidFill>
                  <a:schemeClr val="tx1"/>
                </a:solidFill>
                <a:latin typeface="+mn-lt"/>
                <a:ea typeface="+mn-ea"/>
                <a:cs typeface="+mn-cs"/>
              </a:defRPr>
            </a:lvl2pPr>
            <a:lvl3pPr marL="228600" indent="-228600" algn="l" defTabSz="914400" rtl="0" eaLnBrk="1" latinLnBrk="0" hangingPunct="1">
              <a:lnSpc>
                <a:spcPct val="100000"/>
              </a:lnSpc>
              <a:spcBef>
                <a:spcPts val="600"/>
              </a:spcBef>
              <a:spcAft>
                <a:spcPts val="0"/>
              </a:spcAft>
              <a:buClr>
                <a:schemeClr val="accent1"/>
              </a:buClr>
              <a:buFont typeface="Arial" panose="020B0604020202020204" pitchFamily="34" charset="0"/>
              <a:buChar char="​"/>
              <a:defRPr sz="2000" kern="1200">
                <a:solidFill>
                  <a:schemeClr val="tx1"/>
                </a:solidFill>
                <a:latin typeface="+mn-lt"/>
                <a:ea typeface="+mn-ea"/>
                <a:cs typeface="+mn-cs"/>
              </a:defRPr>
            </a:lvl3pPr>
            <a:lvl4pPr marL="458788" indent="-230188" algn="l" defTabSz="914400" rtl="0" eaLnBrk="1" latinLnBrk="0" hangingPunct="1">
              <a:lnSpc>
                <a:spcPct val="100000"/>
              </a:lnSpc>
              <a:spcBef>
                <a:spcPts val="600"/>
              </a:spcBef>
              <a:spcAft>
                <a:spcPts val="0"/>
              </a:spcAft>
              <a:buFont typeface="Arial" panose="020B0604020202020204" pitchFamily="34" charset="0"/>
              <a:buChar char="−"/>
              <a:defRPr sz="1800" kern="1200">
                <a:solidFill>
                  <a:schemeClr val="tx1"/>
                </a:solidFill>
                <a:latin typeface="+mn-lt"/>
                <a:ea typeface="+mn-ea"/>
                <a:cs typeface="+mn-cs"/>
              </a:defRPr>
            </a:lvl4pPr>
            <a:lvl5pPr marL="685800" indent="-228600" algn="l" defTabSz="914400" rtl="0" eaLnBrk="1" latinLnBrk="0" hangingPunct="1">
              <a:lnSpc>
                <a:spcPct val="100000"/>
              </a:lnSpc>
              <a:spcBef>
                <a:spcPts val="600"/>
              </a:spcBef>
              <a:spcAft>
                <a:spcPts val="0"/>
              </a:spcAft>
              <a:buFont typeface="Arial" panose="020B0604020202020204" pitchFamily="34" charset="0"/>
              <a:buChar char="•"/>
              <a:defRPr sz="1600" kern="1200">
                <a:solidFill>
                  <a:schemeClr val="tx1"/>
                </a:solidFill>
                <a:latin typeface="+mn-lt"/>
                <a:ea typeface="+mn-ea"/>
                <a:cs typeface="+mn-cs"/>
              </a:defRPr>
            </a:lvl5pPr>
            <a:lvl6pPr marL="914400" indent="-228600" algn="l" defTabSz="914400" rtl="0" eaLnBrk="1" latinLnBrk="0" hangingPunct="1">
              <a:lnSpc>
                <a:spcPct val="100000"/>
              </a:lnSpc>
              <a:spcBef>
                <a:spcPts val="600"/>
              </a:spcBef>
              <a:spcAft>
                <a:spcPts val="0"/>
              </a:spcAft>
              <a:buFont typeface="Arial" panose="020B0604020202020204" pitchFamily="34" charset="0"/>
              <a:buChar char="−"/>
              <a:defRPr sz="1400" kern="1200">
                <a:solidFill>
                  <a:schemeClr val="tx1"/>
                </a:solidFill>
                <a:latin typeface="+mn-lt"/>
                <a:ea typeface="+mn-ea"/>
                <a:cs typeface="+mn-cs"/>
              </a:defRPr>
            </a:lvl6pPr>
            <a:lvl7pPr marL="914400" indent="-228600" algn="l" defTabSz="914400" rtl="0" eaLnBrk="1" latinLnBrk="0" hangingPunct="1">
              <a:lnSpc>
                <a:spcPct val="100000"/>
              </a:lnSpc>
              <a:spcBef>
                <a:spcPts val="600"/>
              </a:spcBef>
              <a:spcAft>
                <a:spcPts val="0"/>
              </a:spcAft>
              <a:buFont typeface="Arial" panose="020B0604020202020204" pitchFamily="34" charset="0"/>
              <a:buChar char="−"/>
              <a:defRPr sz="1400" kern="1200">
                <a:solidFill>
                  <a:schemeClr val="tx1"/>
                </a:solidFill>
                <a:latin typeface="+mn-lt"/>
                <a:ea typeface="+mn-ea"/>
                <a:cs typeface="+mn-cs"/>
              </a:defRPr>
            </a:lvl7pPr>
            <a:lvl8pPr marL="914400" indent="-228600" algn="l" defTabSz="914400" rtl="0" eaLnBrk="1" latinLnBrk="0" hangingPunct="1">
              <a:lnSpc>
                <a:spcPct val="100000"/>
              </a:lnSpc>
              <a:spcBef>
                <a:spcPts val="600"/>
              </a:spcBef>
              <a:spcAft>
                <a:spcPts val="0"/>
              </a:spcAft>
              <a:buFont typeface="Arial" panose="020B0604020202020204" pitchFamily="34" charset="0"/>
              <a:buChar char="−"/>
              <a:defRPr sz="1400" kern="1200">
                <a:solidFill>
                  <a:schemeClr val="tx1"/>
                </a:solidFill>
                <a:latin typeface="+mn-lt"/>
                <a:ea typeface="+mn-ea"/>
                <a:cs typeface="+mn-cs"/>
              </a:defRPr>
            </a:lvl8pPr>
            <a:lvl9pPr marL="914400" indent="-228600" algn="l" defTabSz="914400" rtl="0" eaLnBrk="1" latinLnBrk="0" hangingPunct="1">
              <a:lnSpc>
                <a:spcPct val="100000"/>
              </a:lnSpc>
              <a:spcBef>
                <a:spcPts val="600"/>
              </a:spcBef>
              <a:spcAft>
                <a:spcPts val="0"/>
              </a:spcAft>
              <a:buFont typeface="Arial" panose="020B0604020202020204" pitchFamily="34" charset="0"/>
              <a:buChar char="−"/>
              <a:defRPr sz="1400" kern="1200">
                <a:solidFill>
                  <a:schemeClr val="tx1"/>
                </a:solidFill>
                <a:latin typeface="+mn-lt"/>
                <a:ea typeface="+mn-ea"/>
                <a:cs typeface="+mn-cs"/>
              </a:defRPr>
            </a:lvl9pPr>
          </a:lstStyle>
          <a:p>
            <a:pPr marL="274320" marR="0" lvl="1" indent="0" algn="l" defTabSz="914400" rtl="0" eaLnBrk="0" fontAlgn="base" latinLnBrk="0" hangingPunct="0">
              <a:lnSpc>
                <a:spcPct val="100000"/>
              </a:lnSpc>
              <a:spcBef>
                <a:spcPct val="0"/>
              </a:spcBef>
              <a:spcAft>
                <a:spcPct val="0"/>
              </a:spcAft>
              <a:buClrTx/>
              <a:buSzTx/>
              <a:buFont typeface="Arial" panose="020B0604020202020204" pitchFamily="34" charset="0"/>
              <a:buNone/>
              <a:tabLst>
                <a:tab pos="284163" algn="l"/>
                <a:tab pos="4114800" algn="l"/>
              </a:tabLst>
              <a:defRPr/>
            </a:pPr>
            <a:r>
              <a:rPr kumimoji="0" lang="en-US" altLang="en-US" sz="1800" b="0" i="0" u="none" strike="noStrike" kern="1200" cap="none" spc="0" normalizeH="0" baseline="0" noProof="0" dirty="0">
                <a:ln>
                  <a:noFill/>
                </a:ln>
                <a:solidFill>
                  <a:srgbClr val="55565A"/>
                </a:solidFill>
                <a:effectLst/>
                <a:uLnTx/>
                <a:uFillTx/>
                <a:latin typeface="Arial" panose="020B0604020202020204" pitchFamily="34" charset="0"/>
                <a:ea typeface="Calibri" panose="020F0502020204030204" pitchFamily="34" charset="0"/>
                <a:cs typeface="+mn-cs"/>
              </a:rPr>
              <a:t>H0609-007 AARP® Medicare Advantage </a:t>
            </a:r>
            <a:r>
              <a:rPr kumimoji="0" lang="en-US" altLang="en-US" sz="1800" b="0" i="0" u="none" strike="noStrike" kern="1200" cap="none" spc="0" normalizeH="0" baseline="0" noProof="0" dirty="0" err="1">
                <a:ln>
                  <a:noFill/>
                </a:ln>
                <a:solidFill>
                  <a:srgbClr val="55565A"/>
                </a:solidFill>
                <a:effectLst/>
                <a:uLnTx/>
                <a:uFillTx/>
                <a:latin typeface="Arial" panose="020B0604020202020204" pitchFamily="34" charset="0"/>
                <a:ea typeface="Calibri" panose="020F0502020204030204" pitchFamily="34" charset="0"/>
                <a:cs typeface="+mn-cs"/>
              </a:rPr>
              <a:t>SecureHorizons</a:t>
            </a:r>
            <a:r>
              <a:rPr kumimoji="0" lang="en-US" altLang="en-US" sz="1800" b="0" i="0" u="none" strike="noStrike" kern="1200" cap="none" spc="0" normalizeH="0" baseline="0" noProof="0" dirty="0">
                <a:ln>
                  <a:noFill/>
                </a:ln>
                <a:solidFill>
                  <a:srgbClr val="55565A"/>
                </a:solidFill>
                <a:effectLst/>
                <a:uLnTx/>
                <a:uFillTx/>
                <a:latin typeface="Arial" panose="020B0604020202020204" pitchFamily="34" charset="0"/>
                <a:ea typeface="Calibri" panose="020F0502020204030204" pitchFamily="34" charset="0"/>
                <a:cs typeface="+mn-cs"/>
              </a:rPr>
              <a:t> Plan 1</a:t>
            </a:r>
            <a:endParaRPr kumimoji="0" lang="en-US" altLang="en-US" sz="1400" b="0" i="0" u="none" strike="noStrike" kern="1200" cap="none" spc="0" normalizeH="0" baseline="0" noProof="0" dirty="0">
              <a:ln>
                <a:noFill/>
              </a:ln>
              <a:solidFill>
                <a:srgbClr val="5A5A5A"/>
              </a:solidFill>
              <a:effectLst/>
              <a:uLnTx/>
              <a:uFillTx/>
              <a:latin typeface="Arial" panose="020B0604020202020204" pitchFamily="34" charset="0"/>
              <a:ea typeface="+mn-ea"/>
              <a:cs typeface="+mn-cs"/>
            </a:endParaRPr>
          </a:p>
          <a:p>
            <a:pPr marL="274320" marR="0" lvl="1" indent="0" algn="l" defTabSz="914400" rtl="0" eaLnBrk="0" fontAlgn="base" latinLnBrk="0" hangingPunct="0">
              <a:lnSpc>
                <a:spcPct val="100000"/>
              </a:lnSpc>
              <a:spcBef>
                <a:spcPct val="0"/>
              </a:spcBef>
              <a:spcAft>
                <a:spcPct val="0"/>
              </a:spcAft>
              <a:buClrTx/>
              <a:buSzTx/>
              <a:buFont typeface="Arial" panose="020B0604020202020204" pitchFamily="34" charset="0"/>
              <a:buNone/>
              <a:tabLst>
                <a:tab pos="284163" algn="l"/>
                <a:tab pos="4114800" algn="l"/>
              </a:tabLst>
              <a:defRPr/>
            </a:pPr>
            <a:r>
              <a:rPr kumimoji="0" lang="en-US" altLang="en-US" sz="1800" b="0" i="0" u="none" strike="noStrike" kern="1200" cap="none" spc="0" normalizeH="0" baseline="0" noProof="0" dirty="0">
                <a:ln>
                  <a:noFill/>
                </a:ln>
                <a:solidFill>
                  <a:srgbClr val="55565A"/>
                </a:solidFill>
                <a:effectLst/>
                <a:uLnTx/>
                <a:uFillTx/>
                <a:latin typeface="Arial" panose="020B0604020202020204" pitchFamily="34" charset="0"/>
                <a:ea typeface="Calibri" panose="020F0502020204030204" pitchFamily="34" charset="0"/>
                <a:cs typeface="+mn-cs"/>
              </a:rPr>
              <a:t>H0609-012 AARP® Medicare Advantage </a:t>
            </a:r>
            <a:r>
              <a:rPr kumimoji="0" lang="en-US" altLang="en-US" sz="1800" b="0" i="0" u="none" strike="noStrike" kern="1200" cap="none" spc="0" normalizeH="0" baseline="0" noProof="0" dirty="0" err="1">
                <a:ln>
                  <a:noFill/>
                </a:ln>
                <a:solidFill>
                  <a:srgbClr val="55565A"/>
                </a:solidFill>
                <a:effectLst/>
                <a:uLnTx/>
                <a:uFillTx/>
                <a:latin typeface="Arial" panose="020B0604020202020204" pitchFamily="34" charset="0"/>
                <a:ea typeface="Calibri" panose="020F0502020204030204" pitchFamily="34" charset="0"/>
                <a:cs typeface="+mn-cs"/>
              </a:rPr>
              <a:t>SecureHorizons</a:t>
            </a:r>
            <a:r>
              <a:rPr kumimoji="0" lang="en-US" altLang="en-US" sz="1800" b="0" i="0" u="none" strike="noStrike" kern="1200" cap="none" spc="0" normalizeH="0" baseline="0" noProof="0" dirty="0">
                <a:ln>
                  <a:noFill/>
                </a:ln>
                <a:solidFill>
                  <a:srgbClr val="55565A"/>
                </a:solidFill>
                <a:effectLst/>
                <a:uLnTx/>
                <a:uFillTx/>
                <a:latin typeface="Arial" panose="020B0604020202020204" pitchFamily="34" charset="0"/>
                <a:ea typeface="Calibri" panose="020F0502020204030204" pitchFamily="34" charset="0"/>
                <a:cs typeface="+mn-cs"/>
              </a:rPr>
              <a:t> Plan 2</a:t>
            </a:r>
            <a:endParaRPr kumimoji="0" lang="en-US" altLang="en-US" sz="1400" b="0" i="0" u="none" strike="noStrike" kern="1200" cap="none" spc="0" normalizeH="0" baseline="0" noProof="0" dirty="0">
              <a:ln>
                <a:noFill/>
              </a:ln>
              <a:solidFill>
                <a:srgbClr val="5A5A5A"/>
              </a:solidFill>
              <a:effectLst/>
              <a:uLnTx/>
              <a:uFillTx/>
              <a:latin typeface="Arial" panose="020B0604020202020204" pitchFamily="34" charset="0"/>
              <a:ea typeface="+mn-ea"/>
              <a:cs typeface="+mn-cs"/>
            </a:endParaRPr>
          </a:p>
          <a:p>
            <a:pPr marL="274320" marR="0" lvl="1" indent="0" algn="l" defTabSz="914400" rtl="0" eaLnBrk="0" fontAlgn="base" latinLnBrk="0" hangingPunct="0">
              <a:lnSpc>
                <a:spcPct val="100000"/>
              </a:lnSpc>
              <a:spcBef>
                <a:spcPct val="0"/>
              </a:spcBef>
              <a:spcAft>
                <a:spcPct val="0"/>
              </a:spcAft>
              <a:buClrTx/>
              <a:buSzTx/>
              <a:buFont typeface="Arial" panose="020B0604020202020204" pitchFamily="34" charset="0"/>
              <a:buNone/>
              <a:tabLst>
                <a:tab pos="284163" algn="l"/>
                <a:tab pos="4114800" algn="l"/>
              </a:tabLst>
              <a:defRPr/>
            </a:pPr>
            <a:r>
              <a:rPr kumimoji="0" lang="en-US" altLang="en-US" sz="1800" b="0" i="0" u="none" strike="noStrike" kern="1200" cap="none" spc="0" normalizeH="0" baseline="0" noProof="0" dirty="0">
                <a:ln>
                  <a:noFill/>
                </a:ln>
                <a:solidFill>
                  <a:srgbClr val="55565A"/>
                </a:solidFill>
                <a:effectLst/>
                <a:uLnTx/>
                <a:uFillTx/>
                <a:latin typeface="Arial" panose="020B0604020202020204" pitchFamily="34" charset="0"/>
                <a:ea typeface="Calibri" panose="020F0502020204030204" pitchFamily="34" charset="0"/>
                <a:cs typeface="+mn-cs"/>
              </a:rPr>
              <a:t>H0609-018 AARP® Medicare Advantage Patriot</a:t>
            </a:r>
            <a:endParaRPr kumimoji="0" lang="en-US" altLang="en-US" sz="1400" b="0" i="0" u="none" strike="noStrike" kern="1200" cap="none" spc="0" normalizeH="0" baseline="0" noProof="0" dirty="0">
              <a:ln>
                <a:noFill/>
              </a:ln>
              <a:solidFill>
                <a:srgbClr val="5A5A5A"/>
              </a:solidFill>
              <a:effectLst/>
              <a:uLnTx/>
              <a:uFillTx/>
              <a:latin typeface="Arial" panose="020B0604020202020204" pitchFamily="34" charset="0"/>
              <a:ea typeface="+mn-ea"/>
              <a:cs typeface="+mn-cs"/>
            </a:endParaRPr>
          </a:p>
          <a:p>
            <a:pPr marL="274320" marR="0" lvl="1" indent="0" algn="l" defTabSz="914400" rtl="0" eaLnBrk="0" fontAlgn="base" latinLnBrk="0" hangingPunct="0">
              <a:lnSpc>
                <a:spcPct val="100000"/>
              </a:lnSpc>
              <a:spcBef>
                <a:spcPct val="0"/>
              </a:spcBef>
              <a:spcAft>
                <a:spcPct val="0"/>
              </a:spcAft>
              <a:buClrTx/>
              <a:buSzTx/>
              <a:buFont typeface="Arial" panose="020B0604020202020204" pitchFamily="34" charset="0"/>
              <a:buNone/>
              <a:tabLst>
                <a:tab pos="284163" algn="l"/>
                <a:tab pos="4114800" algn="l"/>
              </a:tabLst>
              <a:defRPr/>
            </a:pPr>
            <a:r>
              <a:rPr kumimoji="0" lang="en-US" altLang="en-US" sz="1800" b="0" i="0" u="none" strike="noStrike" kern="1200" cap="none" spc="0" normalizeH="0" baseline="0" noProof="0" dirty="0">
                <a:ln>
                  <a:noFill/>
                </a:ln>
                <a:solidFill>
                  <a:srgbClr val="55565A"/>
                </a:solidFill>
                <a:effectLst/>
                <a:uLnTx/>
                <a:uFillTx/>
                <a:latin typeface="Arial" panose="020B0604020202020204" pitchFamily="34" charset="0"/>
                <a:ea typeface="Calibri" panose="020F0502020204030204" pitchFamily="34" charset="0"/>
                <a:cs typeface="+mn-cs"/>
              </a:rPr>
              <a:t>H0609-034-001 AARP® Medicare Advantage </a:t>
            </a:r>
            <a:r>
              <a:rPr kumimoji="0" lang="en-US" altLang="en-US" sz="1800" b="0" i="0" u="none" strike="noStrike" kern="1200" cap="none" spc="0" normalizeH="0" baseline="0" noProof="0" dirty="0" err="1">
                <a:ln>
                  <a:noFill/>
                </a:ln>
                <a:solidFill>
                  <a:srgbClr val="55565A"/>
                </a:solidFill>
                <a:effectLst/>
                <a:uLnTx/>
                <a:uFillTx/>
                <a:latin typeface="Arial" panose="020B0604020202020204" pitchFamily="34" charset="0"/>
                <a:ea typeface="Calibri" panose="020F0502020204030204" pitchFamily="34" charset="0"/>
                <a:cs typeface="+mn-cs"/>
              </a:rPr>
              <a:t>SecureHorizons</a:t>
            </a:r>
            <a:r>
              <a:rPr kumimoji="0" lang="en-US" altLang="en-US" sz="1800" b="0" i="0" u="none" strike="noStrike" kern="1200" cap="none" spc="0" normalizeH="0" baseline="0" noProof="0" dirty="0">
                <a:ln>
                  <a:noFill/>
                </a:ln>
                <a:solidFill>
                  <a:srgbClr val="55565A"/>
                </a:solidFill>
                <a:effectLst/>
                <a:uLnTx/>
                <a:uFillTx/>
                <a:latin typeface="Arial" panose="020B0604020202020204" pitchFamily="34" charset="0"/>
                <a:ea typeface="Calibri" panose="020F0502020204030204" pitchFamily="34" charset="0"/>
                <a:cs typeface="+mn-cs"/>
              </a:rPr>
              <a:t> Plan 1</a:t>
            </a:r>
            <a:endParaRPr kumimoji="0" lang="en-US" altLang="en-US" sz="1400" b="0" i="0" u="none" strike="noStrike" kern="1200" cap="none" spc="0" normalizeH="0" baseline="0" noProof="0" dirty="0">
              <a:ln>
                <a:noFill/>
              </a:ln>
              <a:solidFill>
                <a:srgbClr val="5A5A5A"/>
              </a:solidFill>
              <a:effectLst/>
              <a:uLnTx/>
              <a:uFillTx/>
              <a:latin typeface="Arial" panose="020B0604020202020204" pitchFamily="34" charset="0"/>
              <a:ea typeface="+mn-ea"/>
              <a:cs typeface="+mn-cs"/>
            </a:endParaRPr>
          </a:p>
          <a:p>
            <a:pPr marL="274320" marR="0" lvl="1" indent="0" algn="l" defTabSz="914400" rtl="0" eaLnBrk="0" fontAlgn="base" latinLnBrk="0" hangingPunct="0">
              <a:lnSpc>
                <a:spcPct val="100000"/>
              </a:lnSpc>
              <a:spcBef>
                <a:spcPct val="0"/>
              </a:spcBef>
              <a:spcAft>
                <a:spcPct val="0"/>
              </a:spcAft>
              <a:buClrTx/>
              <a:buSzTx/>
              <a:buFont typeface="Arial" panose="020B0604020202020204" pitchFamily="34" charset="0"/>
              <a:buNone/>
              <a:tabLst>
                <a:tab pos="284163" algn="l"/>
                <a:tab pos="4114800" algn="l"/>
              </a:tabLst>
              <a:defRPr/>
            </a:pPr>
            <a:r>
              <a:rPr kumimoji="0" lang="en-US" altLang="en-US" sz="1800" b="0" i="0" u="none" strike="noStrike" kern="1200" cap="none" spc="0" normalizeH="0" baseline="0" noProof="0" dirty="0">
                <a:ln>
                  <a:noFill/>
                </a:ln>
                <a:solidFill>
                  <a:srgbClr val="55565A"/>
                </a:solidFill>
                <a:effectLst/>
                <a:uLnTx/>
                <a:uFillTx/>
                <a:latin typeface="Arial" panose="020B0604020202020204" pitchFamily="34" charset="0"/>
                <a:ea typeface="Calibri" panose="020F0502020204030204" pitchFamily="34" charset="0"/>
                <a:cs typeface="+mn-cs"/>
              </a:rPr>
              <a:t>H0609-034-002 AARP® Medicare Advantage </a:t>
            </a:r>
            <a:r>
              <a:rPr kumimoji="0" lang="en-US" altLang="en-US" sz="1800" b="0" i="0" u="none" strike="noStrike" kern="1200" cap="none" spc="0" normalizeH="0" baseline="0" noProof="0" dirty="0" err="1">
                <a:ln>
                  <a:noFill/>
                </a:ln>
                <a:solidFill>
                  <a:srgbClr val="55565A"/>
                </a:solidFill>
                <a:effectLst/>
                <a:uLnTx/>
                <a:uFillTx/>
                <a:latin typeface="Arial" panose="020B0604020202020204" pitchFamily="34" charset="0"/>
                <a:ea typeface="Calibri" panose="020F0502020204030204" pitchFamily="34" charset="0"/>
                <a:cs typeface="+mn-cs"/>
              </a:rPr>
              <a:t>SecureHorizons</a:t>
            </a:r>
            <a:r>
              <a:rPr kumimoji="0" lang="en-US" altLang="en-US" sz="1800" b="0" i="0" u="none" strike="noStrike" kern="1200" cap="none" spc="0" normalizeH="0" baseline="0" noProof="0" dirty="0">
                <a:ln>
                  <a:noFill/>
                </a:ln>
                <a:solidFill>
                  <a:srgbClr val="55565A"/>
                </a:solidFill>
                <a:effectLst/>
                <a:uLnTx/>
                <a:uFillTx/>
                <a:latin typeface="Arial" panose="020B0604020202020204" pitchFamily="34" charset="0"/>
                <a:ea typeface="Calibri" panose="020F0502020204030204" pitchFamily="34" charset="0"/>
                <a:cs typeface="+mn-cs"/>
              </a:rPr>
              <a:t> Plan 1</a:t>
            </a:r>
            <a:endParaRPr kumimoji="0" lang="en-US" altLang="en-US" sz="1400" b="0" i="0" u="none" strike="noStrike" kern="1200" cap="none" spc="0" normalizeH="0" baseline="0" noProof="0" dirty="0">
              <a:ln>
                <a:noFill/>
              </a:ln>
              <a:solidFill>
                <a:srgbClr val="5A5A5A"/>
              </a:solidFill>
              <a:effectLst/>
              <a:uLnTx/>
              <a:uFillTx/>
              <a:latin typeface="Arial" panose="020B0604020202020204" pitchFamily="34" charset="0"/>
              <a:ea typeface="+mn-ea"/>
              <a:cs typeface="+mn-cs"/>
            </a:endParaRPr>
          </a:p>
          <a:p>
            <a:pPr marL="274320" marR="0" lvl="1" indent="0" algn="l" defTabSz="914400" rtl="0" eaLnBrk="0" fontAlgn="base" latinLnBrk="0" hangingPunct="0">
              <a:lnSpc>
                <a:spcPct val="100000"/>
              </a:lnSpc>
              <a:spcBef>
                <a:spcPct val="0"/>
              </a:spcBef>
              <a:spcAft>
                <a:spcPct val="0"/>
              </a:spcAft>
              <a:buClrTx/>
              <a:buSzTx/>
              <a:buFont typeface="Arial" panose="020B0604020202020204" pitchFamily="34" charset="0"/>
              <a:buNone/>
              <a:tabLst>
                <a:tab pos="284163" algn="l"/>
                <a:tab pos="4114800" algn="l"/>
              </a:tabLst>
              <a:defRPr/>
            </a:pPr>
            <a:r>
              <a:rPr kumimoji="0" lang="en-US" altLang="en-US" sz="1800" b="0" i="0" u="none" strike="noStrike" kern="1200" cap="none" spc="0" normalizeH="0" baseline="0" noProof="0" dirty="0">
                <a:ln>
                  <a:noFill/>
                </a:ln>
                <a:solidFill>
                  <a:srgbClr val="55565A"/>
                </a:solidFill>
                <a:effectLst/>
                <a:uLnTx/>
                <a:uFillTx/>
                <a:latin typeface="Arial" panose="020B0604020202020204" pitchFamily="34" charset="0"/>
                <a:ea typeface="Calibri" panose="020F0502020204030204" pitchFamily="34" charset="0"/>
                <a:cs typeface="+mn-cs"/>
              </a:rPr>
              <a:t>H0609-036-001 AARP® Medicare Advantage </a:t>
            </a:r>
            <a:r>
              <a:rPr kumimoji="0" lang="en-US" altLang="en-US" sz="1800" b="0" i="0" u="none" strike="noStrike" kern="1200" cap="none" spc="0" normalizeH="0" baseline="0" noProof="0" dirty="0" err="1">
                <a:ln>
                  <a:noFill/>
                </a:ln>
                <a:solidFill>
                  <a:srgbClr val="55565A"/>
                </a:solidFill>
                <a:effectLst/>
                <a:uLnTx/>
                <a:uFillTx/>
                <a:latin typeface="Arial" panose="020B0604020202020204" pitchFamily="34" charset="0"/>
                <a:ea typeface="Calibri" panose="020F0502020204030204" pitchFamily="34" charset="0"/>
                <a:cs typeface="+mn-cs"/>
              </a:rPr>
              <a:t>SecureHorizons</a:t>
            </a:r>
            <a:r>
              <a:rPr kumimoji="0" lang="en-US" altLang="en-US" sz="1800" b="0" i="0" u="none" strike="noStrike" kern="1200" cap="none" spc="0" normalizeH="0" baseline="0" noProof="0" dirty="0">
                <a:ln>
                  <a:noFill/>
                </a:ln>
                <a:solidFill>
                  <a:srgbClr val="55565A"/>
                </a:solidFill>
                <a:effectLst/>
                <a:uLnTx/>
                <a:uFillTx/>
                <a:latin typeface="Arial" panose="020B0604020202020204" pitchFamily="34" charset="0"/>
                <a:ea typeface="Calibri" panose="020F0502020204030204" pitchFamily="34" charset="0"/>
                <a:cs typeface="+mn-cs"/>
              </a:rPr>
              <a:t> Plan 2</a:t>
            </a:r>
            <a:endParaRPr kumimoji="0" lang="en-US" altLang="en-US" sz="1400" b="0" i="0" u="none" strike="noStrike" kern="1200" cap="none" spc="0" normalizeH="0" baseline="0" noProof="0" dirty="0">
              <a:ln>
                <a:noFill/>
              </a:ln>
              <a:solidFill>
                <a:srgbClr val="5A5A5A"/>
              </a:solidFill>
              <a:effectLst/>
              <a:uLnTx/>
              <a:uFillTx/>
              <a:latin typeface="Arial" panose="020B0604020202020204" pitchFamily="34" charset="0"/>
              <a:ea typeface="+mn-ea"/>
              <a:cs typeface="+mn-cs"/>
            </a:endParaRPr>
          </a:p>
          <a:p>
            <a:pPr marL="274320" marR="0" lvl="1" indent="0" algn="l" defTabSz="914400" rtl="0" eaLnBrk="0" fontAlgn="base" latinLnBrk="0" hangingPunct="0">
              <a:lnSpc>
                <a:spcPct val="100000"/>
              </a:lnSpc>
              <a:spcBef>
                <a:spcPct val="0"/>
              </a:spcBef>
              <a:spcAft>
                <a:spcPct val="0"/>
              </a:spcAft>
              <a:buClrTx/>
              <a:buSzTx/>
              <a:buFont typeface="Arial" panose="020B0604020202020204" pitchFamily="34" charset="0"/>
              <a:buNone/>
              <a:tabLst>
                <a:tab pos="284163" algn="l"/>
                <a:tab pos="4114800" algn="l"/>
              </a:tabLst>
              <a:defRPr/>
            </a:pPr>
            <a:r>
              <a:rPr kumimoji="0" lang="en-US" altLang="en-US" sz="1800" b="0" i="0" u="none" strike="noStrike" kern="1200" cap="none" spc="0" normalizeH="0" baseline="0" noProof="0" dirty="0">
                <a:ln>
                  <a:noFill/>
                </a:ln>
                <a:solidFill>
                  <a:srgbClr val="55565A"/>
                </a:solidFill>
                <a:effectLst/>
                <a:uLnTx/>
                <a:uFillTx/>
                <a:latin typeface="Arial" panose="020B0604020202020204" pitchFamily="34" charset="0"/>
                <a:ea typeface="Calibri" panose="020F0502020204030204" pitchFamily="34" charset="0"/>
                <a:cs typeface="+mn-cs"/>
              </a:rPr>
              <a:t>H0609-036-002 AARP® Medicare Advantage </a:t>
            </a:r>
            <a:r>
              <a:rPr kumimoji="0" lang="en-US" altLang="en-US" sz="1800" b="0" i="0" u="none" strike="noStrike" kern="1200" cap="none" spc="0" normalizeH="0" baseline="0" noProof="0" dirty="0" err="1">
                <a:ln>
                  <a:noFill/>
                </a:ln>
                <a:solidFill>
                  <a:srgbClr val="55565A"/>
                </a:solidFill>
                <a:effectLst/>
                <a:uLnTx/>
                <a:uFillTx/>
                <a:latin typeface="Arial" panose="020B0604020202020204" pitchFamily="34" charset="0"/>
                <a:ea typeface="Calibri" panose="020F0502020204030204" pitchFamily="34" charset="0"/>
                <a:cs typeface="+mn-cs"/>
              </a:rPr>
              <a:t>SecureHorizons</a:t>
            </a:r>
            <a:r>
              <a:rPr kumimoji="0" lang="en-US" altLang="en-US" sz="1800" b="0" i="0" u="none" strike="noStrike" kern="1200" cap="none" spc="0" normalizeH="0" baseline="0" noProof="0" dirty="0">
                <a:ln>
                  <a:noFill/>
                </a:ln>
                <a:solidFill>
                  <a:srgbClr val="55565A"/>
                </a:solidFill>
                <a:effectLst/>
                <a:uLnTx/>
                <a:uFillTx/>
                <a:latin typeface="Arial" panose="020B0604020202020204" pitchFamily="34" charset="0"/>
                <a:ea typeface="Calibri" panose="020F0502020204030204" pitchFamily="34" charset="0"/>
                <a:cs typeface="+mn-cs"/>
              </a:rPr>
              <a:t> Plan 2</a:t>
            </a:r>
            <a:endParaRPr kumimoji="0" lang="en-US" altLang="en-US" sz="1400" b="0" i="0" u="none" strike="noStrike" kern="1200" cap="none" spc="0" normalizeH="0" baseline="0" noProof="0" dirty="0">
              <a:ln>
                <a:noFill/>
              </a:ln>
              <a:solidFill>
                <a:srgbClr val="5A5A5A"/>
              </a:solidFill>
              <a:effectLst/>
              <a:uLnTx/>
              <a:uFillTx/>
              <a:latin typeface="Arial" panose="020B0604020202020204" pitchFamily="34" charset="0"/>
              <a:ea typeface="+mn-ea"/>
              <a:cs typeface="+mn-cs"/>
            </a:endParaRPr>
          </a:p>
          <a:p>
            <a:pPr marL="274320" marR="0" lvl="1" indent="0" algn="l" defTabSz="914400" rtl="0" eaLnBrk="0" fontAlgn="base" latinLnBrk="0" hangingPunct="0">
              <a:lnSpc>
                <a:spcPct val="100000"/>
              </a:lnSpc>
              <a:spcBef>
                <a:spcPct val="0"/>
              </a:spcBef>
              <a:spcAft>
                <a:spcPct val="0"/>
              </a:spcAft>
              <a:buClrTx/>
              <a:buSzTx/>
              <a:buFont typeface="Arial" panose="020B0604020202020204" pitchFamily="34" charset="0"/>
              <a:buNone/>
              <a:tabLst>
                <a:tab pos="284163" algn="l"/>
                <a:tab pos="4114800" algn="l"/>
              </a:tabLst>
              <a:defRPr/>
            </a:pPr>
            <a:r>
              <a:rPr kumimoji="0" lang="en-US" altLang="en-US" sz="1800" b="0" i="0" u="none" strike="noStrike" kern="1200" cap="none" spc="0" normalizeH="0" baseline="0" noProof="0" dirty="0">
                <a:ln>
                  <a:noFill/>
                </a:ln>
                <a:solidFill>
                  <a:srgbClr val="55565A"/>
                </a:solidFill>
                <a:effectLst/>
                <a:uLnTx/>
                <a:uFillTx/>
                <a:latin typeface="Arial" panose="020B0604020202020204" pitchFamily="34" charset="0"/>
                <a:ea typeface="Calibri" panose="020F0502020204030204" pitchFamily="34" charset="0"/>
                <a:cs typeface="+mn-cs"/>
              </a:rPr>
              <a:t>H0609-041-000 AARP® Medicare Advantage Patriot</a:t>
            </a:r>
            <a:endParaRPr kumimoji="0" lang="en-US" altLang="en-US" sz="1400" b="0" i="0" u="none" strike="noStrike" kern="1200" cap="none" spc="0" normalizeH="0" baseline="0" noProof="0" dirty="0">
              <a:ln>
                <a:noFill/>
              </a:ln>
              <a:solidFill>
                <a:srgbClr val="5A5A5A"/>
              </a:solidFill>
              <a:effectLst/>
              <a:uLnTx/>
              <a:uFillTx/>
              <a:latin typeface="Arial" panose="020B0604020202020204" pitchFamily="34" charset="0"/>
              <a:ea typeface="+mn-ea"/>
              <a:cs typeface="+mn-cs"/>
            </a:endParaRPr>
          </a:p>
          <a:p>
            <a:pPr marL="274320" marR="0" lvl="1" indent="0" algn="l" defTabSz="914400" rtl="0" eaLnBrk="0" fontAlgn="base" latinLnBrk="0" hangingPunct="0">
              <a:lnSpc>
                <a:spcPct val="100000"/>
              </a:lnSpc>
              <a:spcBef>
                <a:spcPct val="0"/>
              </a:spcBef>
              <a:spcAft>
                <a:spcPct val="0"/>
              </a:spcAft>
              <a:buClrTx/>
              <a:buSzTx/>
              <a:buFont typeface="Arial" panose="020B0604020202020204" pitchFamily="34" charset="0"/>
              <a:buNone/>
              <a:tabLst>
                <a:tab pos="284163" algn="l"/>
                <a:tab pos="4114800" algn="l"/>
              </a:tabLst>
              <a:defRPr/>
            </a:pPr>
            <a:r>
              <a:rPr kumimoji="0" lang="en-US" altLang="en-US" sz="1800" b="0" i="0" u="none" strike="noStrike" kern="1200" cap="none" spc="0" normalizeH="0" baseline="0" noProof="0" dirty="0">
                <a:ln>
                  <a:noFill/>
                </a:ln>
                <a:solidFill>
                  <a:srgbClr val="55565A"/>
                </a:solidFill>
                <a:effectLst/>
                <a:uLnTx/>
                <a:uFillTx/>
                <a:latin typeface="Arial" panose="020B0604020202020204" pitchFamily="34" charset="0"/>
                <a:ea typeface="Calibri" panose="020F0502020204030204" pitchFamily="34" charset="0"/>
                <a:cs typeface="+mn-cs"/>
              </a:rPr>
              <a:t>H0609-048 AARP Medicare Advantage Plan 1 (HMO)</a:t>
            </a:r>
            <a:endParaRPr kumimoji="0" lang="en-US" altLang="en-US" sz="1400" b="0" i="0" u="none" strike="noStrike" kern="1200" cap="none" spc="0" normalizeH="0" baseline="0" noProof="0" dirty="0">
              <a:ln>
                <a:noFill/>
              </a:ln>
              <a:solidFill>
                <a:srgbClr val="5A5A5A"/>
              </a:solidFill>
              <a:effectLst/>
              <a:uLnTx/>
              <a:uFillTx/>
              <a:latin typeface="Arial" panose="020B0604020202020204" pitchFamily="34" charset="0"/>
              <a:ea typeface="+mn-ea"/>
              <a:cs typeface="+mn-cs"/>
            </a:endParaRPr>
          </a:p>
          <a:p>
            <a:pPr marL="274320" marR="0" lvl="1" indent="0" algn="l" defTabSz="914400" rtl="0" eaLnBrk="0" fontAlgn="base" latinLnBrk="0" hangingPunct="0">
              <a:lnSpc>
                <a:spcPct val="100000"/>
              </a:lnSpc>
              <a:spcBef>
                <a:spcPct val="0"/>
              </a:spcBef>
              <a:spcAft>
                <a:spcPct val="0"/>
              </a:spcAft>
              <a:buClrTx/>
              <a:buSzTx/>
              <a:buFont typeface="Arial" panose="020B0604020202020204" pitchFamily="34" charset="0"/>
              <a:buNone/>
              <a:tabLst>
                <a:tab pos="284163" algn="l"/>
                <a:tab pos="4114800" algn="l"/>
              </a:tabLst>
              <a:defRPr/>
            </a:pPr>
            <a:r>
              <a:rPr kumimoji="0" lang="en-US" altLang="en-US" sz="1800" b="0" i="0" u="none" strike="noStrike" kern="1200" cap="none" spc="0" normalizeH="0" baseline="0" noProof="0" dirty="0">
                <a:ln>
                  <a:noFill/>
                </a:ln>
                <a:solidFill>
                  <a:srgbClr val="55565A"/>
                </a:solidFill>
                <a:effectLst/>
                <a:uLnTx/>
                <a:uFillTx/>
                <a:latin typeface="Arial" panose="020B0604020202020204" pitchFamily="34" charset="0"/>
                <a:ea typeface="Calibri" panose="020F0502020204030204" pitchFamily="34" charset="0"/>
                <a:cs typeface="+mn-cs"/>
              </a:rPr>
              <a:t>H0609-804/806 UnitedHealthcare Group Medicare Advantage (HMO)</a:t>
            </a:r>
            <a:endParaRPr kumimoji="0" lang="en-US" altLang="en-US" sz="1400" b="0" i="0" u="none" strike="noStrike" kern="1200" cap="none" spc="0" normalizeH="0" baseline="0" noProof="0" dirty="0">
              <a:ln>
                <a:noFill/>
              </a:ln>
              <a:solidFill>
                <a:srgbClr val="5A5A5A"/>
              </a:solidFill>
              <a:effectLst/>
              <a:uLnTx/>
              <a:uFillTx/>
              <a:latin typeface="Arial" panose="020B0604020202020204" pitchFamily="34" charset="0"/>
              <a:ea typeface="+mn-ea"/>
              <a:cs typeface="+mn-cs"/>
            </a:endParaRPr>
          </a:p>
          <a:p>
            <a:pPr marL="274320" marR="0" lvl="1" indent="0" algn="l" defTabSz="914400" rtl="0" eaLnBrk="0" fontAlgn="base" latinLnBrk="0" hangingPunct="0">
              <a:lnSpc>
                <a:spcPct val="100000"/>
              </a:lnSpc>
              <a:spcBef>
                <a:spcPct val="0"/>
              </a:spcBef>
              <a:spcAft>
                <a:spcPct val="0"/>
              </a:spcAft>
              <a:buClrTx/>
              <a:buSzTx/>
              <a:buFont typeface="Arial" panose="020B0604020202020204" pitchFamily="34" charset="0"/>
              <a:buNone/>
              <a:tabLst>
                <a:tab pos="284163" algn="l"/>
                <a:tab pos="4114800" algn="l"/>
              </a:tabLst>
              <a:defRPr/>
            </a:pPr>
            <a:r>
              <a:rPr kumimoji="0" lang="en-US" altLang="en-US" sz="1800" b="0" i="0" u="none" strike="noStrike" kern="1200" cap="none" spc="0" normalizeH="0" baseline="0" noProof="0" dirty="0">
                <a:ln>
                  <a:noFill/>
                </a:ln>
                <a:solidFill>
                  <a:srgbClr val="55565A"/>
                </a:solidFill>
                <a:effectLst/>
                <a:uLnTx/>
                <a:uFillTx/>
                <a:latin typeface="Arial" panose="020B0604020202020204" pitchFamily="34" charset="0"/>
                <a:ea typeface="Calibri" panose="020F0502020204030204" pitchFamily="34" charset="0"/>
                <a:cs typeface="+mn-cs"/>
              </a:rPr>
              <a:t>H2577-001 AARP® Medicare Advantage Choice Plan 1 (PPO)</a:t>
            </a:r>
            <a:endParaRPr kumimoji="0" lang="en-US" altLang="en-US" sz="1400" b="0" i="0" u="none" strike="noStrike" kern="1200" cap="none" spc="0" normalizeH="0" baseline="0" noProof="0" dirty="0">
              <a:ln>
                <a:noFill/>
              </a:ln>
              <a:solidFill>
                <a:srgbClr val="5A5A5A"/>
              </a:solidFill>
              <a:effectLst/>
              <a:uLnTx/>
              <a:uFillTx/>
              <a:latin typeface="Arial" panose="020B0604020202020204" pitchFamily="34" charset="0"/>
              <a:ea typeface="+mn-ea"/>
              <a:cs typeface="+mn-cs"/>
            </a:endParaRPr>
          </a:p>
          <a:p>
            <a:pPr marL="274320" marR="0" lvl="1" indent="0" algn="l" defTabSz="914400" rtl="0" eaLnBrk="0" fontAlgn="base" latinLnBrk="0" hangingPunct="0">
              <a:lnSpc>
                <a:spcPct val="100000"/>
              </a:lnSpc>
              <a:spcBef>
                <a:spcPct val="0"/>
              </a:spcBef>
              <a:spcAft>
                <a:spcPct val="0"/>
              </a:spcAft>
              <a:buClrTx/>
              <a:buSzTx/>
              <a:buFont typeface="Arial" panose="020B0604020202020204" pitchFamily="34" charset="0"/>
              <a:buNone/>
              <a:tabLst>
                <a:tab pos="284163" algn="l"/>
                <a:tab pos="4114800" algn="l"/>
              </a:tabLst>
              <a:defRPr/>
            </a:pPr>
            <a:r>
              <a:rPr kumimoji="0" lang="en-US" altLang="en-US" sz="1800" b="0" i="0" u="none" strike="noStrike" kern="1200" cap="none" spc="0" normalizeH="0" baseline="0" noProof="0" dirty="0">
                <a:ln>
                  <a:noFill/>
                </a:ln>
                <a:solidFill>
                  <a:srgbClr val="55565A"/>
                </a:solidFill>
                <a:effectLst/>
                <a:uLnTx/>
                <a:uFillTx/>
                <a:latin typeface="Arial" panose="020B0604020202020204" pitchFamily="34" charset="0"/>
                <a:ea typeface="Calibri" panose="020F0502020204030204" pitchFamily="34" charset="0"/>
                <a:cs typeface="+mn-cs"/>
              </a:rPr>
              <a:t>H2577-002 AARP® Medicare Advantage Walgreens (PPO)</a:t>
            </a:r>
            <a:endParaRPr kumimoji="0" lang="en-US" altLang="en-US" sz="1400" b="0" i="0" u="none" strike="noStrike" kern="1200" cap="none" spc="0" normalizeH="0" baseline="0" noProof="0" dirty="0">
              <a:ln>
                <a:noFill/>
              </a:ln>
              <a:solidFill>
                <a:srgbClr val="5A5A5A"/>
              </a:solidFill>
              <a:effectLst/>
              <a:uLnTx/>
              <a:uFillTx/>
              <a:latin typeface="Arial" panose="020B0604020202020204" pitchFamily="34" charset="0"/>
              <a:ea typeface="+mn-ea"/>
              <a:cs typeface="+mn-cs"/>
            </a:endParaRPr>
          </a:p>
          <a:p>
            <a:pPr marL="274320" marR="0" lvl="1" indent="0" algn="l" defTabSz="914400" rtl="0" eaLnBrk="0" fontAlgn="base" latinLnBrk="0" hangingPunct="0">
              <a:lnSpc>
                <a:spcPct val="100000"/>
              </a:lnSpc>
              <a:spcBef>
                <a:spcPct val="0"/>
              </a:spcBef>
              <a:spcAft>
                <a:spcPct val="0"/>
              </a:spcAft>
              <a:buClrTx/>
              <a:buSzTx/>
              <a:buFont typeface="Arial" panose="020B0604020202020204" pitchFamily="34" charset="0"/>
              <a:buNone/>
              <a:tabLst>
                <a:tab pos="284163" algn="l"/>
                <a:tab pos="4114800" algn="l"/>
              </a:tabLst>
              <a:defRPr/>
            </a:pPr>
            <a:r>
              <a:rPr kumimoji="0" lang="en-US" altLang="en-US" sz="1800" b="0" i="0" u="none" strike="noStrike" kern="1200" cap="none" spc="0" normalizeH="0" baseline="0" noProof="0" dirty="0">
                <a:ln>
                  <a:noFill/>
                </a:ln>
                <a:solidFill>
                  <a:srgbClr val="55565A"/>
                </a:solidFill>
                <a:effectLst/>
                <a:uLnTx/>
                <a:uFillTx/>
                <a:latin typeface="Arial" panose="020B0604020202020204" pitchFamily="34" charset="0"/>
                <a:ea typeface="Calibri" panose="020F0502020204030204" pitchFamily="34" charset="0"/>
                <a:cs typeface="+mn-cs"/>
              </a:rPr>
              <a:t>H2577-003 AARP® Medicare Advantage Choice Plan 2 (PPO)</a:t>
            </a:r>
            <a:endParaRPr kumimoji="0" lang="en-US" altLang="en-US" sz="1400" b="0" i="0" u="none" strike="noStrike" kern="1200" cap="none" spc="0" normalizeH="0" baseline="0" noProof="0" dirty="0">
              <a:ln>
                <a:noFill/>
              </a:ln>
              <a:solidFill>
                <a:srgbClr val="5A5A5A"/>
              </a:solidFill>
              <a:effectLst/>
              <a:uLnTx/>
              <a:uFillTx/>
              <a:latin typeface="Arial" panose="020B0604020202020204" pitchFamily="34" charset="0"/>
              <a:ea typeface="+mn-ea"/>
              <a:cs typeface="+mn-cs"/>
            </a:endParaRPr>
          </a:p>
          <a:p>
            <a:pPr marL="274320" marR="0" lvl="1" indent="0" algn="l" defTabSz="914400" rtl="0" eaLnBrk="0" fontAlgn="base" latinLnBrk="0" hangingPunct="0">
              <a:lnSpc>
                <a:spcPct val="100000"/>
              </a:lnSpc>
              <a:spcBef>
                <a:spcPct val="0"/>
              </a:spcBef>
              <a:spcAft>
                <a:spcPct val="0"/>
              </a:spcAft>
              <a:buClrTx/>
              <a:buSzTx/>
              <a:buFont typeface="Arial" panose="020B0604020202020204" pitchFamily="34" charset="0"/>
              <a:buNone/>
              <a:tabLst>
                <a:tab pos="284163" algn="l"/>
                <a:tab pos="4114800" algn="l"/>
              </a:tabLst>
              <a:defRPr/>
            </a:pPr>
            <a:r>
              <a:rPr kumimoji="0" lang="en-US" altLang="en-US" sz="1800" b="0" i="0" u="none" strike="noStrike" kern="1200" cap="none" spc="0" normalizeH="0" baseline="0" noProof="0" dirty="0">
                <a:ln>
                  <a:noFill/>
                </a:ln>
                <a:solidFill>
                  <a:srgbClr val="55565A"/>
                </a:solidFill>
                <a:effectLst/>
                <a:uLnTx/>
                <a:uFillTx/>
                <a:latin typeface="Arial" panose="020B0604020202020204" pitchFamily="34" charset="0"/>
                <a:ea typeface="Calibri" panose="020F0502020204030204" pitchFamily="34" charset="0"/>
                <a:cs typeface="+mn-cs"/>
              </a:rPr>
              <a:t>H2577-022 AARP® Medicare Advantage Choice Plan 3 (PPO)</a:t>
            </a:r>
            <a:endParaRPr kumimoji="0" lang="en-US" altLang="en-US" sz="1400" b="0" i="0" u="none" strike="noStrike" kern="1200" cap="none" spc="0" normalizeH="0" baseline="0" noProof="0" dirty="0">
              <a:ln>
                <a:noFill/>
              </a:ln>
              <a:solidFill>
                <a:srgbClr val="5A5A5A"/>
              </a:solidFill>
              <a:effectLst/>
              <a:uLnTx/>
              <a:uFillTx/>
              <a:latin typeface="Arial" panose="020B0604020202020204" pitchFamily="34" charset="0"/>
              <a:ea typeface="+mn-ea"/>
              <a:cs typeface="+mn-cs"/>
            </a:endParaRPr>
          </a:p>
          <a:p>
            <a:pPr marL="274320" marR="0" lvl="1" indent="0" algn="l" defTabSz="914400" rtl="0" eaLnBrk="0" fontAlgn="base" latinLnBrk="0" hangingPunct="0">
              <a:lnSpc>
                <a:spcPct val="100000"/>
              </a:lnSpc>
              <a:spcBef>
                <a:spcPct val="0"/>
              </a:spcBef>
              <a:spcAft>
                <a:spcPct val="0"/>
              </a:spcAft>
              <a:buClrTx/>
              <a:buSzTx/>
              <a:buFont typeface="Arial" panose="020B0604020202020204" pitchFamily="34" charset="0"/>
              <a:buNone/>
              <a:tabLst>
                <a:tab pos="284163" algn="l"/>
                <a:tab pos="4114800" algn="l"/>
              </a:tabLst>
              <a:defRPr/>
            </a:pPr>
            <a:r>
              <a:rPr kumimoji="0" lang="en-US" altLang="en-US" sz="1800" b="0" i="0" u="none" strike="noStrike" kern="1200" cap="none" spc="0" normalizeH="0" baseline="0" noProof="0" dirty="0">
                <a:ln>
                  <a:noFill/>
                </a:ln>
                <a:solidFill>
                  <a:srgbClr val="55565A"/>
                </a:solidFill>
                <a:effectLst/>
                <a:uLnTx/>
                <a:uFillTx/>
                <a:latin typeface="Arial" panose="020B0604020202020204" pitchFamily="34" charset="0"/>
                <a:ea typeface="Calibri" panose="020F0502020204030204" pitchFamily="34" charset="0"/>
                <a:cs typeface="+mn-cs"/>
              </a:rPr>
              <a:t>H2577-023 AARP® Medicare Advantage Choice Plan 3 (PPO)</a:t>
            </a:r>
            <a:endParaRPr kumimoji="0" lang="en-US" altLang="en-US" sz="4000" b="0" i="0" u="none" strike="noStrike" kern="1200" cap="none" spc="0" normalizeH="0" baseline="0" noProof="0" dirty="0">
              <a:ln>
                <a:noFill/>
              </a:ln>
              <a:solidFill>
                <a:srgbClr val="5A5A5A"/>
              </a:solidFill>
              <a:effectLst/>
              <a:uLnTx/>
              <a:uFillTx/>
              <a:latin typeface="Arial" panose="020B0604020202020204" pitchFamily="34" charset="0"/>
              <a:ea typeface="+mn-ea"/>
              <a:cs typeface="+mn-cs"/>
            </a:endParaRPr>
          </a:p>
          <a:p>
            <a:pPr marL="342900" marR="0" lvl="0" indent="-342900" algn="l" defTabSz="914400" rtl="0" eaLnBrk="1" fontAlgn="auto" latinLnBrk="0" hangingPunct="1">
              <a:lnSpc>
                <a:spcPct val="100000"/>
              </a:lnSpc>
              <a:spcBef>
                <a:spcPts val="600"/>
              </a:spcBef>
              <a:spcAft>
                <a:spcPts val="0"/>
              </a:spcAft>
              <a:buClr>
                <a:srgbClr val="FF612B"/>
              </a:buClr>
              <a:buSzTx/>
              <a:buFont typeface="Wingdings" panose="05000000000000000000" pitchFamily="2" charset="2"/>
              <a:buChar char="v"/>
              <a:tabLst/>
              <a:defRPr/>
            </a:pPr>
            <a:endParaRPr kumimoji="0" lang="en-US" sz="2400" b="0" i="0" u="none" strike="noStrike" kern="1200" cap="none" spc="0" normalizeH="0" baseline="0" noProof="0" dirty="0">
              <a:ln>
                <a:noFill/>
              </a:ln>
              <a:solidFill>
                <a:srgbClr val="002677"/>
              </a:solidFill>
              <a:effectLst/>
              <a:uLnTx/>
              <a:uFillTx/>
              <a:latin typeface="Arial" panose="020B0604020202020204"/>
              <a:ea typeface="+mn-ea"/>
              <a:cs typeface="+mn-cs"/>
            </a:endParaRPr>
          </a:p>
        </p:txBody>
      </p:sp>
      <p:cxnSp>
        <p:nvCxnSpPr>
          <p:cNvPr id="10" name="Straight Connector 9">
            <a:extLst>
              <a:ext uri="{FF2B5EF4-FFF2-40B4-BE49-F238E27FC236}">
                <a16:creationId xmlns:a16="http://schemas.microsoft.com/office/drawing/2014/main" id="{894CF566-112C-4E47-8F16-706BE2233FCD}"/>
              </a:ext>
            </a:extLst>
          </p:cNvPr>
          <p:cNvCxnSpPr>
            <a:cxnSpLocks/>
          </p:cNvCxnSpPr>
          <p:nvPr/>
        </p:nvCxnSpPr>
        <p:spPr bwMode="gray">
          <a:xfrm>
            <a:off x="1618891" y="1295577"/>
            <a:ext cx="9014275" cy="0"/>
          </a:xfrm>
          <a:prstGeom prst="line">
            <a:avLst/>
          </a:prstGeom>
          <a:ln w="19050" cap="rnd">
            <a:solidFill>
              <a:schemeClr val="accent6"/>
            </a:solidFill>
            <a:round/>
            <a:headEnd w="lg" len="med"/>
            <a:tailEnd type="none" w="lg" len="med"/>
          </a:ln>
        </p:spPr>
        <p:style>
          <a:lnRef idx="1">
            <a:schemeClr val="accent1"/>
          </a:lnRef>
          <a:fillRef idx="0">
            <a:schemeClr val="accent1"/>
          </a:fillRef>
          <a:effectRef idx="0">
            <a:schemeClr val="accent1"/>
          </a:effectRef>
          <a:fontRef idx="minor">
            <a:schemeClr val="tx1"/>
          </a:fontRef>
        </p:style>
      </p:cxnSp>
      <p:pic>
        <p:nvPicPr>
          <p:cNvPr id="21" name="Picture 20">
            <a:extLst>
              <a:ext uri="{FF2B5EF4-FFF2-40B4-BE49-F238E27FC236}">
                <a16:creationId xmlns:a16="http://schemas.microsoft.com/office/drawing/2014/main" id="{8DBA5A95-FAEC-459E-8A29-07C10D5DB5D1}"/>
              </a:ext>
            </a:extLst>
          </p:cNvPr>
          <p:cNvPicPr>
            <a:picLocks noChangeAspect="1"/>
          </p:cNvPicPr>
          <p:nvPr/>
        </p:nvPicPr>
        <p:blipFill>
          <a:blip r:embed="rId3"/>
          <a:stretch>
            <a:fillRect/>
          </a:stretch>
        </p:blipFill>
        <p:spPr>
          <a:xfrm>
            <a:off x="4314050" y="1370292"/>
            <a:ext cx="2527132" cy="435228"/>
          </a:xfrm>
          <a:prstGeom prst="rect">
            <a:avLst/>
          </a:prstGeom>
        </p:spPr>
      </p:pic>
    </p:spTree>
    <p:extLst>
      <p:ext uri="{BB962C8B-B14F-4D97-AF65-F5344CB8AC3E}">
        <p14:creationId xmlns:p14="http://schemas.microsoft.com/office/powerpoint/2010/main" val="4129765921"/>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D83AD3-AABD-41F8-87F6-1F957DCAAD72}"/>
              </a:ext>
            </a:extLst>
          </p:cNvPr>
          <p:cNvSpPr>
            <a:spLocks noGrp="1"/>
          </p:cNvSpPr>
          <p:nvPr>
            <p:ph type="title"/>
          </p:nvPr>
        </p:nvSpPr>
        <p:spPr/>
        <p:txBody>
          <a:bodyPr/>
          <a:lstStyle/>
          <a:p>
            <a:r>
              <a:rPr lang="en-US" dirty="0"/>
              <a:t>How to Identify Our Members</a:t>
            </a:r>
          </a:p>
        </p:txBody>
      </p:sp>
      <p:sp>
        <p:nvSpPr>
          <p:cNvPr id="17" name="TextBox 16">
            <a:extLst>
              <a:ext uri="{FF2B5EF4-FFF2-40B4-BE49-F238E27FC236}">
                <a16:creationId xmlns:a16="http://schemas.microsoft.com/office/drawing/2014/main" id="{4F05B924-568C-4358-ACC1-94CE03ED8F24}"/>
              </a:ext>
            </a:extLst>
          </p:cNvPr>
          <p:cNvSpPr txBox="1"/>
          <p:nvPr/>
        </p:nvSpPr>
        <p:spPr bwMode="gray">
          <a:xfrm>
            <a:off x="730344" y="4317118"/>
            <a:ext cx="4642282" cy="1077218"/>
          </a:xfrm>
          <a:prstGeom prst="rect">
            <a:avLst/>
          </a:prstGeom>
          <a:noFill/>
        </p:spPr>
        <p:txBody>
          <a:bodyPr wrap="square">
            <a:spAutoFit/>
          </a:bodyPr>
          <a:lstStyle/>
          <a:p>
            <a:pPr marL="342900" marR="0" lvl="0" indent="-342900" algn="l" defTabSz="914400" rtl="0" eaLnBrk="1" fontAlgn="auto" latinLnBrk="0" hangingPunct="1">
              <a:lnSpc>
                <a:spcPct val="100000"/>
              </a:lnSpc>
              <a:spcBef>
                <a:spcPts val="0"/>
              </a:spcBef>
              <a:spcAft>
                <a:spcPts val="0"/>
              </a:spcAft>
              <a:buClr>
                <a:srgbClr val="FF612B"/>
              </a:buClr>
              <a:buSzPct val="100000"/>
              <a:buFont typeface="+mj-lt"/>
              <a:buAutoNum type="arabicPeriod"/>
              <a:tabLst>
                <a:tab pos="628650" algn="l"/>
              </a:tabLst>
              <a:defRPr/>
            </a:pPr>
            <a:r>
              <a:rPr kumimoji="0" lang="en-US" sz="1600" b="0" i="0" u="none" strike="noStrike" kern="1200" cap="none" spc="0" normalizeH="0" baseline="0" noProof="0" dirty="0">
                <a:ln>
                  <a:noFill/>
                </a:ln>
                <a:solidFill>
                  <a:srgbClr val="55565A"/>
                </a:solidFill>
                <a:effectLst/>
                <a:uLnTx/>
                <a:uFillTx/>
                <a:latin typeface="Arial" panose="020B0604020202020204"/>
                <a:ea typeface="Arial" panose="020B0604020202020204" pitchFamily="34" charset="0"/>
                <a:cs typeface="Gill Sans MT" panose="020B0502020104020203" pitchFamily="34" charset="0"/>
              </a:rPr>
              <a:t>Payer</a:t>
            </a:r>
            <a:r>
              <a:rPr kumimoji="0" lang="en-US" sz="1600" b="0" i="0" u="none" strike="noStrike" kern="1200" cap="none" spc="-5" normalizeH="0" baseline="0" noProof="0" dirty="0">
                <a:ln>
                  <a:noFill/>
                </a:ln>
                <a:solidFill>
                  <a:srgbClr val="55565A"/>
                </a:solidFill>
                <a:effectLst/>
                <a:uLnTx/>
                <a:uFillTx/>
                <a:latin typeface="Arial" panose="020B0604020202020204"/>
                <a:ea typeface="Arial" panose="020B0604020202020204" pitchFamily="34" charset="0"/>
                <a:cs typeface="Gill Sans MT" panose="020B0502020104020203" pitchFamily="34" charset="0"/>
              </a:rPr>
              <a:t> </a:t>
            </a:r>
            <a:r>
              <a:rPr kumimoji="0" lang="en-US" sz="1600" b="0" i="0" u="none" strike="noStrike" kern="1200" cap="none" spc="0" normalizeH="0" baseline="0" noProof="0" dirty="0">
                <a:ln>
                  <a:noFill/>
                </a:ln>
                <a:solidFill>
                  <a:srgbClr val="55565A"/>
                </a:solidFill>
                <a:effectLst/>
                <a:uLnTx/>
                <a:uFillTx/>
                <a:latin typeface="Arial" panose="020B0604020202020204"/>
                <a:ea typeface="Arial" panose="020B0604020202020204" pitchFamily="34" charset="0"/>
                <a:cs typeface="Gill Sans MT" panose="020B0502020104020203" pitchFamily="34" charset="0"/>
              </a:rPr>
              <a:t>ID:  LIFE1</a:t>
            </a:r>
            <a:endParaRPr kumimoji="0" lang="en-US" sz="1600" b="0" i="0" u="none" strike="noStrike" kern="1200" cap="none" spc="0" normalizeH="0" baseline="0" noProof="0" dirty="0">
              <a:ln>
                <a:noFill/>
              </a:ln>
              <a:solidFill>
                <a:srgbClr val="5A5A5A"/>
              </a:solidFill>
              <a:effectLst/>
              <a:uLnTx/>
              <a:uFillTx/>
              <a:latin typeface="Arial" panose="020B0604020202020204"/>
              <a:ea typeface="Arial" panose="020B0604020202020204" pitchFamily="34" charset="0"/>
              <a:cs typeface="Gill Sans MT" panose="020B0502020104020203" pitchFamily="34" charset="0"/>
            </a:endParaRPr>
          </a:p>
          <a:p>
            <a:pPr marL="342900" marR="0" lvl="0" indent="-342900" algn="l" defTabSz="914400" rtl="0" eaLnBrk="1" fontAlgn="auto" latinLnBrk="0" hangingPunct="1">
              <a:lnSpc>
                <a:spcPct val="100000"/>
              </a:lnSpc>
              <a:spcBef>
                <a:spcPts val="0"/>
              </a:spcBef>
              <a:spcAft>
                <a:spcPts val="0"/>
              </a:spcAft>
              <a:buClr>
                <a:srgbClr val="FF612B"/>
              </a:buClr>
              <a:buSzPct val="100000"/>
              <a:buFont typeface="+mj-lt"/>
              <a:buAutoNum type="arabicPeriod"/>
              <a:tabLst>
                <a:tab pos="628650" algn="l"/>
              </a:tabLst>
              <a:defRPr/>
            </a:pPr>
            <a:r>
              <a:rPr kumimoji="0" lang="en-US" sz="1600" b="0" i="0" u="none" strike="noStrike" kern="1200" cap="none" spc="0" normalizeH="0" baseline="0" noProof="0" dirty="0">
                <a:ln>
                  <a:noFill/>
                </a:ln>
                <a:solidFill>
                  <a:srgbClr val="002677"/>
                </a:solidFill>
                <a:effectLst/>
                <a:uLnTx/>
                <a:uFillTx/>
                <a:latin typeface="Arial" panose="020B0604020202020204"/>
                <a:ea typeface="Arial" panose="020B0604020202020204" pitchFamily="34" charset="0"/>
                <a:cs typeface="Gill Sans MT" panose="020B0502020104020203" pitchFamily="34" charset="0"/>
              </a:rPr>
              <a:t>Network</a:t>
            </a:r>
            <a:r>
              <a:rPr kumimoji="0" lang="en-US" sz="1600" b="0" i="0" u="none" strike="noStrike" kern="1200" cap="none" spc="-20" normalizeH="0" baseline="0" noProof="0" dirty="0">
                <a:ln>
                  <a:noFill/>
                </a:ln>
                <a:solidFill>
                  <a:srgbClr val="002677"/>
                </a:solidFill>
                <a:effectLst/>
                <a:uLnTx/>
                <a:uFillTx/>
                <a:latin typeface="Arial" panose="020B0604020202020204"/>
                <a:ea typeface="Arial" panose="020B0604020202020204" pitchFamily="34" charset="0"/>
                <a:cs typeface="Gill Sans MT" panose="020B0502020104020203" pitchFamily="34" charset="0"/>
              </a:rPr>
              <a:t> </a:t>
            </a:r>
            <a:r>
              <a:rPr kumimoji="0" lang="en-US" sz="1600" b="0" i="0" u="none" strike="noStrike" kern="1200" cap="none" spc="0" normalizeH="0" baseline="0" noProof="0" dirty="0">
                <a:ln>
                  <a:noFill/>
                </a:ln>
                <a:solidFill>
                  <a:srgbClr val="002677"/>
                </a:solidFill>
                <a:effectLst/>
                <a:uLnTx/>
                <a:uFillTx/>
                <a:latin typeface="Arial" panose="020B0604020202020204"/>
                <a:ea typeface="Arial" panose="020B0604020202020204" pitchFamily="34" charset="0"/>
                <a:cs typeface="Gill Sans MT" panose="020B0502020104020203" pitchFamily="34" charset="0"/>
              </a:rPr>
              <a:t>name</a:t>
            </a:r>
          </a:p>
          <a:p>
            <a:pPr marL="342900" marR="0" lvl="0" indent="-342900" algn="l" defTabSz="914400" rtl="0" eaLnBrk="1" fontAlgn="auto" latinLnBrk="0" hangingPunct="1">
              <a:lnSpc>
                <a:spcPct val="100000"/>
              </a:lnSpc>
              <a:spcBef>
                <a:spcPts val="0"/>
              </a:spcBef>
              <a:spcAft>
                <a:spcPts val="0"/>
              </a:spcAft>
              <a:buClr>
                <a:srgbClr val="FF612B"/>
              </a:buClr>
              <a:buSzPct val="100000"/>
              <a:buFont typeface="+mj-lt"/>
              <a:buAutoNum type="arabicPeriod"/>
              <a:tabLst>
                <a:tab pos="628650" algn="l"/>
              </a:tabLst>
              <a:defRPr/>
            </a:pPr>
            <a:r>
              <a:rPr kumimoji="0" lang="en-US" sz="1600" b="0" i="0" u="none" strike="noStrike" kern="1200" cap="none" spc="0" normalizeH="0" baseline="0" noProof="0" dirty="0">
                <a:ln>
                  <a:noFill/>
                </a:ln>
                <a:solidFill>
                  <a:srgbClr val="55565A"/>
                </a:solidFill>
                <a:effectLst/>
                <a:uLnTx/>
                <a:uFillTx/>
                <a:latin typeface="Arial" panose="020B0604020202020204"/>
                <a:ea typeface="Arial" panose="020B0604020202020204" pitchFamily="34" charset="0"/>
                <a:cs typeface="Gill Sans MT" panose="020B0502020104020203" pitchFamily="34" charset="0"/>
              </a:rPr>
              <a:t>Provider services toll-free number</a:t>
            </a:r>
            <a:endParaRPr kumimoji="0" lang="en-US" sz="1600" b="0" i="0" u="none" strike="noStrike" kern="1200" cap="none" spc="0" normalizeH="0" baseline="0" noProof="0" dirty="0">
              <a:ln>
                <a:noFill/>
              </a:ln>
              <a:solidFill>
                <a:srgbClr val="5A5A5A"/>
              </a:solidFill>
              <a:effectLst/>
              <a:uLnTx/>
              <a:uFillTx/>
              <a:latin typeface="Arial" panose="020B0604020202020204"/>
              <a:ea typeface="Arial" panose="020B0604020202020204" pitchFamily="34" charset="0"/>
              <a:cs typeface="Gill Sans MT" panose="020B0502020104020203" pitchFamily="34" charset="0"/>
            </a:endParaRPr>
          </a:p>
          <a:p>
            <a:pPr marL="342900" marR="0" lvl="0" indent="-342900" algn="l" defTabSz="914400" rtl="0" eaLnBrk="1" fontAlgn="auto" latinLnBrk="0" hangingPunct="1">
              <a:lnSpc>
                <a:spcPct val="100000"/>
              </a:lnSpc>
              <a:spcBef>
                <a:spcPts val="0"/>
              </a:spcBef>
              <a:spcAft>
                <a:spcPts val="0"/>
              </a:spcAft>
              <a:buClr>
                <a:srgbClr val="FF612B"/>
              </a:buClr>
              <a:buSzPct val="100000"/>
              <a:buFont typeface="+mj-lt"/>
              <a:buAutoNum type="arabicPeriod"/>
              <a:tabLst>
                <a:tab pos="628650" algn="l"/>
              </a:tabLst>
              <a:defRPr/>
            </a:pPr>
            <a:r>
              <a:rPr kumimoji="0" lang="en-US" sz="1600" b="0" i="0" u="none" strike="noStrike" kern="1200" cap="none" spc="0" normalizeH="0" baseline="0" noProof="0" dirty="0">
                <a:ln>
                  <a:noFill/>
                </a:ln>
                <a:solidFill>
                  <a:srgbClr val="55565A"/>
                </a:solidFill>
                <a:effectLst/>
                <a:uLnTx/>
                <a:uFillTx/>
                <a:latin typeface="Arial" panose="020B0604020202020204"/>
                <a:ea typeface="Arial" panose="020B0604020202020204" pitchFamily="34" charset="0"/>
                <a:cs typeface="Gill Sans MT" panose="020B0502020104020203" pitchFamily="34" charset="0"/>
              </a:rPr>
              <a:t>Medical claims</a:t>
            </a:r>
            <a:r>
              <a:rPr kumimoji="0" lang="en-US" sz="1600" b="0" i="0" u="none" strike="noStrike" kern="1200" cap="none" spc="-30" normalizeH="0" baseline="0" noProof="0" dirty="0">
                <a:ln>
                  <a:noFill/>
                </a:ln>
                <a:solidFill>
                  <a:srgbClr val="55565A"/>
                </a:solidFill>
                <a:effectLst/>
                <a:uLnTx/>
                <a:uFillTx/>
                <a:latin typeface="Arial" panose="020B0604020202020204"/>
                <a:ea typeface="Arial" panose="020B0604020202020204" pitchFamily="34" charset="0"/>
                <a:cs typeface="Gill Sans MT" panose="020B0502020104020203" pitchFamily="34" charset="0"/>
              </a:rPr>
              <a:t> </a:t>
            </a:r>
            <a:r>
              <a:rPr kumimoji="0" lang="en-US" sz="1600" b="0" i="0" u="none" strike="noStrike" kern="1200" cap="none" spc="0" normalizeH="0" baseline="0" noProof="0" dirty="0">
                <a:ln>
                  <a:noFill/>
                </a:ln>
                <a:solidFill>
                  <a:srgbClr val="55565A"/>
                </a:solidFill>
                <a:effectLst/>
                <a:uLnTx/>
                <a:uFillTx/>
                <a:latin typeface="Arial" panose="020B0604020202020204"/>
                <a:ea typeface="Arial" panose="020B0604020202020204" pitchFamily="34" charset="0"/>
                <a:cs typeface="Gill Sans MT" panose="020B0502020104020203" pitchFamily="34" charset="0"/>
              </a:rPr>
              <a:t>address</a:t>
            </a:r>
          </a:p>
        </p:txBody>
      </p:sp>
      <p:sp>
        <p:nvSpPr>
          <p:cNvPr id="19" name="TextBox 18">
            <a:extLst>
              <a:ext uri="{FF2B5EF4-FFF2-40B4-BE49-F238E27FC236}">
                <a16:creationId xmlns:a16="http://schemas.microsoft.com/office/drawing/2014/main" id="{4714EC71-6A98-4C6F-B90A-ED622B05FE91}"/>
              </a:ext>
            </a:extLst>
          </p:cNvPr>
          <p:cNvSpPr txBox="1"/>
          <p:nvPr/>
        </p:nvSpPr>
        <p:spPr bwMode="gray">
          <a:xfrm>
            <a:off x="6365968" y="4284009"/>
            <a:ext cx="5987707" cy="1785104"/>
          </a:xfrm>
          <a:prstGeom prst="rect">
            <a:avLst/>
          </a:prstGeom>
          <a:noFill/>
        </p:spPr>
        <p:txBody>
          <a:bodyPr wrap="square">
            <a:spAutoFit/>
          </a:bodyPr>
          <a:lstStyle/>
          <a:p>
            <a:pPr marL="62865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2677"/>
                </a:solidFill>
                <a:effectLst/>
                <a:uLnTx/>
                <a:uFillTx/>
                <a:latin typeface="Arial" panose="020B0604020202020204"/>
                <a:ea typeface="Calibri" panose="020F0502020204030204" pitchFamily="34" charset="0"/>
                <a:cs typeface="FrutigerLTPro-Light"/>
              </a:rPr>
              <a:t>Networks managed by Optum Care</a:t>
            </a:r>
            <a:endParaRPr kumimoji="0" lang="en-US" sz="1800" b="1" i="0" u="none" strike="noStrike" kern="1200" cap="none" spc="0" normalizeH="0" baseline="0" noProof="0" dirty="0">
              <a:ln>
                <a:noFill/>
              </a:ln>
              <a:solidFill>
                <a:srgbClr val="002677"/>
              </a:solidFill>
              <a:effectLst/>
              <a:uLnTx/>
              <a:uFillTx/>
              <a:latin typeface="Arial" panose="020B0604020202020204"/>
              <a:ea typeface="Calibri" panose="020F0502020204030204" pitchFamily="34" charset="0"/>
              <a:cs typeface="Calibri" panose="020F0502020204030204" pitchFamily="34" charset="0"/>
            </a:endParaRPr>
          </a:p>
          <a:p>
            <a:pPr marL="62865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55565A"/>
                </a:solidFill>
                <a:effectLst/>
                <a:uLnTx/>
                <a:uFillTx/>
                <a:latin typeface="Arial" panose="020B0604020202020204"/>
                <a:ea typeface="Calibri" panose="020F0502020204030204" pitchFamily="34" charset="0"/>
                <a:cs typeface="FrutigerLTPro-Light"/>
              </a:rPr>
              <a:t>• Optum Care Network North	</a:t>
            </a:r>
          </a:p>
          <a:p>
            <a:pPr marL="62865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55565A"/>
                </a:solidFill>
                <a:effectLst/>
                <a:uLnTx/>
                <a:uFillTx/>
                <a:latin typeface="Arial" panose="020B0604020202020204"/>
                <a:ea typeface="Calibri" panose="020F0502020204030204" pitchFamily="34" charset="0"/>
                <a:cs typeface="FrutigerLTPro-Light"/>
              </a:rPr>
              <a:t>• Optum Care Network South</a:t>
            </a:r>
            <a:endParaRPr kumimoji="0" lang="en-US" sz="1800" b="0" i="0" u="none" strike="noStrike" kern="1200" cap="none" spc="0" normalizeH="0" baseline="0" noProof="0" dirty="0">
              <a:ln>
                <a:noFill/>
              </a:ln>
              <a:solidFill>
                <a:srgbClr val="5A5A5A"/>
              </a:solidFill>
              <a:effectLst/>
              <a:uLnTx/>
              <a:uFillTx/>
              <a:latin typeface="Arial" panose="020B0604020202020204"/>
              <a:ea typeface="Calibri" panose="020F0502020204030204" pitchFamily="34" charset="0"/>
              <a:cs typeface="Calibri" panose="020F0502020204030204" pitchFamily="34" charset="0"/>
            </a:endParaRPr>
          </a:p>
          <a:p>
            <a:pPr marL="62865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55565A"/>
                </a:solidFill>
                <a:effectLst/>
                <a:uLnTx/>
                <a:uFillTx/>
                <a:latin typeface="Arial" panose="020B0604020202020204"/>
                <a:ea typeface="Calibri" panose="020F0502020204030204" pitchFamily="34" charset="0"/>
                <a:cs typeface="FrutigerLTPro-Light"/>
              </a:rPr>
              <a:t>• Optum Care Network Denver</a:t>
            </a:r>
          </a:p>
          <a:p>
            <a:pPr marL="62865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55565A"/>
                </a:solidFill>
                <a:effectLst/>
                <a:uLnTx/>
                <a:uFillTx/>
                <a:latin typeface="Arial" panose="020B0604020202020204"/>
                <a:ea typeface="Calibri" panose="020F0502020204030204" pitchFamily="34" charset="0"/>
                <a:cs typeface="FrutigerLTPro-Light"/>
              </a:rPr>
              <a:t>• Optum Colorado Springs</a:t>
            </a:r>
            <a:endParaRPr kumimoji="0" lang="en-US" sz="1800" b="0" i="0" u="none" strike="noStrike" kern="1200" cap="none" spc="0" normalizeH="0" baseline="0" noProof="0" dirty="0">
              <a:ln>
                <a:noFill/>
              </a:ln>
              <a:solidFill>
                <a:srgbClr val="5A5A5A"/>
              </a:solidFill>
              <a:effectLst/>
              <a:uLnTx/>
              <a:uFillTx/>
              <a:latin typeface="Arial" panose="020B0604020202020204"/>
              <a:ea typeface="Calibri" panose="020F0502020204030204" pitchFamily="34" charset="0"/>
              <a:cs typeface="Calibri" panose="020F0502020204030204" pitchFamily="34" charset="0"/>
            </a:endParaRPr>
          </a:p>
          <a:p>
            <a:pPr marL="62865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55565A"/>
                </a:solidFill>
                <a:effectLst/>
                <a:uLnTx/>
                <a:uFillTx/>
                <a:latin typeface="Arial" panose="020B0604020202020204"/>
                <a:ea typeface="Calibri" panose="020F0502020204030204" pitchFamily="34" charset="0"/>
                <a:cs typeface="FrutigerLTPro-Light"/>
              </a:rPr>
              <a:t>• New West Physicians</a:t>
            </a:r>
            <a:endParaRPr kumimoji="0" lang="en-US" sz="3200" b="0" i="0" u="none" strike="noStrike" kern="1200" cap="none" spc="0" normalizeH="0" baseline="0" noProof="0" dirty="0">
              <a:ln>
                <a:noFill/>
              </a:ln>
              <a:solidFill>
                <a:srgbClr val="5A5A5A"/>
              </a:solidFill>
              <a:effectLst/>
              <a:uLnTx/>
              <a:uFillTx/>
              <a:latin typeface="Arial" panose="020B0604020202020204"/>
              <a:ea typeface="+mn-ea"/>
              <a:cs typeface="+mn-cs"/>
            </a:endParaRPr>
          </a:p>
        </p:txBody>
      </p:sp>
      <p:grpSp>
        <p:nvGrpSpPr>
          <p:cNvPr id="22" name="Group 21">
            <a:extLst>
              <a:ext uri="{FF2B5EF4-FFF2-40B4-BE49-F238E27FC236}">
                <a16:creationId xmlns:a16="http://schemas.microsoft.com/office/drawing/2014/main" id="{3014F0EA-4934-4EFD-83B6-69383D23EB39}"/>
              </a:ext>
            </a:extLst>
          </p:cNvPr>
          <p:cNvGrpSpPr/>
          <p:nvPr/>
        </p:nvGrpSpPr>
        <p:grpSpPr>
          <a:xfrm>
            <a:off x="1559867" y="1345978"/>
            <a:ext cx="4375766" cy="2638424"/>
            <a:chOff x="1557980" y="3574449"/>
            <a:chExt cx="4375766" cy="2638424"/>
          </a:xfrm>
        </p:grpSpPr>
        <p:pic>
          <p:nvPicPr>
            <p:cNvPr id="23" name="Picture 22">
              <a:extLst>
                <a:ext uri="{FF2B5EF4-FFF2-40B4-BE49-F238E27FC236}">
                  <a16:creationId xmlns:a16="http://schemas.microsoft.com/office/drawing/2014/main" id="{A2D0AFBE-05C5-4A75-8E32-92560ACBC8D1}"/>
                </a:ext>
              </a:extLst>
            </p:cNvPr>
            <p:cNvPicPr>
              <a:picLocks noChangeAspect="1"/>
            </p:cNvPicPr>
            <p:nvPr/>
          </p:nvPicPr>
          <p:blipFill>
            <a:blip r:embed="rId2"/>
            <a:stretch>
              <a:fillRect/>
            </a:stretch>
          </p:blipFill>
          <p:spPr>
            <a:xfrm>
              <a:off x="1744735" y="3574449"/>
              <a:ext cx="4189011" cy="2638424"/>
            </a:xfrm>
            <a:prstGeom prst="rect">
              <a:avLst/>
            </a:prstGeom>
          </p:spPr>
        </p:pic>
        <p:sp>
          <p:nvSpPr>
            <p:cNvPr id="25" name="Oval 24">
              <a:extLst>
                <a:ext uri="{FF2B5EF4-FFF2-40B4-BE49-F238E27FC236}">
                  <a16:creationId xmlns:a16="http://schemas.microsoft.com/office/drawing/2014/main" id="{8E3E75FC-C70B-421B-B134-A7F545A9D3A5}"/>
                </a:ext>
              </a:extLst>
            </p:cNvPr>
            <p:cNvSpPr/>
            <p:nvPr/>
          </p:nvSpPr>
          <p:spPr>
            <a:xfrm>
              <a:off x="3210579" y="4744091"/>
              <a:ext cx="276225" cy="279219"/>
            </a:xfrm>
            <a:prstGeom prst="ellipse">
              <a:avLst/>
            </a:prstGeom>
            <a:solidFill>
              <a:srgbClr val="FF612B"/>
            </a:solidFill>
            <a:ln>
              <a:solidFill>
                <a:srgbClr val="FF61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rPr>
                <a:t>1</a:t>
              </a:r>
            </a:p>
          </p:txBody>
        </p:sp>
        <p:sp>
          <p:nvSpPr>
            <p:cNvPr id="26" name="Oval 25">
              <a:extLst>
                <a:ext uri="{FF2B5EF4-FFF2-40B4-BE49-F238E27FC236}">
                  <a16:creationId xmlns:a16="http://schemas.microsoft.com/office/drawing/2014/main" id="{77C50A38-6389-40A7-A1E6-F1CEFF7C3EB6}"/>
                </a:ext>
              </a:extLst>
            </p:cNvPr>
            <p:cNvSpPr/>
            <p:nvPr/>
          </p:nvSpPr>
          <p:spPr>
            <a:xfrm>
              <a:off x="1557980" y="5308690"/>
              <a:ext cx="276225" cy="279219"/>
            </a:xfrm>
            <a:prstGeom prst="ellipse">
              <a:avLst/>
            </a:prstGeom>
            <a:solidFill>
              <a:srgbClr val="FF612B"/>
            </a:solidFill>
            <a:ln>
              <a:solidFill>
                <a:srgbClr val="FF61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rPr>
                <a:t>2</a:t>
              </a:r>
            </a:p>
          </p:txBody>
        </p:sp>
      </p:grpSp>
      <p:grpSp>
        <p:nvGrpSpPr>
          <p:cNvPr id="29" name="Group 28">
            <a:extLst>
              <a:ext uri="{FF2B5EF4-FFF2-40B4-BE49-F238E27FC236}">
                <a16:creationId xmlns:a16="http://schemas.microsoft.com/office/drawing/2014/main" id="{6DCFE318-9C20-4865-9C7C-7E61CED8043C}"/>
              </a:ext>
            </a:extLst>
          </p:cNvPr>
          <p:cNvGrpSpPr/>
          <p:nvPr/>
        </p:nvGrpSpPr>
        <p:grpSpPr>
          <a:xfrm>
            <a:off x="6097887" y="1347682"/>
            <a:ext cx="4440689" cy="2615096"/>
            <a:chOff x="6096000" y="3576153"/>
            <a:chExt cx="4440689" cy="2615096"/>
          </a:xfrm>
        </p:grpSpPr>
        <p:pic>
          <p:nvPicPr>
            <p:cNvPr id="30" name="Picture 29">
              <a:extLst>
                <a:ext uri="{FF2B5EF4-FFF2-40B4-BE49-F238E27FC236}">
                  <a16:creationId xmlns:a16="http://schemas.microsoft.com/office/drawing/2014/main" id="{5FCD7B76-418A-437F-A556-F981FE9FF997}"/>
                </a:ext>
              </a:extLst>
            </p:cNvPr>
            <p:cNvPicPr>
              <a:picLocks noChangeAspect="1"/>
            </p:cNvPicPr>
            <p:nvPr/>
          </p:nvPicPr>
          <p:blipFill>
            <a:blip r:embed="rId3"/>
            <a:stretch>
              <a:fillRect/>
            </a:stretch>
          </p:blipFill>
          <p:spPr>
            <a:xfrm>
              <a:off x="6244099" y="3576153"/>
              <a:ext cx="4171950" cy="2615096"/>
            </a:xfrm>
            <a:prstGeom prst="rect">
              <a:avLst/>
            </a:prstGeom>
          </p:spPr>
        </p:pic>
        <p:sp>
          <p:nvSpPr>
            <p:cNvPr id="31" name="Oval 30">
              <a:extLst>
                <a:ext uri="{FF2B5EF4-FFF2-40B4-BE49-F238E27FC236}">
                  <a16:creationId xmlns:a16="http://schemas.microsoft.com/office/drawing/2014/main" id="{51D8C5B4-E529-4AE8-9381-99EEE25A3063}"/>
                </a:ext>
              </a:extLst>
            </p:cNvPr>
            <p:cNvSpPr/>
            <p:nvPr/>
          </p:nvSpPr>
          <p:spPr>
            <a:xfrm>
              <a:off x="6096000" y="5169080"/>
              <a:ext cx="276225" cy="279219"/>
            </a:xfrm>
            <a:prstGeom prst="ellipse">
              <a:avLst/>
            </a:prstGeom>
            <a:solidFill>
              <a:srgbClr val="FF612B"/>
            </a:solidFill>
            <a:ln>
              <a:solidFill>
                <a:srgbClr val="FF61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rPr>
                <a:t>3</a:t>
              </a:r>
            </a:p>
          </p:txBody>
        </p:sp>
        <p:sp>
          <p:nvSpPr>
            <p:cNvPr id="32" name="Oval 31">
              <a:extLst>
                <a:ext uri="{FF2B5EF4-FFF2-40B4-BE49-F238E27FC236}">
                  <a16:creationId xmlns:a16="http://schemas.microsoft.com/office/drawing/2014/main" id="{765DB1AA-86A8-47C9-876F-628750A6264D}"/>
                </a:ext>
              </a:extLst>
            </p:cNvPr>
            <p:cNvSpPr/>
            <p:nvPr/>
          </p:nvSpPr>
          <p:spPr>
            <a:xfrm>
              <a:off x="10260464" y="5029470"/>
              <a:ext cx="276225" cy="279219"/>
            </a:xfrm>
            <a:prstGeom prst="ellipse">
              <a:avLst/>
            </a:prstGeom>
            <a:solidFill>
              <a:srgbClr val="FF612B"/>
            </a:solidFill>
            <a:ln>
              <a:solidFill>
                <a:srgbClr val="FF61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rPr>
                <a:t>4</a:t>
              </a:r>
            </a:p>
          </p:txBody>
        </p:sp>
      </p:grpSp>
      <p:sp>
        <p:nvSpPr>
          <p:cNvPr id="16" name="Arrow: Right 15">
            <a:extLst>
              <a:ext uri="{FF2B5EF4-FFF2-40B4-BE49-F238E27FC236}">
                <a16:creationId xmlns:a16="http://schemas.microsoft.com/office/drawing/2014/main" id="{E9EB3491-B586-4163-AD6E-C2F1AF56A7A4}"/>
              </a:ext>
            </a:extLst>
          </p:cNvPr>
          <p:cNvSpPr/>
          <p:nvPr/>
        </p:nvSpPr>
        <p:spPr bwMode="gray">
          <a:xfrm>
            <a:off x="2560327" y="4615543"/>
            <a:ext cx="4450080" cy="233013"/>
          </a:xfrm>
          <a:prstGeom prst="rightArrow">
            <a:avLst/>
          </a:prstGeom>
          <a:solidFill>
            <a:schemeClr val="bg2"/>
          </a:solidFill>
          <a:ln cap="rnd">
            <a:solidFill>
              <a:schemeClr val="accent6"/>
            </a:solid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600"/>
              </a:spcBef>
              <a:spcAft>
                <a:spcPts val="0"/>
              </a:spcAft>
              <a:buClrTx/>
              <a:buSzTx/>
              <a:buFontTx/>
              <a:buNone/>
              <a:tabLst/>
              <a:defRPr/>
            </a:pPr>
            <a:endParaRPr kumimoji="0" lang="en-US" sz="14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2726651381"/>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0FF59F-8627-4F67-9E7F-A4933C0A3929}"/>
              </a:ext>
            </a:extLst>
          </p:cNvPr>
          <p:cNvSpPr>
            <a:spLocks noGrp="1"/>
          </p:cNvSpPr>
          <p:nvPr>
            <p:ph type="title"/>
          </p:nvPr>
        </p:nvSpPr>
        <p:spPr bwMode="gray"/>
        <p:txBody>
          <a:bodyPr/>
          <a:lstStyle/>
          <a:p>
            <a:r>
              <a:rPr lang="en-US" dirty="0"/>
              <a:t>Where do you get help</a:t>
            </a:r>
          </a:p>
        </p:txBody>
      </p:sp>
      <p:sp>
        <p:nvSpPr>
          <p:cNvPr id="3" name="TextBox 2">
            <a:extLst>
              <a:ext uri="{FF2B5EF4-FFF2-40B4-BE49-F238E27FC236}">
                <a16:creationId xmlns:a16="http://schemas.microsoft.com/office/drawing/2014/main" id="{DF5C7EAB-17A6-46C1-A505-B332FEC27C2D}"/>
              </a:ext>
            </a:extLst>
          </p:cNvPr>
          <p:cNvSpPr txBox="1"/>
          <p:nvPr/>
        </p:nvSpPr>
        <p:spPr bwMode="gray">
          <a:xfrm>
            <a:off x="2111691" y="1410622"/>
            <a:ext cx="4735271" cy="984885"/>
          </a:xfrm>
          <a:prstGeom prst="rect">
            <a:avLst/>
          </a:prstGeom>
          <a:noFill/>
        </p:spPr>
        <p:txBody>
          <a:bodyPr vert="horz" wrap="none" lIns="0" tIns="0" rIns="0" bIns="0" rtlCol="0">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800" b="0" i="0" u="none" strike="noStrike" kern="1200" cap="none" spc="0" normalizeH="0" baseline="0" noProof="0" dirty="0">
                <a:ln>
                  <a:noFill/>
                </a:ln>
                <a:solidFill>
                  <a:srgbClr val="002677"/>
                </a:solidFill>
                <a:effectLst/>
                <a:uLnTx/>
                <a:uFillTx/>
                <a:latin typeface="Arial" panose="020B0604020202020204"/>
                <a:ea typeface="+mn-ea"/>
                <a:cs typeface="+mn-cs"/>
              </a:rPr>
              <a:t>Provider Services:  1-888-685-8491</a:t>
            </a: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800" b="0" i="0" u="none" strike="noStrike" kern="1200" cap="none" spc="0" normalizeH="0" baseline="0" noProof="0" dirty="0">
                <a:ln>
                  <a:noFill/>
                </a:ln>
                <a:solidFill>
                  <a:srgbClr val="002677"/>
                </a:solidFill>
                <a:effectLst/>
                <a:uLnTx/>
                <a:uFillTx/>
                <a:latin typeface="Arial" panose="020B0604020202020204"/>
                <a:ea typeface="+mn-ea"/>
                <a:cs typeface="+mn-cs"/>
              </a:rPr>
              <a:t>Website: https://providers.optumcaremw.com</a:t>
            </a: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800" b="0" i="0" u="none" strike="noStrike" kern="1200" cap="none" spc="0" normalizeH="0" baseline="0" noProof="0" dirty="0">
                <a:ln>
                  <a:noFill/>
                </a:ln>
                <a:solidFill>
                  <a:srgbClr val="002677"/>
                </a:solidFill>
                <a:effectLst/>
                <a:uLnTx/>
                <a:uFillTx/>
                <a:latin typeface="Arial" panose="020B0604020202020204"/>
                <a:ea typeface="+mn-ea"/>
                <a:cs typeface="+mn-cs"/>
              </a:rPr>
              <a:t>Claims dispute: claimdispute@optum.com </a:t>
            </a:r>
          </a:p>
        </p:txBody>
      </p:sp>
      <p:pic>
        <p:nvPicPr>
          <p:cNvPr id="6" name="Picture 5">
            <a:extLst>
              <a:ext uri="{FF2B5EF4-FFF2-40B4-BE49-F238E27FC236}">
                <a16:creationId xmlns:a16="http://schemas.microsoft.com/office/drawing/2014/main" id="{AD274835-AD73-4F82-80C8-A811A3295B12}"/>
              </a:ext>
            </a:extLst>
          </p:cNvPr>
          <p:cNvPicPr>
            <a:picLocks noChangeAspect="1"/>
          </p:cNvPicPr>
          <p:nvPr/>
        </p:nvPicPr>
        <p:blipFill>
          <a:blip r:embed="rId2"/>
          <a:stretch>
            <a:fillRect/>
          </a:stretch>
        </p:blipFill>
        <p:spPr>
          <a:xfrm>
            <a:off x="559147" y="2420983"/>
            <a:ext cx="6637313" cy="3523662"/>
          </a:xfrm>
          <a:prstGeom prst="rect">
            <a:avLst/>
          </a:prstGeom>
        </p:spPr>
      </p:pic>
      <p:sp>
        <p:nvSpPr>
          <p:cNvPr id="9" name="TextBox 8">
            <a:extLst>
              <a:ext uri="{FF2B5EF4-FFF2-40B4-BE49-F238E27FC236}">
                <a16:creationId xmlns:a16="http://schemas.microsoft.com/office/drawing/2014/main" id="{604875D5-31D8-44D6-B949-108E257492E0}"/>
              </a:ext>
            </a:extLst>
          </p:cNvPr>
          <p:cNvSpPr txBox="1"/>
          <p:nvPr/>
        </p:nvSpPr>
        <p:spPr bwMode="gray">
          <a:xfrm>
            <a:off x="7724503" y="4182814"/>
            <a:ext cx="3031762" cy="1785104"/>
          </a:xfrm>
          <a:prstGeom prst="rect">
            <a:avLst/>
          </a:prstGeom>
          <a:noFill/>
        </p:spPr>
        <p:txBody>
          <a:bodyPr vert="horz" wrap="square" lIns="0" tIns="0" rIns="0" bIns="0" rtlCol="0">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600" b="0" i="0" u="none" strike="noStrike" kern="1200" cap="none" spc="0" normalizeH="0" baseline="0" noProof="0" dirty="0">
                <a:ln>
                  <a:noFill/>
                </a:ln>
                <a:solidFill>
                  <a:srgbClr val="5A5A5A"/>
                </a:solidFill>
                <a:effectLst/>
                <a:uLnTx/>
                <a:uFillTx/>
                <a:latin typeface="Arial" panose="020B0604020202020204"/>
                <a:ea typeface="+mn-ea"/>
                <a:cs typeface="+mn-cs"/>
              </a:rPr>
              <a:t>On the website you can:</a:t>
            </a:r>
          </a:p>
          <a:p>
            <a:pPr marL="285750" marR="0" lvl="0" indent="-2857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5A5A5A"/>
                </a:solidFill>
                <a:effectLst/>
                <a:uLnTx/>
                <a:uFillTx/>
                <a:latin typeface="Arial" panose="020B0604020202020204"/>
                <a:ea typeface="+mn-ea"/>
                <a:cs typeface="+mn-cs"/>
              </a:rPr>
              <a:t>Check eligibility</a:t>
            </a:r>
          </a:p>
          <a:p>
            <a:pPr marL="285750" marR="0" lvl="0" indent="-2857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5A5A5A"/>
                </a:solidFill>
                <a:effectLst/>
                <a:uLnTx/>
                <a:uFillTx/>
                <a:latin typeface="Arial" panose="020B0604020202020204"/>
                <a:ea typeface="+mn-ea"/>
                <a:cs typeface="+mn-cs"/>
              </a:rPr>
              <a:t>Review claims</a:t>
            </a:r>
          </a:p>
          <a:p>
            <a:pPr marL="285750" marR="0" lvl="0" indent="-2857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5A5A5A"/>
                </a:solidFill>
                <a:effectLst/>
                <a:uLnTx/>
                <a:uFillTx/>
                <a:latin typeface="Arial" panose="020B0604020202020204"/>
                <a:ea typeface="+mn-ea"/>
                <a:cs typeface="+mn-cs"/>
              </a:rPr>
              <a:t>Submit and review referrals and/or prior authorization</a:t>
            </a:r>
          </a:p>
          <a:p>
            <a:pPr marL="285750" marR="0" lvl="0" indent="-2857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srgbClr val="5A5A5A"/>
              </a:solidFill>
              <a:effectLst/>
              <a:uLnTx/>
              <a:uFillTx/>
              <a:latin typeface="Arial" panose="020B0604020202020204"/>
              <a:ea typeface="+mn-ea"/>
              <a:cs typeface="+mn-cs"/>
            </a:endParaRPr>
          </a:p>
        </p:txBody>
      </p:sp>
    </p:spTree>
    <p:extLst>
      <p:ext uri="{BB962C8B-B14F-4D97-AF65-F5344CB8AC3E}">
        <p14:creationId xmlns:p14="http://schemas.microsoft.com/office/powerpoint/2010/main" val="1061376194"/>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679219246"/>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Logo, company name&#10;&#10;Description automatically generated">
            <a:extLst>
              <a:ext uri="{FF2B5EF4-FFF2-40B4-BE49-F238E27FC236}">
                <a16:creationId xmlns:a16="http://schemas.microsoft.com/office/drawing/2014/main" id="{C6F263FA-D7A8-48A0-9E9B-7658BA98B36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6325" y="3040711"/>
            <a:ext cx="6356691" cy="1437983"/>
          </a:xfrm>
          <a:prstGeom prst="rect">
            <a:avLst/>
          </a:prstGeom>
        </p:spPr>
      </p:pic>
    </p:spTree>
    <p:extLst>
      <p:ext uri="{BB962C8B-B14F-4D97-AF65-F5344CB8AC3E}">
        <p14:creationId xmlns:p14="http://schemas.microsoft.com/office/powerpoint/2010/main" val="5924805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133050"/>
            <a:ext cx="8058150" cy="671738"/>
          </a:xfrm>
        </p:spPr>
        <p:txBody>
          <a:bodyPr/>
          <a:lstStyle/>
          <a:p>
            <a:r>
              <a:rPr lang="en-US" dirty="0"/>
              <a:t>Community Dashboard</a:t>
            </a:r>
          </a:p>
        </p:txBody>
      </p:sp>
      <p:sp>
        <p:nvSpPr>
          <p:cNvPr id="4" name="Slide Number Placeholder 3">
            <a:extLst>
              <a:ext uri="{FF2B5EF4-FFF2-40B4-BE49-F238E27FC236}">
                <a16:creationId xmlns:a16="http://schemas.microsoft.com/office/drawing/2014/main" id="{9A18B8D2-4CC5-45CB-B300-4D7940C120DF}"/>
              </a:ext>
            </a:extLst>
          </p:cNvPr>
          <p:cNvSpPr>
            <a:spLocks noGrp="1"/>
          </p:cNvSpPr>
          <p:nvPr>
            <p:ph type="sldNum" sz="quarter" idx="12"/>
          </p:nvPr>
        </p:nvSpPr>
        <p:spPr>
          <a:xfrm>
            <a:off x="7843157" y="6160410"/>
            <a:ext cx="2057400" cy="365125"/>
          </a:xfrm>
        </p:spPr>
        <p:txBody>
          <a:bodyPr/>
          <a:lstStyle/>
          <a:p>
            <a:fld id="{A8B2BD71-5B4F-4865-9057-68BCBFD7A73A}" type="slidenum">
              <a:rPr lang="en-US">
                <a:solidFill>
                  <a:prstClr val="black">
                    <a:tint val="75000"/>
                  </a:prstClr>
                </a:solidFill>
                <a:latin typeface="Calibri" panose="020F0502020204030204"/>
              </a:rPr>
              <a:pPr/>
              <a:t>12</a:t>
            </a:fld>
            <a:endParaRPr lang="en-US" dirty="0">
              <a:solidFill>
                <a:prstClr val="black">
                  <a:tint val="75000"/>
                </a:prstClr>
              </a:solidFill>
              <a:latin typeface="Calibri" panose="020F0502020204030204"/>
            </a:endParaRPr>
          </a:p>
        </p:txBody>
      </p:sp>
      <p:sp>
        <p:nvSpPr>
          <p:cNvPr id="6" name="Content Placeholder 5">
            <a:extLst>
              <a:ext uri="{FF2B5EF4-FFF2-40B4-BE49-F238E27FC236}">
                <a16:creationId xmlns:a16="http://schemas.microsoft.com/office/drawing/2014/main" id="{128ADAAE-A8D5-4724-8EA0-8F487A5D0C35}"/>
              </a:ext>
            </a:extLst>
          </p:cNvPr>
          <p:cNvSpPr>
            <a:spLocks noGrp="1"/>
          </p:cNvSpPr>
          <p:nvPr>
            <p:ph idx="1"/>
          </p:nvPr>
        </p:nvSpPr>
        <p:spPr>
          <a:xfrm>
            <a:off x="1524000" y="851249"/>
            <a:ext cx="3477494" cy="1172625"/>
          </a:xfrm>
        </p:spPr>
        <p:txBody>
          <a:bodyPr/>
          <a:lstStyle/>
          <a:p>
            <a:r>
              <a:rPr lang="en-US" sz="2000" dirty="0">
                <a:solidFill>
                  <a:schemeClr val="accent4"/>
                </a:solidFill>
              </a:rPr>
              <a:t>Allows users to better understand variation across:</a:t>
            </a:r>
          </a:p>
          <a:p>
            <a:pPr lvl="1"/>
            <a:r>
              <a:rPr lang="en-US" dirty="0">
                <a:solidFill>
                  <a:schemeClr val="accent4"/>
                </a:solidFill>
              </a:rPr>
              <a:t>Cost </a:t>
            </a:r>
          </a:p>
          <a:p>
            <a:pPr lvl="1"/>
            <a:r>
              <a:rPr lang="en-US" dirty="0">
                <a:solidFill>
                  <a:schemeClr val="accent4"/>
                </a:solidFill>
              </a:rPr>
              <a:t>Quality </a:t>
            </a:r>
          </a:p>
          <a:p>
            <a:pPr lvl="1"/>
            <a:r>
              <a:rPr lang="en-US" dirty="0">
                <a:solidFill>
                  <a:schemeClr val="accent4"/>
                </a:solidFill>
              </a:rPr>
              <a:t>Utilization </a:t>
            </a:r>
          </a:p>
          <a:p>
            <a:pPr lvl="1"/>
            <a:r>
              <a:rPr lang="en-US" dirty="0">
                <a:solidFill>
                  <a:schemeClr val="accent4"/>
                </a:solidFill>
              </a:rPr>
              <a:t>Access</a:t>
            </a:r>
          </a:p>
          <a:p>
            <a:pPr marL="457200" lvl="1" indent="0">
              <a:buNone/>
            </a:pPr>
            <a:endParaRPr lang="en-US" sz="1800" dirty="0"/>
          </a:p>
          <a:p>
            <a:pPr marL="0" indent="0">
              <a:buNone/>
            </a:pPr>
            <a:endParaRPr lang="en-US" sz="2400" dirty="0"/>
          </a:p>
          <a:p>
            <a:pPr marL="0" indent="0">
              <a:buNone/>
            </a:pPr>
            <a:endParaRPr lang="en-US" sz="2400" dirty="0"/>
          </a:p>
          <a:p>
            <a:pPr marL="457200" lvl="1" indent="0">
              <a:buNone/>
            </a:pPr>
            <a:endParaRPr lang="en-US" dirty="0"/>
          </a:p>
        </p:txBody>
      </p:sp>
      <p:pic>
        <p:nvPicPr>
          <p:cNvPr id="3" name="Picture 2">
            <a:extLst>
              <a:ext uri="{FF2B5EF4-FFF2-40B4-BE49-F238E27FC236}">
                <a16:creationId xmlns:a16="http://schemas.microsoft.com/office/drawing/2014/main" id="{609B0E60-E86D-4D45-AE70-9C9F299AF98E}"/>
              </a:ext>
            </a:extLst>
          </p:cNvPr>
          <p:cNvPicPr>
            <a:picLocks noChangeAspect="1"/>
          </p:cNvPicPr>
          <p:nvPr/>
        </p:nvPicPr>
        <p:blipFill>
          <a:blip r:embed="rId3"/>
          <a:stretch>
            <a:fillRect/>
          </a:stretch>
        </p:blipFill>
        <p:spPr>
          <a:xfrm>
            <a:off x="5001494" y="851249"/>
            <a:ext cx="5666506" cy="5438125"/>
          </a:xfrm>
          <a:prstGeom prst="rect">
            <a:avLst/>
          </a:prstGeom>
          <a:ln w="19050">
            <a:solidFill>
              <a:schemeClr val="accent6"/>
            </a:solidFill>
          </a:ln>
        </p:spPr>
      </p:pic>
      <p:pic>
        <p:nvPicPr>
          <p:cNvPr id="7" name="Picture 6">
            <a:extLst>
              <a:ext uri="{FF2B5EF4-FFF2-40B4-BE49-F238E27FC236}">
                <a16:creationId xmlns:a16="http://schemas.microsoft.com/office/drawing/2014/main" id="{0623FE4B-CC74-4C3D-93EC-BAD2983CC8A1}"/>
              </a:ext>
            </a:extLst>
          </p:cNvPr>
          <p:cNvPicPr>
            <a:picLocks noChangeAspect="1"/>
          </p:cNvPicPr>
          <p:nvPr/>
        </p:nvPicPr>
        <p:blipFill>
          <a:blip r:embed="rId4"/>
          <a:stretch>
            <a:fillRect/>
          </a:stretch>
        </p:blipFill>
        <p:spPr>
          <a:xfrm>
            <a:off x="1672284" y="3279480"/>
            <a:ext cx="3180933" cy="3246055"/>
          </a:xfrm>
          <a:prstGeom prst="rect">
            <a:avLst/>
          </a:prstGeom>
          <a:ln w="19050">
            <a:solidFill>
              <a:schemeClr val="accent6"/>
            </a:solidFill>
          </a:ln>
        </p:spPr>
      </p:pic>
    </p:spTree>
    <p:extLst>
      <p:ext uri="{BB962C8B-B14F-4D97-AF65-F5344CB8AC3E}">
        <p14:creationId xmlns:p14="http://schemas.microsoft.com/office/powerpoint/2010/main" val="4197149673"/>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sp>
        <p:nvSpPr>
          <p:cNvPr id="253" name="Google Shape;253;p32"/>
          <p:cNvSpPr txBox="1">
            <a:spLocks noGrp="1"/>
          </p:cNvSpPr>
          <p:nvPr>
            <p:ph type="ctrTitle"/>
          </p:nvPr>
        </p:nvSpPr>
        <p:spPr>
          <a:xfrm>
            <a:off x="4598967" y="2047967"/>
            <a:ext cx="6925600" cy="1945200"/>
          </a:xfrm>
          <a:prstGeom prst="rect">
            <a:avLst/>
          </a:prstGeom>
          <a:noFill/>
          <a:ln>
            <a:noFill/>
          </a:ln>
        </p:spPr>
        <p:txBody>
          <a:bodyPr spcFirstLastPara="1" wrap="square" lIns="0" tIns="0" rIns="0" bIns="0" anchor="b" anchorCtr="0">
            <a:normAutofit/>
          </a:bodyPr>
          <a:lstStyle/>
          <a:p>
            <a:r>
              <a:rPr lang="en-US" dirty="0"/>
              <a:t>SonderMind</a:t>
            </a:r>
            <a:endParaRPr dirty="0"/>
          </a:p>
        </p:txBody>
      </p:sp>
      <p:sp>
        <p:nvSpPr>
          <p:cNvPr id="254" name="Google Shape;254;p32"/>
          <p:cNvSpPr txBox="1">
            <a:spLocks noGrp="1"/>
          </p:cNvSpPr>
          <p:nvPr>
            <p:ph type="subTitle" idx="1"/>
          </p:nvPr>
        </p:nvSpPr>
        <p:spPr>
          <a:xfrm>
            <a:off x="4802567" y="4042300"/>
            <a:ext cx="6722400" cy="1056800"/>
          </a:xfrm>
          <a:prstGeom prst="rect">
            <a:avLst/>
          </a:prstGeom>
          <a:noFill/>
          <a:ln>
            <a:noFill/>
          </a:ln>
        </p:spPr>
        <p:txBody>
          <a:bodyPr spcFirstLastPara="1" wrap="square" lIns="0" tIns="0" rIns="0" bIns="0" anchor="t" anchorCtr="0">
            <a:normAutofit/>
          </a:bodyPr>
          <a:lstStyle/>
          <a:p>
            <a:pPr marL="0" indent="0"/>
            <a:r>
              <a:rPr lang="en-US" dirty="0">
                <a:solidFill>
                  <a:srgbClr val="46B2B9"/>
                </a:solidFill>
                <a:latin typeface="Proxima Nova Semibold"/>
                <a:ea typeface="Proxima Nova Semibold"/>
                <a:cs typeface="Proxima Nova Semibold"/>
                <a:sym typeface="Proxima Nova Semibold"/>
              </a:rPr>
              <a:t>Jay Koren, MHA</a:t>
            </a:r>
          </a:p>
          <a:p>
            <a:pPr marL="0" indent="0"/>
            <a:r>
              <a:rPr lang="en-US" dirty="0">
                <a:solidFill>
                  <a:srgbClr val="46B2B9"/>
                </a:solidFill>
                <a:latin typeface="Proxima Nova Semibold"/>
                <a:ea typeface="Proxima Nova Semibold"/>
                <a:cs typeface="Proxima Nova Semibold"/>
                <a:sym typeface="Proxima Nova Semibold"/>
              </a:rPr>
              <a:t>Partnership Manager</a:t>
            </a:r>
            <a:endParaRPr dirty="0">
              <a:solidFill>
                <a:srgbClr val="46B2B9"/>
              </a:solidFill>
              <a:latin typeface="Proxima Nova Semibold"/>
              <a:ea typeface="Proxima Nova Semibold"/>
              <a:cs typeface="Proxima Nova Semibold"/>
              <a:sym typeface="Proxima Nova Semibold"/>
            </a:endParaRP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Shape 258"/>
        <p:cNvGrpSpPr/>
        <p:nvPr/>
      </p:nvGrpSpPr>
      <p:grpSpPr>
        <a:xfrm>
          <a:off x="0" y="0"/>
          <a:ext cx="0" cy="0"/>
          <a:chOff x="0" y="0"/>
          <a:chExt cx="0" cy="0"/>
        </a:xfrm>
      </p:grpSpPr>
      <p:sp>
        <p:nvSpPr>
          <p:cNvPr id="259" name="Google Shape;259;p33"/>
          <p:cNvSpPr txBox="1">
            <a:spLocks noGrp="1"/>
          </p:cNvSpPr>
          <p:nvPr>
            <p:ph type="title"/>
          </p:nvPr>
        </p:nvSpPr>
        <p:spPr>
          <a:xfrm>
            <a:off x="641600" y="2452367"/>
            <a:ext cx="10908800" cy="1085200"/>
          </a:xfrm>
          <a:prstGeom prst="rect">
            <a:avLst/>
          </a:prstGeom>
          <a:noFill/>
          <a:ln>
            <a:noFill/>
          </a:ln>
        </p:spPr>
        <p:txBody>
          <a:bodyPr spcFirstLastPara="1" wrap="square" lIns="0" tIns="0" rIns="0" bIns="0" anchor="t" anchorCtr="0">
            <a:noAutofit/>
          </a:bodyPr>
          <a:lstStyle/>
          <a:p>
            <a:pPr algn="ctr"/>
            <a:r>
              <a:rPr lang="en-US"/>
              <a:t>Who we are</a:t>
            </a:r>
            <a:endParaRPr/>
          </a:p>
        </p:txBody>
      </p:sp>
      <p:sp>
        <p:nvSpPr>
          <p:cNvPr id="260" name="Google Shape;260;p33"/>
          <p:cNvSpPr txBox="1">
            <a:spLocks noGrp="1"/>
          </p:cNvSpPr>
          <p:nvPr>
            <p:ph type="subTitle" idx="1"/>
          </p:nvPr>
        </p:nvSpPr>
        <p:spPr>
          <a:xfrm>
            <a:off x="2087348" y="3368033"/>
            <a:ext cx="8017200" cy="433600"/>
          </a:xfrm>
          <a:prstGeom prst="rect">
            <a:avLst/>
          </a:prstGeom>
          <a:noFill/>
          <a:ln>
            <a:noFill/>
          </a:ln>
        </p:spPr>
        <p:txBody>
          <a:bodyPr spcFirstLastPara="1" wrap="square" lIns="0" tIns="0" rIns="0" bIns="0" anchor="t" anchorCtr="0">
            <a:noAutofit/>
          </a:bodyPr>
          <a:lstStyle/>
          <a:p>
            <a:pPr marL="0" indent="0" algn="ctr">
              <a:spcAft>
                <a:spcPts val="1600"/>
              </a:spcAft>
            </a:pPr>
            <a:r>
              <a:rPr lang="en-US"/>
              <a:t>How we’re redesigning behavioral health</a:t>
            </a:r>
            <a:endParaRP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Shape 264"/>
        <p:cNvGrpSpPr/>
        <p:nvPr/>
      </p:nvGrpSpPr>
      <p:grpSpPr>
        <a:xfrm>
          <a:off x="0" y="0"/>
          <a:ext cx="0" cy="0"/>
          <a:chOff x="0" y="0"/>
          <a:chExt cx="0" cy="0"/>
        </a:xfrm>
      </p:grpSpPr>
      <p:sp>
        <p:nvSpPr>
          <p:cNvPr id="265" name="Google Shape;265;p34"/>
          <p:cNvSpPr txBox="1">
            <a:spLocks noGrp="1"/>
          </p:cNvSpPr>
          <p:nvPr>
            <p:ph type="title"/>
          </p:nvPr>
        </p:nvSpPr>
        <p:spPr>
          <a:xfrm>
            <a:off x="1736667" y="3796600"/>
            <a:ext cx="8718800" cy="1579600"/>
          </a:xfrm>
          <a:prstGeom prst="rect">
            <a:avLst/>
          </a:prstGeom>
          <a:noFill/>
          <a:ln>
            <a:noFill/>
          </a:ln>
        </p:spPr>
        <p:txBody>
          <a:bodyPr spcFirstLastPara="1" wrap="square" lIns="0" tIns="0" rIns="0" bIns="0" anchor="t" anchorCtr="0">
            <a:noAutofit/>
          </a:bodyPr>
          <a:lstStyle/>
          <a:p>
            <a:pPr>
              <a:lnSpc>
                <a:spcPct val="90000"/>
              </a:lnSpc>
              <a:spcBef>
                <a:spcPts val="267"/>
              </a:spcBef>
              <a:buClr>
                <a:schemeClr val="dk1"/>
              </a:buClr>
              <a:buSzPts val="1100"/>
            </a:pPr>
            <a:r>
              <a:rPr lang="en-US" sz="3600">
                <a:latin typeface="Proxima Nova"/>
                <a:ea typeface="Proxima Nova"/>
                <a:cs typeface="Proxima Nova"/>
                <a:sym typeface="Proxima Nova"/>
              </a:rPr>
              <a:t>SonderMind is redesigning mental and behavioral health through improved </a:t>
            </a:r>
            <a:r>
              <a:rPr lang="en-US" sz="3600">
                <a:solidFill>
                  <a:srgbClr val="46B2B9"/>
                </a:solidFill>
              </a:rPr>
              <a:t>access</a:t>
            </a:r>
            <a:r>
              <a:rPr lang="en-US" sz="3600">
                <a:latin typeface="Proxima Nova"/>
                <a:ea typeface="Proxima Nova"/>
                <a:cs typeface="Proxima Nova"/>
                <a:sym typeface="Proxima Nova"/>
              </a:rPr>
              <a:t>,</a:t>
            </a:r>
            <a:r>
              <a:rPr lang="en-US" sz="3600">
                <a:solidFill>
                  <a:srgbClr val="46B2B9"/>
                </a:solidFill>
                <a:latin typeface="Proxima Nova"/>
                <a:ea typeface="Proxima Nova"/>
                <a:cs typeface="Proxima Nova"/>
                <a:sym typeface="Proxima Nova"/>
              </a:rPr>
              <a:t> </a:t>
            </a:r>
            <a:r>
              <a:rPr lang="en-US" sz="3600">
                <a:solidFill>
                  <a:srgbClr val="46B2B9"/>
                </a:solidFill>
              </a:rPr>
              <a:t>utilization</a:t>
            </a:r>
            <a:r>
              <a:rPr lang="en-US" sz="3600">
                <a:latin typeface="Proxima Nova"/>
                <a:ea typeface="Proxima Nova"/>
                <a:cs typeface="Proxima Nova"/>
                <a:sym typeface="Proxima Nova"/>
              </a:rPr>
              <a:t>,</a:t>
            </a:r>
            <a:r>
              <a:rPr lang="en-US" sz="3600">
                <a:solidFill>
                  <a:srgbClr val="F99F7E"/>
                </a:solidFill>
                <a:latin typeface="Proxima Nova"/>
                <a:ea typeface="Proxima Nova"/>
                <a:cs typeface="Proxima Nova"/>
                <a:sym typeface="Proxima Nova"/>
              </a:rPr>
              <a:t> </a:t>
            </a:r>
            <a:r>
              <a:rPr lang="en-US" sz="3600">
                <a:latin typeface="Proxima Nova"/>
                <a:ea typeface="Proxima Nova"/>
                <a:cs typeface="Proxima Nova"/>
                <a:sym typeface="Proxima Nova"/>
              </a:rPr>
              <a:t>and</a:t>
            </a:r>
            <a:r>
              <a:rPr lang="en-US" sz="3600">
                <a:solidFill>
                  <a:srgbClr val="F99F7E"/>
                </a:solidFill>
                <a:latin typeface="Proxima Nova"/>
                <a:ea typeface="Proxima Nova"/>
                <a:cs typeface="Proxima Nova"/>
                <a:sym typeface="Proxima Nova"/>
              </a:rPr>
              <a:t> </a:t>
            </a:r>
            <a:r>
              <a:rPr lang="en-US" sz="3600">
                <a:solidFill>
                  <a:srgbClr val="46B2B9"/>
                </a:solidFill>
              </a:rPr>
              <a:t>outcomes</a:t>
            </a:r>
            <a:r>
              <a:rPr lang="en-US" sz="3600">
                <a:latin typeface="Proxima Nova"/>
                <a:ea typeface="Proxima Nova"/>
                <a:cs typeface="Proxima Nova"/>
                <a:sym typeface="Proxima Nova"/>
              </a:rPr>
              <a:t>.</a:t>
            </a:r>
            <a:endParaRPr sz="3600">
              <a:latin typeface="Proxima Nova"/>
              <a:ea typeface="Proxima Nova"/>
              <a:cs typeface="Proxima Nova"/>
              <a:sym typeface="Proxima Nova"/>
            </a:endParaRPr>
          </a:p>
          <a:p>
            <a:pPr>
              <a:lnSpc>
                <a:spcPct val="90000"/>
              </a:lnSpc>
              <a:spcBef>
                <a:spcPts val="133"/>
              </a:spcBef>
            </a:pPr>
            <a:endParaRPr sz="3600">
              <a:latin typeface="Proxima Nova"/>
              <a:ea typeface="Proxima Nova"/>
              <a:cs typeface="Proxima Nova"/>
              <a:sym typeface="Proxima Nova"/>
            </a:endParaRPr>
          </a:p>
        </p:txBody>
      </p:sp>
      <p:sp>
        <p:nvSpPr>
          <p:cNvPr id="266" name="Google Shape;266;p34"/>
          <p:cNvSpPr txBox="1"/>
          <p:nvPr/>
        </p:nvSpPr>
        <p:spPr>
          <a:xfrm>
            <a:off x="0" y="6488801"/>
            <a:ext cx="4282000" cy="389746"/>
          </a:xfrm>
          <a:prstGeom prst="rect">
            <a:avLst/>
          </a:prstGeom>
          <a:noFill/>
          <a:ln>
            <a:noFill/>
          </a:ln>
        </p:spPr>
        <p:txBody>
          <a:bodyPr spcFirstLastPara="1" wrap="square" lIns="121900" tIns="121900" rIns="121900" bIns="121900" anchor="t" anchorCtr="0">
            <a:spAutoFit/>
          </a:bodyPr>
          <a:lstStyle/>
          <a:p>
            <a:pPr defTabSz="1219170">
              <a:buClr>
                <a:srgbClr val="000000"/>
              </a:buClr>
              <a:buSzPts val="700"/>
            </a:pPr>
            <a:r>
              <a:rPr lang="en-US" sz="933" kern="0">
                <a:solidFill>
                  <a:srgbClr val="FFFFFF"/>
                </a:solidFill>
                <a:latin typeface="Arial"/>
                <a:ea typeface="Arial"/>
                <a:cs typeface="Arial"/>
                <a:sym typeface="Arial"/>
              </a:rPr>
              <a:t>Confidential and Proprietary - SonderMind Inc © 2021</a:t>
            </a:r>
            <a:endParaRPr sz="933" kern="0">
              <a:solidFill>
                <a:srgbClr val="FFFFFF"/>
              </a:solidFill>
              <a:latin typeface="Arial"/>
              <a:ea typeface="Arial"/>
              <a:cs typeface="Arial"/>
              <a:sym typeface="Arial"/>
            </a:endParaRPr>
          </a:p>
        </p:txBody>
      </p:sp>
      <p:sp>
        <p:nvSpPr>
          <p:cNvPr id="267" name="Google Shape;267;p34"/>
          <p:cNvSpPr txBox="1"/>
          <p:nvPr/>
        </p:nvSpPr>
        <p:spPr>
          <a:xfrm>
            <a:off x="1276033" y="1481784"/>
            <a:ext cx="9640000" cy="1498000"/>
          </a:xfrm>
          <a:prstGeom prst="rect">
            <a:avLst/>
          </a:prstGeom>
          <a:noFill/>
          <a:ln>
            <a:noFill/>
          </a:ln>
        </p:spPr>
        <p:txBody>
          <a:bodyPr spcFirstLastPara="1" wrap="square" lIns="0" tIns="0" rIns="0" bIns="0" anchor="t" anchorCtr="0">
            <a:noAutofit/>
          </a:bodyPr>
          <a:lstStyle/>
          <a:p>
            <a:pPr algn="ctr" defTabSz="1219170">
              <a:lnSpc>
                <a:spcPct val="90000"/>
              </a:lnSpc>
              <a:buClr>
                <a:srgbClr val="FFFFFF"/>
              </a:buClr>
              <a:buSzPts val="3400"/>
            </a:pPr>
            <a:r>
              <a:rPr lang="en-US" sz="3600" kern="0">
                <a:solidFill>
                  <a:srgbClr val="FFFFFF"/>
                </a:solidFill>
                <a:latin typeface="Proxima Nova"/>
                <a:ea typeface="Proxima Nova"/>
                <a:cs typeface="Proxima Nova"/>
                <a:sym typeface="Proxima Nova"/>
              </a:rPr>
              <a:t>It’s never been more important to provide affordable and accessible mental health care.</a:t>
            </a:r>
            <a:br>
              <a:rPr lang="en-US" sz="3600" kern="0">
                <a:solidFill>
                  <a:srgbClr val="FFFFFF"/>
                </a:solidFill>
                <a:latin typeface="Proxima Nova"/>
                <a:ea typeface="Proxima Nova"/>
                <a:cs typeface="Proxima Nova"/>
                <a:sym typeface="Proxima Nova"/>
              </a:rPr>
            </a:br>
            <a:r>
              <a:rPr lang="en-US" sz="3600" kern="0">
                <a:solidFill>
                  <a:srgbClr val="46B2B9"/>
                </a:solidFill>
                <a:latin typeface="Proxima Nova Extrabold"/>
                <a:ea typeface="Proxima Nova Extrabold"/>
                <a:cs typeface="Proxima Nova Extrabold"/>
                <a:sym typeface="Proxima Nova Extrabold"/>
              </a:rPr>
              <a:t>We’re here to help you do it.</a:t>
            </a:r>
            <a:endParaRPr sz="3600" kern="0">
              <a:solidFill>
                <a:srgbClr val="46B2B9"/>
              </a:solidFill>
              <a:latin typeface="Proxima Nova Extrabold"/>
              <a:ea typeface="Proxima Nova Extrabold"/>
              <a:cs typeface="Proxima Nova Extrabold"/>
              <a:sym typeface="Proxima Nova Extrabold"/>
            </a:endParaRP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Shape 271"/>
        <p:cNvGrpSpPr/>
        <p:nvPr/>
      </p:nvGrpSpPr>
      <p:grpSpPr>
        <a:xfrm>
          <a:off x="0" y="0"/>
          <a:ext cx="0" cy="0"/>
          <a:chOff x="0" y="0"/>
          <a:chExt cx="0" cy="0"/>
        </a:xfrm>
      </p:grpSpPr>
      <p:sp>
        <p:nvSpPr>
          <p:cNvPr id="272" name="Google Shape;272;p35"/>
          <p:cNvSpPr txBox="1"/>
          <p:nvPr/>
        </p:nvSpPr>
        <p:spPr>
          <a:xfrm>
            <a:off x="0" y="6488801"/>
            <a:ext cx="4282000" cy="389746"/>
          </a:xfrm>
          <a:prstGeom prst="rect">
            <a:avLst/>
          </a:prstGeom>
          <a:noFill/>
          <a:ln>
            <a:noFill/>
          </a:ln>
        </p:spPr>
        <p:txBody>
          <a:bodyPr spcFirstLastPara="1" wrap="square" lIns="121900" tIns="121900" rIns="121900" bIns="121900" anchor="t" anchorCtr="0">
            <a:spAutoFit/>
          </a:bodyPr>
          <a:lstStyle/>
          <a:p>
            <a:pPr defTabSz="1219170">
              <a:buClr>
                <a:srgbClr val="000000"/>
              </a:buClr>
              <a:buSzPts val="700"/>
            </a:pPr>
            <a:r>
              <a:rPr lang="en-US" sz="933" kern="0">
                <a:solidFill>
                  <a:srgbClr val="FFFFFF"/>
                </a:solidFill>
                <a:latin typeface="Arial"/>
                <a:ea typeface="Arial"/>
                <a:cs typeface="Arial"/>
                <a:sym typeface="Arial"/>
              </a:rPr>
              <a:t>Confidential and Proprietary - SonderMind Inc © 2021</a:t>
            </a:r>
            <a:endParaRPr sz="933" kern="0">
              <a:solidFill>
                <a:srgbClr val="FFFFFF"/>
              </a:solidFill>
              <a:latin typeface="Arial"/>
              <a:ea typeface="Arial"/>
              <a:cs typeface="Arial"/>
              <a:sym typeface="Arial"/>
            </a:endParaRPr>
          </a:p>
        </p:txBody>
      </p:sp>
      <p:sp>
        <p:nvSpPr>
          <p:cNvPr id="273" name="Google Shape;273;p35"/>
          <p:cNvSpPr txBox="1"/>
          <p:nvPr/>
        </p:nvSpPr>
        <p:spPr>
          <a:xfrm>
            <a:off x="4373967" y="688800"/>
            <a:ext cx="6440400" cy="533504"/>
          </a:xfrm>
          <a:prstGeom prst="rect">
            <a:avLst/>
          </a:prstGeom>
          <a:noFill/>
          <a:ln>
            <a:noFill/>
          </a:ln>
        </p:spPr>
        <p:txBody>
          <a:bodyPr spcFirstLastPara="1" wrap="square" lIns="121900" tIns="121900" rIns="121900" bIns="121900" anchor="t" anchorCtr="0">
            <a:spAutoFit/>
          </a:bodyPr>
          <a:lstStyle/>
          <a:p>
            <a:pPr defTabSz="1219170">
              <a:buClr>
                <a:srgbClr val="000000"/>
              </a:buClr>
            </a:pPr>
            <a:endParaRPr sz="1867" kern="0">
              <a:solidFill>
                <a:srgbClr val="000000"/>
              </a:solidFill>
              <a:latin typeface="Proxima Nova"/>
              <a:ea typeface="Proxima Nova"/>
              <a:cs typeface="Proxima Nova"/>
              <a:sym typeface="Proxima Nova"/>
            </a:endParaRPr>
          </a:p>
        </p:txBody>
      </p:sp>
      <p:sp>
        <p:nvSpPr>
          <p:cNvPr id="274" name="Google Shape;274;p35"/>
          <p:cNvSpPr txBox="1">
            <a:spLocks noGrp="1"/>
          </p:cNvSpPr>
          <p:nvPr>
            <p:ph type="title"/>
          </p:nvPr>
        </p:nvSpPr>
        <p:spPr>
          <a:xfrm>
            <a:off x="415600" y="458800"/>
            <a:ext cx="11776400" cy="763600"/>
          </a:xfrm>
          <a:prstGeom prst="rect">
            <a:avLst/>
          </a:prstGeom>
          <a:noFill/>
          <a:ln>
            <a:noFill/>
          </a:ln>
        </p:spPr>
        <p:txBody>
          <a:bodyPr spcFirstLastPara="1" wrap="square" lIns="0" tIns="0" rIns="0" bIns="0" anchor="t" anchorCtr="0">
            <a:noAutofit/>
          </a:bodyPr>
          <a:lstStyle/>
          <a:p>
            <a:pPr algn="l">
              <a:buSzPts val="3000"/>
            </a:pPr>
            <a:r>
              <a:rPr lang="en-US" sz="4000" dirty="0"/>
              <a:t>Meet Jay Koren, Partnership Manager </a:t>
            </a:r>
            <a:endParaRPr sz="4000" dirty="0"/>
          </a:p>
        </p:txBody>
      </p:sp>
      <p:sp>
        <p:nvSpPr>
          <p:cNvPr id="275" name="Google Shape;275;p35"/>
          <p:cNvSpPr txBox="1"/>
          <p:nvPr/>
        </p:nvSpPr>
        <p:spPr>
          <a:xfrm>
            <a:off x="4838116" y="1457592"/>
            <a:ext cx="6199339" cy="4185721"/>
          </a:xfrm>
          <a:prstGeom prst="rect">
            <a:avLst/>
          </a:prstGeom>
          <a:noFill/>
          <a:ln>
            <a:noFill/>
          </a:ln>
        </p:spPr>
        <p:txBody>
          <a:bodyPr spcFirstLastPara="1" wrap="square" lIns="121900" tIns="121900" rIns="121900" bIns="121900" anchor="t" anchorCtr="0">
            <a:spAutoFit/>
          </a:bodyPr>
          <a:lstStyle/>
          <a:p>
            <a:pPr defTabSz="1219170">
              <a:buClr>
                <a:srgbClr val="000000"/>
              </a:buClr>
            </a:pPr>
            <a:r>
              <a:rPr lang="en-US" sz="1600" i="1" kern="0" dirty="0">
                <a:solidFill>
                  <a:srgbClr val="FFFFFF"/>
                </a:solidFill>
                <a:latin typeface="Proxima Nova Semibold"/>
                <a:ea typeface="Proxima Nova Semibold"/>
                <a:cs typeface="Proxima Nova Semibold"/>
                <a:sym typeface="Proxima Nova Semibold"/>
              </a:rPr>
              <a:t>“</a:t>
            </a:r>
            <a:r>
              <a:rPr lang="en-US" sz="1600" kern="0" dirty="0">
                <a:solidFill>
                  <a:srgbClr val="FFFFFF"/>
                </a:solidFill>
                <a:latin typeface="Arial" panose="020B0604020202020204" pitchFamily="34" charset="0"/>
                <a:cs typeface="Arial"/>
                <a:sym typeface="Arial"/>
              </a:rPr>
              <a:t>Hello! My name is Jay and I am one of two Partnership Managers for SonderMind in Colorado. I have ten years of experience working in the healthcare industry. I started my career in healthcare recruitment before moving toward business development.</a:t>
            </a:r>
          </a:p>
          <a:p>
            <a:pPr defTabSz="1219170">
              <a:buClr>
                <a:srgbClr val="000000"/>
              </a:buClr>
            </a:pPr>
            <a:endParaRPr lang="en-US" sz="1600" kern="0" dirty="0">
              <a:solidFill>
                <a:srgbClr val="FFFFFF"/>
              </a:solidFill>
              <a:latin typeface="Arial" panose="020B0604020202020204" pitchFamily="34" charset="0"/>
              <a:cs typeface="Arial"/>
              <a:sym typeface="Arial"/>
            </a:endParaRPr>
          </a:p>
          <a:p>
            <a:pPr defTabSz="1219170">
              <a:buClr>
                <a:srgbClr val="000000"/>
              </a:buClr>
            </a:pPr>
            <a:r>
              <a:rPr lang="en-US" sz="1600" kern="0" dirty="0">
                <a:solidFill>
                  <a:srgbClr val="FFFFFF"/>
                </a:solidFill>
                <a:latin typeface="Arial" panose="020B0604020202020204" pitchFamily="34" charset="0"/>
                <a:cs typeface="Arial"/>
                <a:sym typeface="Arial"/>
              </a:rPr>
              <a:t>As an avid learner, I returned to school in 2020 and recently obtained my Masters in Healthcare Administration.</a:t>
            </a:r>
          </a:p>
          <a:p>
            <a:pPr defTabSz="1219170">
              <a:buClr>
                <a:srgbClr val="000000"/>
              </a:buClr>
            </a:pPr>
            <a:r>
              <a:rPr lang="en-US" sz="1600" kern="0" dirty="0">
                <a:solidFill>
                  <a:srgbClr val="FFFFFF"/>
                </a:solidFill>
                <a:latin typeface="Arial" panose="020B0604020202020204" pitchFamily="34" charset="0"/>
                <a:cs typeface="Arial"/>
                <a:sym typeface="Arial"/>
              </a:rPr>
              <a:t>I joined SonderMind in February 2022 shortly after I started using them as a therapy provider myself. I love working for SonderMind because I am passionate about the work we do, and my therapy journey is proof of concept! It is truly remarkable to see when mental and behavioral health treatment is included in our daily practice how it can change our overall well-being for the better. I’m excited to work with partners in Colorado to improve the health of our community.”</a:t>
            </a:r>
            <a:endParaRPr sz="1600" i="1" kern="0" dirty="0">
              <a:solidFill>
                <a:srgbClr val="FFFFFF"/>
              </a:solidFill>
              <a:latin typeface="Proxima Nova Semibold"/>
              <a:ea typeface="Proxima Nova Semibold"/>
              <a:cs typeface="Proxima Nova Semibold"/>
              <a:sym typeface="Proxima Nova Semibold"/>
            </a:endParaRPr>
          </a:p>
        </p:txBody>
      </p:sp>
      <p:pic>
        <p:nvPicPr>
          <p:cNvPr id="4" name="Picture 3">
            <a:extLst>
              <a:ext uri="{FF2B5EF4-FFF2-40B4-BE49-F238E27FC236}">
                <a16:creationId xmlns:a16="http://schemas.microsoft.com/office/drawing/2014/main" id="{6C3ECC47-6241-D7EA-4FF6-330454B984CA}"/>
              </a:ext>
            </a:extLst>
          </p:cNvPr>
          <p:cNvPicPr>
            <a:picLocks noChangeAspect="1"/>
          </p:cNvPicPr>
          <p:nvPr/>
        </p:nvPicPr>
        <p:blipFill>
          <a:blip r:embed="rId3"/>
          <a:stretch>
            <a:fillRect/>
          </a:stretch>
        </p:blipFill>
        <p:spPr>
          <a:xfrm>
            <a:off x="1089890" y="1551571"/>
            <a:ext cx="2581385" cy="4447447"/>
          </a:xfrm>
          <a:prstGeom prst="rect">
            <a:avLst/>
          </a:prstGeom>
        </p:spPr>
      </p:pic>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Shape 296"/>
        <p:cNvGrpSpPr/>
        <p:nvPr/>
      </p:nvGrpSpPr>
      <p:grpSpPr>
        <a:xfrm>
          <a:off x="0" y="0"/>
          <a:ext cx="0" cy="0"/>
          <a:chOff x="0" y="0"/>
          <a:chExt cx="0" cy="0"/>
        </a:xfrm>
      </p:grpSpPr>
      <p:sp>
        <p:nvSpPr>
          <p:cNvPr id="297" name="Google Shape;297;p38"/>
          <p:cNvSpPr txBox="1">
            <a:spLocks noGrp="1"/>
          </p:cNvSpPr>
          <p:nvPr>
            <p:ph type="title"/>
          </p:nvPr>
        </p:nvSpPr>
        <p:spPr>
          <a:xfrm>
            <a:off x="609564" y="208243"/>
            <a:ext cx="11360800" cy="763600"/>
          </a:xfrm>
          <a:prstGeom prst="rect">
            <a:avLst/>
          </a:prstGeom>
          <a:noFill/>
          <a:ln>
            <a:noFill/>
          </a:ln>
        </p:spPr>
        <p:txBody>
          <a:bodyPr spcFirstLastPara="1" wrap="square" lIns="0" tIns="0" rIns="0" bIns="0" anchor="t" anchorCtr="0">
            <a:noAutofit/>
          </a:bodyPr>
          <a:lstStyle/>
          <a:p>
            <a:r>
              <a:rPr lang="en-US" sz="4267" dirty="0"/>
              <a:t>SonderMind, Healthcare Systems, and Physician Groups</a:t>
            </a:r>
            <a:endParaRPr sz="4267" dirty="0"/>
          </a:p>
        </p:txBody>
      </p:sp>
      <p:sp>
        <p:nvSpPr>
          <p:cNvPr id="298" name="Google Shape;298;p38"/>
          <p:cNvSpPr txBox="1">
            <a:spLocks noGrp="1"/>
          </p:cNvSpPr>
          <p:nvPr>
            <p:ph type="title" idx="4"/>
          </p:nvPr>
        </p:nvSpPr>
        <p:spPr>
          <a:xfrm>
            <a:off x="864500" y="2041267"/>
            <a:ext cx="3009200" cy="619600"/>
          </a:xfrm>
          <a:prstGeom prst="rect">
            <a:avLst/>
          </a:prstGeom>
          <a:noFill/>
          <a:ln>
            <a:noFill/>
          </a:ln>
        </p:spPr>
        <p:txBody>
          <a:bodyPr spcFirstLastPara="1" wrap="square" lIns="0" tIns="0" rIns="0" bIns="0" anchor="t" anchorCtr="0">
            <a:noAutofit/>
          </a:bodyPr>
          <a:lstStyle/>
          <a:p>
            <a:pPr algn="ctr"/>
            <a:r>
              <a:rPr lang="en-US" sz="3067">
                <a:solidFill>
                  <a:srgbClr val="46B2B9"/>
                </a:solidFill>
              </a:rPr>
              <a:t>Comprehensive</a:t>
            </a:r>
            <a:endParaRPr sz="3067">
              <a:solidFill>
                <a:srgbClr val="46B2B9"/>
              </a:solidFill>
            </a:endParaRPr>
          </a:p>
        </p:txBody>
      </p:sp>
      <p:sp>
        <p:nvSpPr>
          <p:cNvPr id="299" name="Google Shape;299;p38"/>
          <p:cNvSpPr txBox="1">
            <a:spLocks noGrp="1"/>
          </p:cNvSpPr>
          <p:nvPr>
            <p:ph type="title" idx="5"/>
          </p:nvPr>
        </p:nvSpPr>
        <p:spPr>
          <a:xfrm>
            <a:off x="4762633" y="2041283"/>
            <a:ext cx="2814400" cy="619600"/>
          </a:xfrm>
          <a:prstGeom prst="rect">
            <a:avLst/>
          </a:prstGeom>
          <a:noFill/>
          <a:ln>
            <a:noFill/>
          </a:ln>
        </p:spPr>
        <p:txBody>
          <a:bodyPr spcFirstLastPara="1" wrap="square" lIns="0" tIns="0" rIns="0" bIns="0" anchor="t" anchorCtr="0">
            <a:noAutofit/>
          </a:bodyPr>
          <a:lstStyle/>
          <a:p>
            <a:pPr algn="ctr"/>
            <a:r>
              <a:rPr lang="en-US" sz="3067">
                <a:solidFill>
                  <a:srgbClr val="46B2B9"/>
                </a:solidFill>
              </a:rPr>
              <a:t>Accessible</a:t>
            </a:r>
            <a:endParaRPr sz="3067">
              <a:solidFill>
                <a:srgbClr val="46B2B9"/>
              </a:solidFill>
            </a:endParaRPr>
          </a:p>
        </p:txBody>
      </p:sp>
      <p:sp>
        <p:nvSpPr>
          <p:cNvPr id="300" name="Google Shape;300;p38"/>
          <p:cNvSpPr txBox="1">
            <a:spLocks noGrp="1"/>
          </p:cNvSpPr>
          <p:nvPr>
            <p:ph type="title" idx="6"/>
          </p:nvPr>
        </p:nvSpPr>
        <p:spPr>
          <a:xfrm>
            <a:off x="8585467" y="2041283"/>
            <a:ext cx="2814400" cy="619600"/>
          </a:xfrm>
          <a:prstGeom prst="rect">
            <a:avLst/>
          </a:prstGeom>
          <a:noFill/>
          <a:ln>
            <a:noFill/>
          </a:ln>
        </p:spPr>
        <p:txBody>
          <a:bodyPr spcFirstLastPara="1" wrap="square" lIns="0" tIns="0" rIns="0" bIns="0" anchor="t" anchorCtr="0">
            <a:noAutofit/>
          </a:bodyPr>
          <a:lstStyle/>
          <a:p>
            <a:pPr algn="ctr"/>
            <a:r>
              <a:rPr lang="en-US" sz="3067">
                <a:solidFill>
                  <a:srgbClr val="46B2B9"/>
                </a:solidFill>
              </a:rPr>
              <a:t>Effective</a:t>
            </a:r>
            <a:endParaRPr sz="3067">
              <a:solidFill>
                <a:srgbClr val="46B2B9"/>
              </a:solidFill>
            </a:endParaRPr>
          </a:p>
        </p:txBody>
      </p:sp>
      <p:sp>
        <p:nvSpPr>
          <p:cNvPr id="301" name="Google Shape;301;p38"/>
          <p:cNvSpPr txBox="1">
            <a:spLocks noGrp="1"/>
          </p:cNvSpPr>
          <p:nvPr>
            <p:ph type="subTitle" idx="7"/>
          </p:nvPr>
        </p:nvSpPr>
        <p:spPr>
          <a:xfrm>
            <a:off x="5218509" y="1200726"/>
            <a:ext cx="5846655" cy="396988"/>
          </a:xfrm>
          <a:prstGeom prst="rect">
            <a:avLst/>
          </a:prstGeom>
          <a:noFill/>
          <a:ln>
            <a:noFill/>
          </a:ln>
        </p:spPr>
        <p:txBody>
          <a:bodyPr spcFirstLastPara="1" wrap="square" lIns="0" tIns="0" rIns="0" bIns="0" anchor="t" anchorCtr="0">
            <a:noAutofit/>
          </a:bodyPr>
          <a:lstStyle/>
          <a:p>
            <a:pPr marL="609585" indent="-457189"/>
            <a:r>
              <a:rPr lang="en-US" dirty="0"/>
              <a:t>Your behavioral health partner of choice</a:t>
            </a:r>
            <a:endParaRPr dirty="0"/>
          </a:p>
        </p:txBody>
      </p:sp>
      <p:sp>
        <p:nvSpPr>
          <p:cNvPr id="302" name="Google Shape;302;p38"/>
          <p:cNvSpPr txBox="1">
            <a:spLocks noGrp="1"/>
          </p:cNvSpPr>
          <p:nvPr>
            <p:ph type="body" idx="1"/>
          </p:nvPr>
        </p:nvSpPr>
        <p:spPr>
          <a:xfrm>
            <a:off x="864500" y="2797867"/>
            <a:ext cx="2852000" cy="3202400"/>
          </a:xfrm>
          <a:prstGeom prst="rect">
            <a:avLst/>
          </a:prstGeom>
          <a:noFill/>
          <a:ln>
            <a:noFill/>
          </a:ln>
        </p:spPr>
        <p:txBody>
          <a:bodyPr spcFirstLastPara="1" wrap="square" lIns="0" tIns="0" rIns="0" bIns="0" anchor="t" anchorCtr="0">
            <a:noAutofit/>
          </a:bodyPr>
          <a:lstStyle/>
          <a:p>
            <a:pPr marL="380990" indent="-380990">
              <a:buChar char="•"/>
            </a:pPr>
            <a:r>
              <a:rPr lang="en-US" dirty="0">
                <a:solidFill>
                  <a:schemeClr val="lt1"/>
                </a:solidFill>
              </a:rPr>
              <a:t>Full-service </a:t>
            </a:r>
            <a:endParaRPr dirty="0"/>
          </a:p>
          <a:p>
            <a:pPr marL="380990" indent="-380990">
              <a:buChar char="•"/>
            </a:pPr>
            <a:r>
              <a:rPr lang="en-US" dirty="0"/>
              <a:t>Multiple care models</a:t>
            </a:r>
            <a:endParaRPr dirty="0"/>
          </a:p>
          <a:p>
            <a:pPr marL="380990" indent="-380990">
              <a:buChar char="•"/>
            </a:pPr>
            <a:r>
              <a:rPr lang="en-US" dirty="0">
                <a:solidFill>
                  <a:schemeClr val="lt1"/>
                </a:solidFill>
              </a:rPr>
              <a:t>Local</a:t>
            </a:r>
            <a:r>
              <a:rPr lang="en-US" dirty="0"/>
              <a:t> </a:t>
            </a:r>
            <a:r>
              <a:rPr lang="en-US" dirty="0">
                <a:solidFill>
                  <a:schemeClr val="lt1"/>
                </a:solidFill>
              </a:rPr>
              <a:t> and personalized care</a:t>
            </a:r>
            <a:endParaRPr dirty="0"/>
          </a:p>
          <a:p>
            <a:pPr marL="380990" indent="-380990">
              <a:buChar char="•"/>
            </a:pPr>
            <a:r>
              <a:rPr lang="en-US" dirty="0">
                <a:solidFill>
                  <a:schemeClr val="lt1"/>
                </a:solidFill>
              </a:rPr>
              <a:t>Education and resources</a:t>
            </a:r>
            <a:endParaRPr dirty="0"/>
          </a:p>
          <a:p>
            <a:pPr indent="-304792">
              <a:buNone/>
            </a:pPr>
            <a:endParaRPr dirty="0"/>
          </a:p>
        </p:txBody>
      </p:sp>
      <p:sp>
        <p:nvSpPr>
          <p:cNvPr id="303" name="Google Shape;303;p38"/>
          <p:cNvSpPr txBox="1">
            <a:spLocks noGrp="1"/>
          </p:cNvSpPr>
          <p:nvPr>
            <p:ph type="body" idx="2"/>
          </p:nvPr>
        </p:nvSpPr>
        <p:spPr>
          <a:xfrm>
            <a:off x="4725033" y="2797867"/>
            <a:ext cx="2852000" cy="3202400"/>
          </a:xfrm>
          <a:prstGeom prst="rect">
            <a:avLst/>
          </a:prstGeom>
          <a:noFill/>
          <a:ln>
            <a:noFill/>
          </a:ln>
        </p:spPr>
        <p:txBody>
          <a:bodyPr spcFirstLastPara="1" wrap="square" lIns="0" tIns="0" rIns="0" bIns="0" anchor="t" anchorCtr="0">
            <a:noAutofit/>
          </a:bodyPr>
          <a:lstStyle/>
          <a:p>
            <a:pPr marL="380990" indent="-380990">
              <a:buChar char="•"/>
            </a:pPr>
            <a:r>
              <a:rPr lang="en-US" dirty="0"/>
              <a:t>Simple and seamless referral process</a:t>
            </a:r>
            <a:endParaRPr dirty="0"/>
          </a:p>
          <a:p>
            <a:pPr marL="380990" indent="-380990">
              <a:buChar char="•"/>
            </a:pPr>
            <a:r>
              <a:rPr lang="en-US" dirty="0"/>
              <a:t>In network with most payors</a:t>
            </a:r>
            <a:endParaRPr dirty="0"/>
          </a:p>
          <a:p>
            <a:pPr marL="380990" indent="-380990">
              <a:buChar char="•"/>
            </a:pPr>
            <a:r>
              <a:rPr lang="en-US" dirty="0"/>
              <a:t>Convenient patient experience</a:t>
            </a:r>
            <a:endParaRPr dirty="0"/>
          </a:p>
          <a:p>
            <a:pPr marL="194728" indent="0">
              <a:buNone/>
            </a:pPr>
            <a:endParaRPr dirty="0"/>
          </a:p>
        </p:txBody>
      </p:sp>
      <p:sp>
        <p:nvSpPr>
          <p:cNvPr id="304" name="Google Shape;304;p38"/>
          <p:cNvSpPr txBox="1">
            <a:spLocks noGrp="1"/>
          </p:cNvSpPr>
          <p:nvPr>
            <p:ph type="body" idx="3"/>
          </p:nvPr>
        </p:nvSpPr>
        <p:spPr>
          <a:xfrm>
            <a:off x="8566667" y="2797867"/>
            <a:ext cx="2852000" cy="3202400"/>
          </a:xfrm>
          <a:prstGeom prst="rect">
            <a:avLst/>
          </a:prstGeom>
          <a:noFill/>
          <a:ln>
            <a:noFill/>
          </a:ln>
        </p:spPr>
        <p:txBody>
          <a:bodyPr spcFirstLastPara="1" wrap="square" lIns="0" tIns="0" rIns="0" bIns="0" anchor="t" anchorCtr="0">
            <a:noAutofit/>
          </a:bodyPr>
          <a:lstStyle/>
          <a:p>
            <a:pPr marL="380990" indent="-380990">
              <a:buChar char="•"/>
            </a:pPr>
            <a:r>
              <a:rPr lang="en-US" dirty="0"/>
              <a:t>Proven clinical excellence</a:t>
            </a:r>
            <a:endParaRPr dirty="0"/>
          </a:p>
          <a:p>
            <a:pPr marL="380990" indent="-380990">
              <a:buChar char="•"/>
            </a:pPr>
            <a:r>
              <a:rPr lang="en-US" dirty="0"/>
              <a:t>Outcomes-oriented</a:t>
            </a:r>
            <a:endParaRPr dirty="0"/>
          </a:p>
          <a:p>
            <a:pPr marL="380990" indent="-380990">
              <a:buChar char="•"/>
            </a:pPr>
            <a:r>
              <a:rPr lang="en-US" dirty="0"/>
              <a:t>Measurement-based care </a:t>
            </a:r>
            <a:endParaRPr dirty="0"/>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08"/>
        <p:cNvGrpSpPr/>
        <p:nvPr/>
      </p:nvGrpSpPr>
      <p:grpSpPr>
        <a:xfrm>
          <a:off x="0" y="0"/>
          <a:ext cx="0" cy="0"/>
          <a:chOff x="0" y="0"/>
          <a:chExt cx="0" cy="0"/>
        </a:xfrm>
      </p:grpSpPr>
      <p:sp>
        <p:nvSpPr>
          <p:cNvPr id="309" name="Google Shape;309;p39"/>
          <p:cNvSpPr txBox="1">
            <a:spLocks noGrp="1"/>
          </p:cNvSpPr>
          <p:nvPr>
            <p:ph type="title"/>
          </p:nvPr>
        </p:nvSpPr>
        <p:spPr>
          <a:xfrm>
            <a:off x="415600" y="390167"/>
            <a:ext cx="11360800" cy="763600"/>
          </a:xfrm>
          <a:prstGeom prst="rect">
            <a:avLst/>
          </a:prstGeom>
          <a:noFill/>
          <a:ln>
            <a:noFill/>
          </a:ln>
        </p:spPr>
        <p:txBody>
          <a:bodyPr spcFirstLastPara="1" wrap="square" lIns="0" tIns="0" rIns="0" bIns="0" anchor="t" anchorCtr="0">
            <a:noAutofit/>
          </a:bodyPr>
          <a:lstStyle/>
          <a:p>
            <a:r>
              <a:rPr lang="en-US"/>
              <a:t>SonderMind’s reach</a:t>
            </a:r>
            <a:endParaRPr/>
          </a:p>
        </p:txBody>
      </p:sp>
      <p:pic>
        <p:nvPicPr>
          <p:cNvPr id="310" name="Google Shape;310;p39"/>
          <p:cNvPicPr preferRelativeResize="0"/>
          <p:nvPr/>
        </p:nvPicPr>
        <p:blipFill rotWithShape="1">
          <a:blip r:embed="rId3">
            <a:alphaModFix/>
          </a:blip>
          <a:srcRect/>
          <a:stretch/>
        </p:blipFill>
        <p:spPr>
          <a:xfrm>
            <a:off x="266833" y="1116417"/>
            <a:ext cx="8727264" cy="5531367"/>
          </a:xfrm>
          <a:prstGeom prst="rect">
            <a:avLst/>
          </a:prstGeom>
          <a:noFill/>
          <a:ln>
            <a:noFill/>
          </a:ln>
        </p:spPr>
      </p:pic>
      <p:sp>
        <p:nvSpPr>
          <p:cNvPr id="311" name="Google Shape;311;p39"/>
          <p:cNvSpPr/>
          <p:nvPr/>
        </p:nvSpPr>
        <p:spPr>
          <a:xfrm>
            <a:off x="8577233" y="3684267"/>
            <a:ext cx="3503200" cy="931600"/>
          </a:xfrm>
          <a:prstGeom prst="rect">
            <a:avLst/>
          </a:prstGeom>
          <a:noFill/>
          <a:ln>
            <a:noFill/>
          </a:ln>
        </p:spPr>
        <p:txBody>
          <a:bodyPr spcFirstLastPara="1" wrap="square" lIns="121900" tIns="60933" rIns="121900" bIns="60933" anchor="t" anchorCtr="0">
            <a:noAutofit/>
          </a:bodyPr>
          <a:lstStyle/>
          <a:p>
            <a:pPr defTabSz="1219170">
              <a:buClr>
                <a:srgbClr val="000000"/>
              </a:buClr>
              <a:buSzPts val="2800"/>
            </a:pPr>
            <a:r>
              <a:rPr lang="en-US" sz="3067" b="1" kern="0" dirty="0">
                <a:solidFill>
                  <a:srgbClr val="004455"/>
                </a:solidFill>
                <a:latin typeface="Proxima Nova"/>
                <a:ea typeface="Proxima Nova"/>
                <a:cs typeface="Proxima Nova"/>
                <a:sym typeface="Proxima Nova"/>
              </a:rPr>
              <a:t>3,600+ active, licensed providers nationwide</a:t>
            </a:r>
            <a:endParaRPr sz="3067" kern="0" dirty="0">
              <a:solidFill>
                <a:srgbClr val="000000"/>
              </a:solidFill>
              <a:latin typeface="Arial"/>
              <a:ea typeface="Arial"/>
              <a:cs typeface="Arial"/>
              <a:sym typeface="Arial"/>
            </a:endParaRPr>
          </a:p>
        </p:txBody>
      </p:sp>
      <p:sp>
        <p:nvSpPr>
          <p:cNvPr id="312" name="Google Shape;312;p39"/>
          <p:cNvSpPr txBox="1"/>
          <p:nvPr/>
        </p:nvSpPr>
        <p:spPr>
          <a:xfrm>
            <a:off x="9747600" y="6242033"/>
            <a:ext cx="2444400" cy="451302"/>
          </a:xfrm>
          <a:prstGeom prst="rect">
            <a:avLst/>
          </a:prstGeom>
          <a:noFill/>
          <a:ln>
            <a:noFill/>
          </a:ln>
        </p:spPr>
        <p:txBody>
          <a:bodyPr spcFirstLastPara="1" wrap="square" lIns="121900" tIns="121900" rIns="121900" bIns="121900" anchor="t" anchorCtr="0">
            <a:spAutoFit/>
          </a:bodyPr>
          <a:lstStyle/>
          <a:p>
            <a:pPr defTabSz="1219170">
              <a:buClr>
                <a:srgbClr val="000000"/>
              </a:buClr>
              <a:buSzPts val="1000"/>
            </a:pPr>
            <a:r>
              <a:rPr lang="en-US" sz="1333" kern="0" dirty="0">
                <a:solidFill>
                  <a:srgbClr val="004455"/>
                </a:solidFill>
                <a:latin typeface="Proxima Nova"/>
                <a:ea typeface="Proxima Nova"/>
                <a:cs typeface="Proxima Nova"/>
                <a:sym typeface="Proxima Nova"/>
              </a:rPr>
              <a:t>Data as of June 2022</a:t>
            </a:r>
            <a:endParaRPr sz="1333" kern="0" dirty="0">
              <a:solidFill>
                <a:srgbClr val="004455"/>
              </a:solidFill>
              <a:latin typeface="Proxima Nova"/>
              <a:ea typeface="Proxima Nova"/>
              <a:cs typeface="Proxima Nova"/>
              <a:sym typeface="Proxima Nova"/>
            </a:endParaRPr>
          </a:p>
        </p:txBody>
      </p:sp>
      <p:sp>
        <p:nvSpPr>
          <p:cNvPr id="313" name="Google Shape;313;p39"/>
          <p:cNvSpPr/>
          <p:nvPr/>
        </p:nvSpPr>
        <p:spPr>
          <a:xfrm>
            <a:off x="8577233" y="2003651"/>
            <a:ext cx="3503200" cy="931600"/>
          </a:xfrm>
          <a:prstGeom prst="rect">
            <a:avLst/>
          </a:prstGeom>
          <a:noFill/>
          <a:ln>
            <a:noFill/>
          </a:ln>
        </p:spPr>
        <p:txBody>
          <a:bodyPr spcFirstLastPara="1" wrap="square" lIns="121900" tIns="60933" rIns="121900" bIns="60933" anchor="t" anchorCtr="0">
            <a:noAutofit/>
          </a:bodyPr>
          <a:lstStyle/>
          <a:p>
            <a:pPr defTabSz="1219170">
              <a:buClr>
                <a:srgbClr val="000000"/>
              </a:buClr>
              <a:buSzPts val="2800"/>
            </a:pPr>
            <a:r>
              <a:rPr lang="en-US" sz="3067" b="1" kern="0">
                <a:solidFill>
                  <a:srgbClr val="004455"/>
                </a:solidFill>
                <a:latin typeface="Proxima Nova"/>
                <a:ea typeface="Proxima Nova"/>
                <a:cs typeface="Proxima Nova"/>
                <a:sym typeface="Proxima Nova"/>
              </a:rPr>
              <a:t>Currently operating in 12 states</a:t>
            </a:r>
            <a:endParaRPr sz="3067" kern="0">
              <a:solidFill>
                <a:srgbClr val="000000"/>
              </a:solidFill>
              <a:latin typeface="Arial"/>
              <a:ea typeface="Arial"/>
              <a:cs typeface="Arial"/>
              <a:sym typeface="Arial"/>
            </a:endParaRP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23"/>
        <p:cNvGrpSpPr/>
        <p:nvPr/>
      </p:nvGrpSpPr>
      <p:grpSpPr>
        <a:xfrm>
          <a:off x="0" y="0"/>
          <a:ext cx="0" cy="0"/>
          <a:chOff x="0" y="0"/>
          <a:chExt cx="0" cy="0"/>
        </a:xfrm>
      </p:grpSpPr>
      <p:sp>
        <p:nvSpPr>
          <p:cNvPr id="324" name="Google Shape;324;p41"/>
          <p:cNvSpPr txBox="1">
            <a:spLocks noGrp="1"/>
          </p:cNvSpPr>
          <p:nvPr>
            <p:ph type="title"/>
          </p:nvPr>
        </p:nvSpPr>
        <p:spPr>
          <a:xfrm>
            <a:off x="415600" y="337267"/>
            <a:ext cx="5165200" cy="697600"/>
          </a:xfrm>
          <a:prstGeom prst="rect">
            <a:avLst/>
          </a:prstGeom>
          <a:noFill/>
          <a:ln>
            <a:noFill/>
          </a:ln>
        </p:spPr>
        <p:txBody>
          <a:bodyPr spcFirstLastPara="1" wrap="square" lIns="0" tIns="0" rIns="0" bIns="0" anchor="t" anchorCtr="0">
            <a:noAutofit/>
          </a:bodyPr>
          <a:lstStyle/>
          <a:p>
            <a:r>
              <a:rPr lang="en-US"/>
              <a:t>Comprehensive</a:t>
            </a:r>
            <a:endParaRPr/>
          </a:p>
        </p:txBody>
      </p:sp>
      <p:sp>
        <p:nvSpPr>
          <p:cNvPr id="325" name="Google Shape;325;p41"/>
          <p:cNvSpPr txBox="1"/>
          <p:nvPr/>
        </p:nvSpPr>
        <p:spPr>
          <a:xfrm>
            <a:off x="415600" y="946933"/>
            <a:ext cx="8014800" cy="569200"/>
          </a:xfrm>
          <a:prstGeom prst="rect">
            <a:avLst/>
          </a:prstGeom>
          <a:noFill/>
          <a:ln>
            <a:noFill/>
          </a:ln>
        </p:spPr>
        <p:txBody>
          <a:bodyPr spcFirstLastPara="1" wrap="square" lIns="0" tIns="0" rIns="121900" bIns="121900" anchor="t" anchorCtr="0">
            <a:noAutofit/>
          </a:bodyPr>
          <a:lstStyle/>
          <a:p>
            <a:pPr defTabSz="1219170">
              <a:spcAft>
                <a:spcPts val="1600"/>
              </a:spcAft>
              <a:buClr>
                <a:srgbClr val="000000"/>
              </a:buClr>
              <a:buSzPts val="1189"/>
            </a:pPr>
            <a:r>
              <a:rPr lang="en-US" sz="2400" kern="0">
                <a:solidFill>
                  <a:srgbClr val="46B2B9"/>
                </a:solidFill>
                <a:latin typeface="Proxima Nova Semibold"/>
                <a:ea typeface="Proxima Nova Semibold"/>
                <a:cs typeface="Proxima Nova Semibold"/>
                <a:sym typeface="Proxima Nova Semibold"/>
              </a:rPr>
              <a:t>Enabling access to quality providers and care in CO</a:t>
            </a:r>
            <a:endParaRPr sz="2400" kern="0">
              <a:solidFill>
                <a:srgbClr val="46B2B9"/>
              </a:solidFill>
              <a:latin typeface="Arial"/>
              <a:ea typeface="Arial"/>
              <a:cs typeface="Arial"/>
              <a:sym typeface="Arial"/>
            </a:endParaRPr>
          </a:p>
        </p:txBody>
      </p:sp>
      <p:sp>
        <p:nvSpPr>
          <p:cNvPr id="326" name="Google Shape;326;p41"/>
          <p:cNvSpPr/>
          <p:nvPr/>
        </p:nvSpPr>
        <p:spPr>
          <a:xfrm>
            <a:off x="393000" y="1451833"/>
            <a:ext cx="7426800" cy="782000"/>
          </a:xfrm>
          <a:prstGeom prst="rect">
            <a:avLst/>
          </a:prstGeom>
          <a:noFill/>
          <a:ln>
            <a:noFill/>
          </a:ln>
        </p:spPr>
        <p:txBody>
          <a:bodyPr spcFirstLastPara="1" wrap="square" lIns="0" tIns="0" rIns="121900" bIns="60933" anchor="t" anchorCtr="0">
            <a:noAutofit/>
          </a:bodyPr>
          <a:lstStyle/>
          <a:p>
            <a:pPr defTabSz="1219170">
              <a:buClr>
                <a:srgbClr val="000000"/>
              </a:buClr>
              <a:buSzPts val="1400"/>
            </a:pPr>
            <a:r>
              <a:rPr lang="en-US" sz="1867" kern="0" dirty="0">
                <a:solidFill>
                  <a:srgbClr val="004B53"/>
                </a:solidFill>
                <a:latin typeface="Proxima Nova"/>
                <a:ea typeface="Proxima Nova"/>
                <a:cs typeface="Proxima Nova"/>
                <a:sym typeface="Proxima Nova"/>
              </a:rPr>
              <a:t>SonderMind providers are available both in-person and remote to meet your patients’ needs</a:t>
            </a:r>
            <a:endParaRPr sz="1867" kern="0" dirty="0">
              <a:solidFill>
                <a:srgbClr val="004B53"/>
              </a:solidFill>
              <a:latin typeface="Proxima Nova"/>
              <a:ea typeface="Proxima Nova"/>
              <a:cs typeface="Proxima Nova"/>
              <a:sym typeface="Proxima Nova"/>
            </a:endParaRPr>
          </a:p>
        </p:txBody>
      </p:sp>
      <p:sp>
        <p:nvSpPr>
          <p:cNvPr id="327" name="Google Shape;327;p41"/>
          <p:cNvSpPr txBox="1"/>
          <p:nvPr/>
        </p:nvSpPr>
        <p:spPr>
          <a:xfrm>
            <a:off x="392984" y="2233849"/>
            <a:ext cx="5778400" cy="480000"/>
          </a:xfrm>
          <a:prstGeom prst="rect">
            <a:avLst/>
          </a:prstGeom>
          <a:noFill/>
          <a:ln>
            <a:noFill/>
          </a:ln>
        </p:spPr>
        <p:txBody>
          <a:bodyPr spcFirstLastPara="1" wrap="square" lIns="121900" tIns="121900" rIns="121900" bIns="121900" anchor="t" anchorCtr="0">
            <a:noAutofit/>
          </a:bodyPr>
          <a:lstStyle/>
          <a:p>
            <a:pPr defTabSz="1219170">
              <a:buClr>
                <a:srgbClr val="000000"/>
              </a:buClr>
              <a:buSzPts val="1300"/>
            </a:pPr>
            <a:r>
              <a:rPr lang="en-US" sz="1733" b="1" kern="0">
                <a:solidFill>
                  <a:srgbClr val="46B2B9"/>
                </a:solidFill>
                <a:latin typeface="Proxima Nova"/>
                <a:ea typeface="Proxima Nova"/>
                <a:cs typeface="Proxima Nova"/>
                <a:sym typeface="Proxima Nova"/>
              </a:rPr>
              <a:t>Geographic Coverage of SonderMind Providers </a:t>
            </a:r>
            <a:endParaRPr sz="1733" b="1" kern="0">
              <a:solidFill>
                <a:srgbClr val="46B2B9"/>
              </a:solidFill>
              <a:latin typeface="Proxima Nova"/>
              <a:ea typeface="Proxima Nova"/>
              <a:cs typeface="Proxima Nova"/>
              <a:sym typeface="Proxima Nova"/>
            </a:endParaRPr>
          </a:p>
        </p:txBody>
      </p:sp>
      <p:pic>
        <p:nvPicPr>
          <p:cNvPr id="328" name="Google Shape;328;p41"/>
          <p:cNvPicPr preferRelativeResize="0"/>
          <p:nvPr/>
        </p:nvPicPr>
        <p:blipFill rotWithShape="1">
          <a:blip r:embed="rId3">
            <a:alphaModFix/>
          </a:blip>
          <a:srcRect/>
          <a:stretch/>
        </p:blipFill>
        <p:spPr>
          <a:xfrm>
            <a:off x="393005" y="2713850"/>
            <a:ext cx="4853267" cy="3595033"/>
          </a:xfrm>
          <a:prstGeom prst="rect">
            <a:avLst/>
          </a:prstGeom>
          <a:noFill/>
          <a:ln w="9525" cap="flat" cmpd="sng">
            <a:solidFill>
              <a:schemeClr val="dk2"/>
            </a:solidFill>
            <a:prstDash val="solid"/>
            <a:round/>
            <a:headEnd type="none" w="sm" len="sm"/>
            <a:tailEnd type="none" w="sm" len="sm"/>
          </a:ln>
        </p:spPr>
      </p:pic>
      <p:pic>
        <p:nvPicPr>
          <p:cNvPr id="329" name="Google Shape;329;p41"/>
          <p:cNvPicPr preferRelativeResize="0"/>
          <p:nvPr/>
        </p:nvPicPr>
        <p:blipFill rotWithShape="1">
          <a:blip r:embed="rId4">
            <a:alphaModFix/>
          </a:blip>
          <a:srcRect/>
          <a:stretch/>
        </p:blipFill>
        <p:spPr>
          <a:xfrm>
            <a:off x="4415539" y="4090767"/>
            <a:ext cx="1957800" cy="2307967"/>
          </a:xfrm>
          <a:prstGeom prst="rect">
            <a:avLst/>
          </a:prstGeom>
          <a:noFill/>
          <a:ln w="9525" cap="flat" cmpd="sng">
            <a:solidFill>
              <a:schemeClr val="dk2"/>
            </a:solidFill>
            <a:prstDash val="solid"/>
            <a:round/>
            <a:headEnd type="none" w="sm" len="sm"/>
            <a:tailEnd type="none" w="sm" len="sm"/>
          </a:ln>
        </p:spPr>
      </p:pic>
      <p:sp>
        <p:nvSpPr>
          <p:cNvPr id="330" name="Google Shape;330;p41"/>
          <p:cNvSpPr/>
          <p:nvPr/>
        </p:nvSpPr>
        <p:spPr>
          <a:xfrm>
            <a:off x="6948115" y="2713837"/>
            <a:ext cx="4990000" cy="513200"/>
          </a:xfrm>
          <a:prstGeom prst="rect">
            <a:avLst/>
          </a:prstGeom>
          <a:solidFill>
            <a:srgbClr val="00717D"/>
          </a:solidFill>
          <a:ln>
            <a:noFill/>
          </a:ln>
        </p:spPr>
        <p:txBody>
          <a:bodyPr spcFirstLastPara="1" wrap="square" lIns="121900" tIns="121900" rIns="121900" bIns="121900" anchor="ctr" anchorCtr="0">
            <a:noAutofit/>
          </a:bodyPr>
          <a:lstStyle/>
          <a:p>
            <a:pPr algn="ctr" defTabSz="1219170">
              <a:buClr>
                <a:srgbClr val="000000"/>
              </a:buClr>
              <a:buSzPts val="1300"/>
            </a:pPr>
            <a:r>
              <a:rPr lang="en-US" sz="1733" b="1" kern="0">
                <a:solidFill>
                  <a:srgbClr val="FFFFFF"/>
                </a:solidFill>
                <a:latin typeface="Proxima Nova"/>
                <a:ea typeface="Proxima Nova"/>
                <a:cs typeface="Proxima Nova"/>
                <a:sym typeface="Proxima Nova"/>
              </a:rPr>
              <a:t>SonderMind Colorado Provider Network </a:t>
            </a:r>
            <a:endParaRPr sz="1867" kern="0">
              <a:solidFill>
                <a:srgbClr val="000000"/>
              </a:solidFill>
              <a:latin typeface="Arial"/>
              <a:ea typeface="Arial"/>
              <a:cs typeface="Arial"/>
              <a:sym typeface="Arial"/>
            </a:endParaRPr>
          </a:p>
        </p:txBody>
      </p:sp>
      <p:sp>
        <p:nvSpPr>
          <p:cNvPr id="331" name="Google Shape;331;p41"/>
          <p:cNvSpPr/>
          <p:nvPr/>
        </p:nvSpPr>
        <p:spPr>
          <a:xfrm>
            <a:off x="6959123" y="3231757"/>
            <a:ext cx="4978800" cy="629600"/>
          </a:xfrm>
          <a:prstGeom prst="rect">
            <a:avLst/>
          </a:prstGeom>
          <a:solidFill>
            <a:srgbClr val="EEEEEE"/>
          </a:solidFill>
          <a:ln>
            <a:noFill/>
          </a:ln>
        </p:spPr>
        <p:txBody>
          <a:bodyPr spcFirstLastPara="1" wrap="square" lIns="121900" tIns="121900" rIns="121900" bIns="121900" anchor="ctr" anchorCtr="0">
            <a:noAutofit/>
          </a:bodyPr>
          <a:lstStyle/>
          <a:p>
            <a:pPr defTabSz="1219170">
              <a:buClr>
                <a:srgbClr val="000000"/>
              </a:buClr>
              <a:buSzPts val="1400"/>
            </a:pPr>
            <a:endParaRPr sz="1867" kern="0">
              <a:solidFill>
                <a:srgbClr val="000000"/>
              </a:solidFill>
              <a:latin typeface="Arial"/>
              <a:ea typeface="Arial"/>
              <a:cs typeface="Arial"/>
              <a:sym typeface="Arial"/>
            </a:endParaRPr>
          </a:p>
        </p:txBody>
      </p:sp>
      <p:sp>
        <p:nvSpPr>
          <p:cNvPr id="332" name="Google Shape;332;p41"/>
          <p:cNvSpPr txBox="1"/>
          <p:nvPr/>
        </p:nvSpPr>
        <p:spPr>
          <a:xfrm>
            <a:off x="6948228" y="3305463"/>
            <a:ext cx="1883600" cy="472000"/>
          </a:xfrm>
          <a:prstGeom prst="rect">
            <a:avLst/>
          </a:prstGeom>
          <a:noFill/>
          <a:ln>
            <a:noFill/>
          </a:ln>
        </p:spPr>
        <p:txBody>
          <a:bodyPr spcFirstLastPara="1" wrap="square" lIns="121900" tIns="121900" rIns="121900" bIns="121900" anchor="ctr" anchorCtr="0">
            <a:noAutofit/>
          </a:bodyPr>
          <a:lstStyle/>
          <a:p>
            <a:pPr algn="r" defTabSz="1219170">
              <a:buClr>
                <a:srgbClr val="000000"/>
              </a:buClr>
              <a:buSzPts val="3400"/>
            </a:pPr>
            <a:r>
              <a:rPr lang="en-US" sz="2667" kern="0" dirty="0">
                <a:solidFill>
                  <a:srgbClr val="004455"/>
                </a:solidFill>
                <a:latin typeface="Proxima Nova Extrabold"/>
                <a:ea typeface="Proxima Nova Extrabold"/>
                <a:cs typeface="Proxima Nova Extrabold"/>
                <a:sym typeface="Proxima Nova Extrabold"/>
              </a:rPr>
              <a:t>1,500</a:t>
            </a:r>
            <a:endParaRPr sz="2667" kern="0" dirty="0">
              <a:solidFill>
                <a:srgbClr val="004455"/>
              </a:solidFill>
              <a:latin typeface="Proxima Nova Extrabold"/>
              <a:ea typeface="Proxima Nova Extrabold"/>
              <a:cs typeface="Proxima Nova Extrabold"/>
              <a:sym typeface="Proxima Nova Extrabold"/>
            </a:endParaRPr>
          </a:p>
        </p:txBody>
      </p:sp>
      <p:sp>
        <p:nvSpPr>
          <p:cNvPr id="333" name="Google Shape;333;p41"/>
          <p:cNvSpPr txBox="1"/>
          <p:nvPr/>
        </p:nvSpPr>
        <p:spPr>
          <a:xfrm>
            <a:off x="8768467" y="3331642"/>
            <a:ext cx="3146400" cy="471948"/>
          </a:xfrm>
          <a:prstGeom prst="rect">
            <a:avLst/>
          </a:prstGeom>
          <a:noFill/>
          <a:ln>
            <a:noFill/>
          </a:ln>
        </p:spPr>
        <p:txBody>
          <a:bodyPr spcFirstLastPara="1" wrap="square" lIns="121900" tIns="121900" rIns="121900" bIns="121900" anchor="t" anchorCtr="0">
            <a:spAutoFit/>
          </a:bodyPr>
          <a:lstStyle/>
          <a:p>
            <a:pPr defTabSz="1219170">
              <a:buClr>
                <a:srgbClr val="000000"/>
              </a:buClr>
              <a:buSzPts val="1100"/>
            </a:pPr>
            <a:r>
              <a:rPr lang="en-US" sz="1467" kern="0">
                <a:solidFill>
                  <a:srgbClr val="004354"/>
                </a:solidFill>
                <a:latin typeface="Proxima Nova Semibold"/>
                <a:ea typeface="Proxima Nova Semibold"/>
                <a:cs typeface="Proxima Nova Semibold"/>
                <a:sym typeface="Proxima Nova Semibold"/>
              </a:rPr>
              <a:t>Active, licensed providers </a:t>
            </a:r>
            <a:endParaRPr sz="1333" kern="0">
              <a:solidFill>
                <a:srgbClr val="000000"/>
              </a:solidFill>
              <a:latin typeface="Proxima Nova"/>
              <a:ea typeface="Proxima Nova"/>
              <a:cs typeface="Proxima Nova"/>
              <a:sym typeface="Proxima Nova"/>
            </a:endParaRPr>
          </a:p>
        </p:txBody>
      </p:sp>
      <p:sp>
        <p:nvSpPr>
          <p:cNvPr id="334" name="Google Shape;334;p41"/>
          <p:cNvSpPr/>
          <p:nvPr/>
        </p:nvSpPr>
        <p:spPr>
          <a:xfrm>
            <a:off x="6966975" y="3852552"/>
            <a:ext cx="4966800" cy="572189"/>
          </a:xfrm>
          <a:prstGeom prst="rect">
            <a:avLst/>
          </a:prstGeom>
          <a:solidFill>
            <a:srgbClr val="EEEEEE"/>
          </a:solidFill>
          <a:ln>
            <a:noFill/>
          </a:ln>
        </p:spPr>
        <p:txBody>
          <a:bodyPr spcFirstLastPara="1" wrap="square" lIns="121900" tIns="121900" rIns="121900" bIns="121900" anchor="ctr" anchorCtr="0">
            <a:noAutofit/>
          </a:bodyPr>
          <a:lstStyle/>
          <a:p>
            <a:pPr defTabSz="1219170">
              <a:buClr>
                <a:srgbClr val="000000"/>
              </a:buClr>
              <a:buSzPts val="1400"/>
            </a:pPr>
            <a:endParaRPr sz="1867" kern="0">
              <a:solidFill>
                <a:srgbClr val="000000"/>
              </a:solidFill>
              <a:latin typeface="Arial"/>
              <a:ea typeface="Arial"/>
              <a:cs typeface="Arial"/>
              <a:sym typeface="Arial"/>
            </a:endParaRPr>
          </a:p>
        </p:txBody>
      </p:sp>
      <p:sp>
        <p:nvSpPr>
          <p:cNvPr id="335" name="Google Shape;335;p41"/>
          <p:cNvSpPr txBox="1"/>
          <p:nvPr/>
        </p:nvSpPr>
        <p:spPr>
          <a:xfrm>
            <a:off x="7004875" y="3972353"/>
            <a:ext cx="1761200" cy="390000"/>
          </a:xfrm>
          <a:prstGeom prst="rect">
            <a:avLst/>
          </a:prstGeom>
          <a:noFill/>
          <a:ln>
            <a:noFill/>
          </a:ln>
        </p:spPr>
        <p:txBody>
          <a:bodyPr spcFirstLastPara="1" wrap="square" lIns="121900" tIns="121900" rIns="121900" bIns="121900" anchor="ctr" anchorCtr="0">
            <a:noAutofit/>
          </a:bodyPr>
          <a:lstStyle/>
          <a:p>
            <a:pPr algn="r" defTabSz="1219170">
              <a:buClr>
                <a:srgbClr val="000000"/>
              </a:buClr>
              <a:buSzPts val="3400"/>
            </a:pPr>
            <a:r>
              <a:rPr lang="en-US" sz="2400" kern="0" dirty="0">
                <a:solidFill>
                  <a:srgbClr val="004455"/>
                </a:solidFill>
                <a:latin typeface="Proxima Nova Extrabold"/>
                <a:ea typeface="Proxima Nova Extrabold"/>
                <a:cs typeface="Proxima Nova Extrabold"/>
                <a:sym typeface="Proxima Nova Extrabold"/>
              </a:rPr>
              <a:t>655</a:t>
            </a:r>
            <a:endParaRPr sz="2400" kern="0" dirty="0">
              <a:solidFill>
                <a:srgbClr val="004455"/>
              </a:solidFill>
              <a:latin typeface="Proxima Nova Extrabold"/>
              <a:ea typeface="Proxima Nova Extrabold"/>
              <a:cs typeface="Proxima Nova Extrabold"/>
              <a:sym typeface="Proxima Nova Extrabold"/>
            </a:endParaRPr>
          </a:p>
        </p:txBody>
      </p:sp>
      <p:sp>
        <p:nvSpPr>
          <p:cNvPr id="336" name="Google Shape;336;p41"/>
          <p:cNvSpPr txBox="1"/>
          <p:nvPr/>
        </p:nvSpPr>
        <p:spPr>
          <a:xfrm>
            <a:off x="8786788" y="3919804"/>
            <a:ext cx="2921200" cy="677068"/>
          </a:xfrm>
          <a:prstGeom prst="rect">
            <a:avLst/>
          </a:prstGeom>
          <a:noFill/>
          <a:ln>
            <a:noFill/>
          </a:ln>
        </p:spPr>
        <p:txBody>
          <a:bodyPr spcFirstLastPara="1" wrap="square" lIns="121900" tIns="121900" rIns="121900" bIns="121900" anchor="t" anchorCtr="0">
            <a:spAutoFit/>
          </a:bodyPr>
          <a:lstStyle/>
          <a:p>
            <a:pPr defTabSz="1219170">
              <a:buClr>
                <a:srgbClr val="000000"/>
              </a:buClr>
              <a:buSzPts val="1100"/>
            </a:pPr>
            <a:r>
              <a:rPr lang="en-US" sz="1467" kern="0" dirty="0">
                <a:solidFill>
                  <a:srgbClr val="004354"/>
                </a:solidFill>
                <a:latin typeface="Proxima Nova Semibold"/>
                <a:ea typeface="Proxima Nova Semibold"/>
                <a:cs typeface="Proxima Nova Semibold"/>
                <a:sym typeface="Proxima Nova Semibold"/>
              </a:rPr>
              <a:t>In-person providers</a:t>
            </a:r>
          </a:p>
          <a:p>
            <a:pPr defTabSz="1219170">
              <a:buClr>
                <a:srgbClr val="000000"/>
              </a:buClr>
              <a:buSzPts val="1100"/>
            </a:pPr>
            <a:endParaRPr sz="1333" kern="0" dirty="0">
              <a:solidFill>
                <a:srgbClr val="000000"/>
              </a:solidFill>
              <a:latin typeface="Proxima Nova"/>
              <a:ea typeface="Proxima Nova"/>
              <a:cs typeface="Proxima Nova"/>
              <a:sym typeface="Proxima Nova"/>
            </a:endParaRPr>
          </a:p>
        </p:txBody>
      </p:sp>
      <p:sp>
        <p:nvSpPr>
          <p:cNvPr id="337" name="Google Shape;337;p41"/>
          <p:cNvSpPr txBox="1"/>
          <p:nvPr/>
        </p:nvSpPr>
        <p:spPr>
          <a:xfrm>
            <a:off x="0" y="6488801"/>
            <a:ext cx="4282000" cy="389746"/>
          </a:xfrm>
          <a:prstGeom prst="rect">
            <a:avLst/>
          </a:prstGeom>
          <a:noFill/>
          <a:ln>
            <a:noFill/>
          </a:ln>
        </p:spPr>
        <p:txBody>
          <a:bodyPr spcFirstLastPara="1" wrap="square" lIns="121900" tIns="121900" rIns="121900" bIns="121900" anchor="t" anchorCtr="0">
            <a:spAutoFit/>
          </a:bodyPr>
          <a:lstStyle/>
          <a:p>
            <a:pPr defTabSz="1219170">
              <a:buClr>
                <a:srgbClr val="000000"/>
              </a:buClr>
              <a:buSzPts val="700"/>
            </a:pPr>
            <a:r>
              <a:rPr lang="en-US" sz="933" kern="0">
                <a:solidFill>
                  <a:srgbClr val="004455"/>
                </a:solidFill>
                <a:latin typeface="Arial"/>
                <a:ea typeface="Arial"/>
                <a:cs typeface="Arial"/>
                <a:sym typeface="Arial"/>
              </a:rPr>
              <a:t>Confidential and Proprietary - SonderMind Inc © 202</a:t>
            </a:r>
            <a:r>
              <a:rPr lang="en-US" sz="933" kern="0">
                <a:solidFill>
                  <a:srgbClr val="004455"/>
                </a:solidFill>
                <a:latin typeface="Arial"/>
                <a:cs typeface="Arial"/>
                <a:sym typeface="Arial"/>
              </a:rPr>
              <a:t>2</a:t>
            </a:r>
            <a:endParaRPr sz="933" kern="0">
              <a:solidFill>
                <a:srgbClr val="004455"/>
              </a:solidFill>
              <a:latin typeface="Arial"/>
              <a:ea typeface="Arial"/>
              <a:cs typeface="Arial"/>
              <a:sym typeface="Arial"/>
            </a:endParaRPr>
          </a:p>
        </p:txBody>
      </p:sp>
      <p:sp>
        <p:nvSpPr>
          <p:cNvPr id="338" name="Google Shape;338;p41"/>
          <p:cNvSpPr txBox="1"/>
          <p:nvPr/>
        </p:nvSpPr>
        <p:spPr>
          <a:xfrm>
            <a:off x="9968003" y="6337751"/>
            <a:ext cx="2444400" cy="451302"/>
          </a:xfrm>
          <a:prstGeom prst="rect">
            <a:avLst/>
          </a:prstGeom>
          <a:noFill/>
          <a:ln>
            <a:noFill/>
          </a:ln>
        </p:spPr>
        <p:txBody>
          <a:bodyPr spcFirstLastPara="1" wrap="square" lIns="121900" tIns="121900" rIns="121900" bIns="121900" anchor="t" anchorCtr="0">
            <a:spAutoFit/>
          </a:bodyPr>
          <a:lstStyle/>
          <a:p>
            <a:pPr defTabSz="1219170">
              <a:buClr>
                <a:srgbClr val="000000"/>
              </a:buClr>
              <a:buSzPts val="1000"/>
            </a:pPr>
            <a:r>
              <a:rPr lang="en-US" sz="1333" kern="0" dirty="0">
                <a:solidFill>
                  <a:srgbClr val="004455"/>
                </a:solidFill>
                <a:latin typeface="Proxima Nova"/>
                <a:ea typeface="Proxima Nova"/>
                <a:cs typeface="Proxima Nova"/>
                <a:sym typeface="Proxima Nova"/>
              </a:rPr>
              <a:t>Data as of June 2022</a:t>
            </a:r>
            <a:endParaRPr sz="1333" kern="0" dirty="0">
              <a:solidFill>
                <a:srgbClr val="004455"/>
              </a:solidFill>
              <a:latin typeface="Proxima Nova"/>
              <a:ea typeface="Proxima Nova"/>
              <a:cs typeface="Proxima Nova"/>
              <a:sym typeface="Proxima Nova"/>
            </a:endParaRPr>
          </a:p>
        </p:txBody>
      </p:sp>
      <p:sp>
        <p:nvSpPr>
          <p:cNvPr id="339" name="Google Shape;339;p41"/>
          <p:cNvSpPr/>
          <p:nvPr/>
        </p:nvSpPr>
        <p:spPr>
          <a:xfrm>
            <a:off x="0" y="6369300"/>
            <a:ext cx="1307200" cy="235600"/>
          </a:xfrm>
          <a:prstGeom prst="rect">
            <a:avLst/>
          </a:pr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Shape 459"/>
        <p:cNvGrpSpPr/>
        <p:nvPr/>
      </p:nvGrpSpPr>
      <p:grpSpPr>
        <a:xfrm>
          <a:off x="0" y="0"/>
          <a:ext cx="0" cy="0"/>
          <a:chOff x="0" y="0"/>
          <a:chExt cx="0" cy="0"/>
        </a:xfrm>
      </p:grpSpPr>
      <p:sp>
        <p:nvSpPr>
          <p:cNvPr id="460" name="Google Shape;460;p49"/>
          <p:cNvSpPr txBox="1">
            <a:spLocks noGrp="1"/>
          </p:cNvSpPr>
          <p:nvPr>
            <p:ph type="title"/>
          </p:nvPr>
        </p:nvSpPr>
        <p:spPr>
          <a:xfrm>
            <a:off x="415600" y="390167"/>
            <a:ext cx="11360800" cy="763600"/>
          </a:xfrm>
          <a:prstGeom prst="rect">
            <a:avLst/>
          </a:prstGeom>
          <a:noFill/>
          <a:ln>
            <a:noFill/>
          </a:ln>
        </p:spPr>
        <p:txBody>
          <a:bodyPr spcFirstLastPara="1" wrap="square" lIns="0" tIns="0" rIns="0" bIns="0" anchor="t" anchorCtr="0">
            <a:noAutofit/>
          </a:bodyPr>
          <a:lstStyle/>
          <a:p>
            <a:r>
              <a:rPr lang="en-US"/>
              <a:t>Comprehensive</a:t>
            </a:r>
            <a:endParaRPr/>
          </a:p>
        </p:txBody>
      </p:sp>
      <p:sp>
        <p:nvSpPr>
          <p:cNvPr id="461" name="Google Shape;461;p49"/>
          <p:cNvSpPr txBox="1"/>
          <p:nvPr/>
        </p:nvSpPr>
        <p:spPr>
          <a:xfrm>
            <a:off x="415600" y="1021933"/>
            <a:ext cx="11360800" cy="445200"/>
          </a:xfrm>
          <a:prstGeom prst="rect">
            <a:avLst/>
          </a:prstGeom>
          <a:noFill/>
          <a:ln>
            <a:noFill/>
          </a:ln>
        </p:spPr>
        <p:txBody>
          <a:bodyPr spcFirstLastPara="1" wrap="square" lIns="0" tIns="0" rIns="121900" bIns="121900" anchor="t" anchorCtr="0">
            <a:noAutofit/>
          </a:bodyPr>
          <a:lstStyle/>
          <a:p>
            <a:pPr defTabSz="1219170">
              <a:spcAft>
                <a:spcPts val="1600"/>
              </a:spcAft>
              <a:buClr>
                <a:srgbClr val="000000"/>
              </a:buClr>
              <a:buSzPts val="1189"/>
            </a:pPr>
            <a:r>
              <a:rPr lang="en-US" sz="2400" kern="0">
                <a:solidFill>
                  <a:srgbClr val="FFFFFF"/>
                </a:solidFill>
                <a:latin typeface="Proxima Nova Semibold"/>
                <a:ea typeface="Proxima Nova Semibold"/>
                <a:cs typeface="Proxima Nova Semibold"/>
                <a:sym typeface="Proxima Nova Semibold"/>
              </a:rPr>
              <a:t>Supporting the Medicare population in CO</a:t>
            </a:r>
            <a:endParaRPr sz="1867" kern="0">
              <a:solidFill>
                <a:srgbClr val="FFFFFF"/>
              </a:solidFill>
              <a:latin typeface="Proxima Nova Semibold"/>
              <a:ea typeface="Proxima Nova Semibold"/>
              <a:cs typeface="Proxima Nova Semibold"/>
              <a:sym typeface="Proxima Nova Semibold"/>
            </a:endParaRPr>
          </a:p>
        </p:txBody>
      </p:sp>
      <p:sp>
        <p:nvSpPr>
          <p:cNvPr id="462" name="Google Shape;462;p49"/>
          <p:cNvSpPr txBox="1"/>
          <p:nvPr/>
        </p:nvSpPr>
        <p:spPr>
          <a:xfrm>
            <a:off x="690133" y="2576633"/>
            <a:ext cx="3702400" cy="2644400"/>
          </a:xfrm>
          <a:prstGeom prst="rect">
            <a:avLst/>
          </a:prstGeom>
          <a:solidFill>
            <a:srgbClr val="00717D"/>
          </a:solidFill>
          <a:ln>
            <a:noFill/>
          </a:ln>
        </p:spPr>
        <p:txBody>
          <a:bodyPr spcFirstLastPara="1" wrap="square" lIns="243833" tIns="243833" rIns="243833" bIns="243833" anchor="ctr" anchorCtr="0">
            <a:noAutofit/>
          </a:bodyPr>
          <a:lstStyle/>
          <a:p>
            <a:pPr marL="380990" indent="-380990" defTabSz="1219170">
              <a:buClr>
                <a:srgbClr val="FFFFFF"/>
              </a:buClr>
              <a:buSzPts val="1400"/>
              <a:buFont typeface="Proxima Nova"/>
              <a:buChar char="•"/>
            </a:pPr>
            <a:r>
              <a:rPr lang="en-US" sz="1867" b="1" kern="0" dirty="0">
                <a:solidFill>
                  <a:srgbClr val="FFFFFF"/>
                </a:solidFill>
                <a:latin typeface="Proxima Nova"/>
                <a:ea typeface="Proxima Nova"/>
                <a:cs typeface="Proxima Nova"/>
                <a:sym typeface="Proxima Nova"/>
              </a:rPr>
              <a:t>SonderMind is in-network with Medicare FFS and many Medicare Advantage plans</a:t>
            </a:r>
            <a:endParaRPr sz="1867" b="1" kern="0" dirty="0">
              <a:solidFill>
                <a:srgbClr val="000000"/>
              </a:solidFill>
              <a:latin typeface="Proxima Nova"/>
              <a:ea typeface="Proxima Nova"/>
              <a:cs typeface="Proxima Nova"/>
              <a:sym typeface="Proxima Nova"/>
            </a:endParaRPr>
          </a:p>
          <a:p>
            <a:pPr marL="380990" indent="-262460" defTabSz="1219170">
              <a:buClr>
                <a:srgbClr val="FFFFFF"/>
              </a:buClr>
              <a:buSzPts val="1400"/>
            </a:pPr>
            <a:endParaRPr sz="1867" b="1" kern="0" dirty="0">
              <a:solidFill>
                <a:srgbClr val="FFFFFF"/>
              </a:solidFill>
              <a:latin typeface="Proxima Nova"/>
              <a:ea typeface="Proxima Nova"/>
              <a:cs typeface="Proxima Nova"/>
              <a:sym typeface="Proxima Nova"/>
            </a:endParaRPr>
          </a:p>
          <a:p>
            <a:pPr marL="380990" indent="-380990" defTabSz="1219170">
              <a:buClr>
                <a:srgbClr val="FFFFFF"/>
              </a:buClr>
              <a:buSzPts val="1400"/>
              <a:buFont typeface="Proxima Nova"/>
              <a:buChar char="•"/>
            </a:pPr>
            <a:r>
              <a:rPr lang="en-US" sz="2133" b="1" kern="0" dirty="0">
                <a:solidFill>
                  <a:srgbClr val="FFFFFF"/>
                </a:solidFill>
                <a:latin typeface="Proxima Nova"/>
                <a:ea typeface="Proxima Nova"/>
                <a:cs typeface="Proxima Nova"/>
                <a:sym typeface="Proxima Nova"/>
              </a:rPr>
              <a:t>829 </a:t>
            </a:r>
            <a:r>
              <a:rPr lang="en-US" sz="1867" b="1" kern="0" dirty="0">
                <a:solidFill>
                  <a:srgbClr val="FFFFFF"/>
                </a:solidFill>
                <a:latin typeface="Proxima Nova"/>
                <a:ea typeface="Proxima Nova"/>
                <a:cs typeface="Proxima Nova"/>
                <a:sym typeface="Proxima Nova"/>
              </a:rPr>
              <a:t>active providers who treat individuals age 65+</a:t>
            </a:r>
            <a:endParaRPr sz="1867" b="1" kern="0" dirty="0">
              <a:solidFill>
                <a:srgbClr val="FFFFFF"/>
              </a:solidFill>
              <a:latin typeface="Proxima Nova"/>
              <a:ea typeface="Proxima Nova"/>
              <a:cs typeface="Proxima Nova"/>
              <a:sym typeface="Proxima Nova"/>
            </a:endParaRPr>
          </a:p>
        </p:txBody>
      </p:sp>
      <p:sp>
        <p:nvSpPr>
          <p:cNvPr id="463" name="Google Shape;463;p49"/>
          <p:cNvSpPr txBox="1"/>
          <p:nvPr/>
        </p:nvSpPr>
        <p:spPr>
          <a:xfrm>
            <a:off x="5760000" y="2576633"/>
            <a:ext cx="5439200" cy="2644400"/>
          </a:xfrm>
          <a:prstGeom prst="rect">
            <a:avLst/>
          </a:prstGeom>
          <a:noFill/>
          <a:ln>
            <a:noFill/>
          </a:ln>
        </p:spPr>
        <p:txBody>
          <a:bodyPr spcFirstLastPara="1" wrap="square" lIns="121900" tIns="60933" rIns="121900" bIns="60933" anchor="t" anchorCtr="0">
            <a:noAutofit/>
          </a:bodyPr>
          <a:lstStyle/>
          <a:p>
            <a:pPr defTabSz="1219170">
              <a:buClr>
                <a:srgbClr val="000000"/>
              </a:buClr>
            </a:pPr>
            <a:r>
              <a:rPr lang="en-US" sz="2800" b="1" kern="0">
                <a:solidFill>
                  <a:srgbClr val="FFFFFF"/>
                </a:solidFill>
                <a:latin typeface="Proxima Nova"/>
                <a:ea typeface="Proxima Nova"/>
                <a:cs typeface="Proxima Nova"/>
                <a:sym typeface="Proxima Nova"/>
              </a:rPr>
              <a:t>To enable our providers to</a:t>
            </a:r>
            <a:r>
              <a:rPr lang="en-US" sz="2800" b="1" kern="0">
                <a:solidFill>
                  <a:srgbClr val="000000"/>
                </a:solidFill>
                <a:latin typeface="Proxima Nova"/>
                <a:ea typeface="Proxima Nova"/>
                <a:cs typeface="Proxima Nova"/>
                <a:sym typeface="Proxima Nova"/>
              </a:rPr>
              <a:t> </a:t>
            </a:r>
            <a:r>
              <a:rPr lang="en-US" sz="2800" b="1" kern="0">
                <a:solidFill>
                  <a:srgbClr val="FFFFFF"/>
                </a:solidFill>
                <a:latin typeface="Proxima Nova"/>
                <a:ea typeface="Proxima Nova"/>
                <a:cs typeface="Proxima Nova"/>
                <a:sym typeface="Proxima Nova"/>
              </a:rPr>
              <a:t>successfully treat clients in this age group, we provide geropsychology resources such as guidelines, trainings, and Medicare regulation resources. </a:t>
            </a:r>
            <a:endParaRPr sz="2800" b="1" kern="0">
              <a:solidFill>
                <a:srgbClr val="000000"/>
              </a:solidFill>
              <a:latin typeface="Proxima Nova"/>
              <a:ea typeface="Proxima Nova"/>
              <a:cs typeface="Proxima Nova"/>
              <a:sym typeface="Proxima Nova"/>
            </a:endParaRPr>
          </a:p>
        </p:txBody>
      </p:sp>
      <p:cxnSp>
        <p:nvCxnSpPr>
          <p:cNvPr id="464" name="Google Shape;464;p49"/>
          <p:cNvCxnSpPr/>
          <p:nvPr/>
        </p:nvCxnSpPr>
        <p:spPr>
          <a:xfrm>
            <a:off x="5200833" y="1971800"/>
            <a:ext cx="0" cy="4262000"/>
          </a:xfrm>
          <a:prstGeom prst="straightConnector1">
            <a:avLst/>
          </a:prstGeom>
          <a:noFill/>
          <a:ln w="38100" cap="flat" cmpd="sng">
            <a:solidFill>
              <a:schemeClr val="lt1"/>
            </a:solidFill>
            <a:prstDash val="solid"/>
            <a:round/>
            <a:headEnd type="none" w="med" len="med"/>
            <a:tailEnd type="none" w="med" len="med"/>
          </a:ln>
        </p:spPr>
      </p:cxnSp>
      <p:sp>
        <p:nvSpPr>
          <p:cNvPr id="465" name="Google Shape;465;p49"/>
          <p:cNvSpPr txBox="1"/>
          <p:nvPr/>
        </p:nvSpPr>
        <p:spPr>
          <a:xfrm>
            <a:off x="9456833" y="6233800"/>
            <a:ext cx="2526800" cy="492402"/>
          </a:xfrm>
          <a:prstGeom prst="rect">
            <a:avLst/>
          </a:prstGeom>
          <a:noFill/>
          <a:ln>
            <a:noFill/>
          </a:ln>
        </p:spPr>
        <p:txBody>
          <a:bodyPr spcFirstLastPara="1" wrap="square" lIns="121900" tIns="121900" rIns="121900" bIns="121900" anchor="t" anchorCtr="0">
            <a:spAutoFit/>
          </a:bodyPr>
          <a:lstStyle/>
          <a:p>
            <a:pPr defTabSz="1219170">
              <a:buClr>
                <a:srgbClr val="000000"/>
              </a:buClr>
            </a:pPr>
            <a:r>
              <a:rPr lang="en-US" sz="1600" kern="0" dirty="0">
                <a:solidFill>
                  <a:srgbClr val="FFFFFF"/>
                </a:solidFill>
                <a:latin typeface="Proxima Nova"/>
                <a:ea typeface="Proxima Nova"/>
                <a:cs typeface="Proxima Nova"/>
                <a:sym typeface="Proxima Nova"/>
              </a:rPr>
              <a:t>Data as of June 2022</a:t>
            </a:r>
            <a:endParaRPr sz="1600" kern="0" dirty="0">
              <a:solidFill>
                <a:srgbClr val="FFFFFF"/>
              </a:solidFill>
              <a:latin typeface="Proxima Nova"/>
              <a:ea typeface="Proxima Nova"/>
              <a:cs typeface="Proxima Nova"/>
              <a:sym typeface="Proxima Nova"/>
            </a:endParaRP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Shape 489"/>
        <p:cNvGrpSpPr/>
        <p:nvPr/>
      </p:nvGrpSpPr>
      <p:grpSpPr>
        <a:xfrm>
          <a:off x="0" y="0"/>
          <a:ext cx="0" cy="0"/>
          <a:chOff x="0" y="0"/>
          <a:chExt cx="0" cy="0"/>
        </a:xfrm>
      </p:grpSpPr>
      <p:sp>
        <p:nvSpPr>
          <p:cNvPr id="490" name="Google Shape;490;p52"/>
          <p:cNvSpPr txBox="1">
            <a:spLocks noGrp="1"/>
          </p:cNvSpPr>
          <p:nvPr>
            <p:ph type="title"/>
          </p:nvPr>
        </p:nvSpPr>
        <p:spPr>
          <a:xfrm>
            <a:off x="415600" y="390167"/>
            <a:ext cx="11360800" cy="763600"/>
          </a:xfrm>
          <a:prstGeom prst="rect">
            <a:avLst/>
          </a:prstGeom>
          <a:noFill/>
          <a:ln>
            <a:noFill/>
          </a:ln>
        </p:spPr>
        <p:txBody>
          <a:bodyPr spcFirstLastPara="1" wrap="square" lIns="0" tIns="0" rIns="0" bIns="0" anchor="t" anchorCtr="0">
            <a:noAutofit/>
          </a:bodyPr>
          <a:lstStyle/>
          <a:p>
            <a:r>
              <a:rPr lang="en-US"/>
              <a:t>Comprehensive</a:t>
            </a:r>
            <a:endParaRPr/>
          </a:p>
        </p:txBody>
      </p:sp>
      <p:sp>
        <p:nvSpPr>
          <p:cNvPr id="491" name="Google Shape;491;p52"/>
          <p:cNvSpPr txBox="1"/>
          <p:nvPr/>
        </p:nvSpPr>
        <p:spPr>
          <a:xfrm>
            <a:off x="415600" y="1011227"/>
            <a:ext cx="7361600" cy="462000"/>
          </a:xfrm>
          <a:prstGeom prst="rect">
            <a:avLst/>
          </a:prstGeom>
          <a:noFill/>
          <a:ln>
            <a:noFill/>
          </a:ln>
        </p:spPr>
        <p:txBody>
          <a:bodyPr spcFirstLastPara="1" wrap="square" lIns="0" tIns="0" rIns="121900" bIns="121900" anchor="t" anchorCtr="0">
            <a:noAutofit/>
          </a:bodyPr>
          <a:lstStyle/>
          <a:p>
            <a:pPr defTabSz="1219170">
              <a:spcAft>
                <a:spcPts val="1600"/>
              </a:spcAft>
              <a:buClr>
                <a:srgbClr val="000000"/>
              </a:buClr>
              <a:buSzPts val="1189"/>
            </a:pPr>
            <a:r>
              <a:rPr lang="en-US" sz="2400" kern="0">
                <a:solidFill>
                  <a:srgbClr val="FFFFFF"/>
                </a:solidFill>
                <a:latin typeface="Proxima Nova Semibold"/>
                <a:ea typeface="Proxima Nova Semibold"/>
                <a:cs typeface="Proxima Nova Semibold"/>
                <a:sym typeface="Proxima Nova Semibold"/>
              </a:rPr>
              <a:t>Supporting the child &amp; adolescent population in CO</a:t>
            </a:r>
            <a:endParaRPr sz="1867" kern="0">
              <a:solidFill>
                <a:srgbClr val="FFFFFF"/>
              </a:solidFill>
              <a:latin typeface="Proxima Nova Semibold"/>
              <a:ea typeface="Proxima Nova Semibold"/>
              <a:cs typeface="Proxima Nova Semibold"/>
              <a:sym typeface="Proxima Nova Semibold"/>
            </a:endParaRPr>
          </a:p>
        </p:txBody>
      </p:sp>
      <p:sp>
        <p:nvSpPr>
          <p:cNvPr id="492" name="Google Shape;492;p52"/>
          <p:cNvSpPr txBox="1"/>
          <p:nvPr/>
        </p:nvSpPr>
        <p:spPr>
          <a:xfrm>
            <a:off x="766233" y="2503234"/>
            <a:ext cx="3659600" cy="3652974"/>
          </a:xfrm>
          <a:prstGeom prst="rect">
            <a:avLst/>
          </a:prstGeom>
          <a:solidFill>
            <a:srgbClr val="00717D"/>
          </a:solidFill>
          <a:ln>
            <a:noFill/>
          </a:ln>
        </p:spPr>
        <p:txBody>
          <a:bodyPr spcFirstLastPara="1" wrap="square" lIns="243833" tIns="243833" rIns="243833" bIns="243833" anchor="t" anchorCtr="0">
            <a:spAutoFit/>
          </a:bodyPr>
          <a:lstStyle/>
          <a:p>
            <a:pPr marL="380990" indent="-380990" defTabSz="1219170">
              <a:buClr>
                <a:srgbClr val="FFFFFF"/>
              </a:buClr>
              <a:buSzPts val="1400"/>
              <a:buFont typeface="Proxima Nova"/>
              <a:buChar char="•"/>
            </a:pPr>
            <a:r>
              <a:rPr lang="en-US" sz="1867" b="1" kern="0" dirty="0">
                <a:solidFill>
                  <a:srgbClr val="FFFFFF"/>
                </a:solidFill>
                <a:latin typeface="Proxima Nova"/>
                <a:ea typeface="Proxima Nova"/>
                <a:cs typeface="Proxima Nova"/>
                <a:sym typeface="Proxima Nova"/>
              </a:rPr>
              <a:t>108 active providers who treat individuals ages 0-5</a:t>
            </a:r>
            <a:endParaRPr sz="1867" b="1" kern="0" dirty="0">
              <a:solidFill>
                <a:srgbClr val="000000"/>
              </a:solidFill>
              <a:latin typeface="Proxima Nova"/>
              <a:ea typeface="Proxima Nova"/>
              <a:cs typeface="Proxima Nova"/>
              <a:sym typeface="Proxima Nova"/>
            </a:endParaRPr>
          </a:p>
          <a:p>
            <a:pPr marL="380990" indent="-245527" defTabSz="1219170">
              <a:buClr>
                <a:srgbClr val="FFFFFF"/>
              </a:buClr>
              <a:buSzPts val="1600"/>
            </a:pPr>
            <a:endParaRPr sz="1867" b="1" kern="0" dirty="0">
              <a:solidFill>
                <a:srgbClr val="FFFFFF"/>
              </a:solidFill>
              <a:latin typeface="Proxima Nova"/>
              <a:ea typeface="Proxima Nova"/>
              <a:cs typeface="Proxima Nova"/>
              <a:sym typeface="Proxima Nova"/>
            </a:endParaRPr>
          </a:p>
          <a:p>
            <a:pPr marL="380990" indent="-380990" defTabSz="1219170">
              <a:buClr>
                <a:srgbClr val="FFFFFF"/>
              </a:buClr>
              <a:buSzPts val="1400"/>
              <a:buFont typeface="Proxima Nova"/>
              <a:buChar char="•"/>
            </a:pPr>
            <a:r>
              <a:rPr lang="en-US" sz="1867" b="1" kern="0" dirty="0">
                <a:solidFill>
                  <a:srgbClr val="FFFFFF"/>
                </a:solidFill>
                <a:latin typeface="Proxima Nova"/>
                <a:ea typeface="Proxima Nova"/>
                <a:cs typeface="Proxima Nova"/>
                <a:sym typeface="Proxima Nova"/>
              </a:rPr>
              <a:t>226 active providers who treat individuals ages 6-12</a:t>
            </a:r>
            <a:endParaRPr sz="1867" b="1" kern="0" dirty="0">
              <a:solidFill>
                <a:srgbClr val="000000"/>
              </a:solidFill>
              <a:latin typeface="Proxima Nova"/>
              <a:ea typeface="Proxima Nova"/>
              <a:cs typeface="Proxima Nova"/>
              <a:sym typeface="Proxima Nova"/>
            </a:endParaRPr>
          </a:p>
          <a:p>
            <a:pPr marL="380990" indent="-245527" defTabSz="1219170">
              <a:buClr>
                <a:srgbClr val="FFFFFF"/>
              </a:buClr>
              <a:buSzPts val="1600"/>
            </a:pPr>
            <a:endParaRPr sz="1867" b="1" kern="0" dirty="0">
              <a:solidFill>
                <a:srgbClr val="FFFFFF"/>
              </a:solidFill>
              <a:latin typeface="Proxima Nova"/>
              <a:ea typeface="Proxima Nova"/>
              <a:cs typeface="Proxima Nova"/>
              <a:sym typeface="Proxima Nova"/>
            </a:endParaRPr>
          </a:p>
          <a:p>
            <a:pPr marL="380990" indent="-380990" defTabSz="1219170">
              <a:buClr>
                <a:srgbClr val="FFFFFF"/>
              </a:buClr>
              <a:buSzPts val="1400"/>
              <a:buFont typeface="Proxima Nova"/>
              <a:buChar char="•"/>
            </a:pPr>
            <a:r>
              <a:rPr lang="en-US" sz="1867" b="1" kern="0" dirty="0">
                <a:solidFill>
                  <a:srgbClr val="FFFFFF"/>
                </a:solidFill>
                <a:latin typeface="Proxima Nova"/>
                <a:ea typeface="Proxima Nova"/>
                <a:cs typeface="Proxima Nova"/>
                <a:sym typeface="Proxima Nova"/>
              </a:rPr>
              <a:t>647 active providers who treat individuals ages 13-17</a:t>
            </a:r>
            <a:endParaRPr sz="1867" b="1" kern="0" dirty="0">
              <a:solidFill>
                <a:srgbClr val="FFFFFF"/>
              </a:solidFill>
              <a:latin typeface="Proxima Nova"/>
              <a:ea typeface="Proxima Nova"/>
              <a:cs typeface="Proxima Nova"/>
              <a:sym typeface="Proxima Nova"/>
            </a:endParaRPr>
          </a:p>
        </p:txBody>
      </p:sp>
      <p:cxnSp>
        <p:nvCxnSpPr>
          <p:cNvPr id="493" name="Google Shape;493;p52"/>
          <p:cNvCxnSpPr/>
          <p:nvPr/>
        </p:nvCxnSpPr>
        <p:spPr>
          <a:xfrm>
            <a:off x="5076200" y="1767833"/>
            <a:ext cx="0" cy="4262000"/>
          </a:xfrm>
          <a:prstGeom prst="straightConnector1">
            <a:avLst/>
          </a:prstGeom>
          <a:noFill/>
          <a:ln w="38100" cap="flat" cmpd="sng">
            <a:solidFill>
              <a:schemeClr val="lt1"/>
            </a:solidFill>
            <a:prstDash val="solid"/>
            <a:round/>
            <a:headEnd type="none" w="med" len="med"/>
            <a:tailEnd type="none" w="med" len="med"/>
          </a:ln>
        </p:spPr>
      </p:cxnSp>
      <p:sp>
        <p:nvSpPr>
          <p:cNvPr id="494" name="Google Shape;494;p52"/>
          <p:cNvSpPr txBox="1"/>
          <p:nvPr/>
        </p:nvSpPr>
        <p:spPr>
          <a:xfrm>
            <a:off x="5760000" y="2389233"/>
            <a:ext cx="5439200" cy="3019200"/>
          </a:xfrm>
          <a:prstGeom prst="rect">
            <a:avLst/>
          </a:prstGeom>
          <a:noFill/>
          <a:ln>
            <a:noFill/>
          </a:ln>
        </p:spPr>
        <p:txBody>
          <a:bodyPr spcFirstLastPara="1" wrap="square" lIns="121900" tIns="60933" rIns="121900" bIns="60933" anchor="t" anchorCtr="0">
            <a:noAutofit/>
          </a:bodyPr>
          <a:lstStyle/>
          <a:p>
            <a:pPr defTabSz="1219170">
              <a:buClr>
                <a:srgbClr val="000000"/>
              </a:buClr>
              <a:buSzPts val="1100"/>
            </a:pPr>
            <a:r>
              <a:rPr lang="en-US" sz="2800" b="1" kern="0">
                <a:solidFill>
                  <a:srgbClr val="FFFFFF"/>
                </a:solidFill>
                <a:latin typeface="Proxima Nova"/>
                <a:ea typeface="Proxima Nova"/>
                <a:cs typeface="Proxima Nova"/>
                <a:sym typeface="Proxima Nova"/>
              </a:rPr>
              <a:t>To enable our providers to successfully treat clients in this age group, we offer educational opportunities like child and adolescent specialty case consultations led by industry experts, as well as CE webinars.</a:t>
            </a:r>
            <a:endParaRPr sz="2800" b="1" kern="0">
              <a:solidFill>
                <a:srgbClr val="FFFFFF"/>
              </a:solidFill>
              <a:latin typeface="Proxima Nova"/>
              <a:ea typeface="Proxima Nova"/>
              <a:cs typeface="Proxima Nova"/>
              <a:sym typeface="Proxima Nova"/>
            </a:endParaRPr>
          </a:p>
        </p:txBody>
      </p:sp>
      <p:sp>
        <p:nvSpPr>
          <p:cNvPr id="495" name="Google Shape;495;p52"/>
          <p:cNvSpPr txBox="1"/>
          <p:nvPr/>
        </p:nvSpPr>
        <p:spPr>
          <a:xfrm>
            <a:off x="9456833" y="6233800"/>
            <a:ext cx="2526800" cy="492402"/>
          </a:xfrm>
          <a:prstGeom prst="rect">
            <a:avLst/>
          </a:prstGeom>
          <a:noFill/>
          <a:ln>
            <a:noFill/>
          </a:ln>
        </p:spPr>
        <p:txBody>
          <a:bodyPr spcFirstLastPara="1" wrap="square" lIns="121900" tIns="121900" rIns="121900" bIns="121900" anchor="t" anchorCtr="0">
            <a:spAutoFit/>
          </a:bodyPr>
          <a:lstStyle/>
          <a:p>
            <a:pPr defTabSz="1219170">
              <a:buClr>
                <a:srgbClr val="000000"/>
              </a:buClr>
            </a:pPr>
            <a:r>
              <a:rPr lang="en-US" sz="1600" kern="0" dirty="0">
                <a:solidFill>
                  <a:srgbClr val="FFFFFF"/>
                </a:solidFill>
                <a:latin typeface="Proxima Nova"/>
                <a:ea typeface="Proxima Nova"/>
                <a:cs typeface="Proxima Nova"/>
                <a:sym typeface="Proxima Nova"/>
              </a:rPr>
              <a:t>Data as of June 2022</a:t>
            </a:r>
            <a:endParaRPr sz="1600" kern="0" dirty="0">
              <a:solidFill>
                <a:srgbClr val="FFFFFF"/>
              </a:solidFill>
              <a:latin typeface="Proxima Nova"/>
              <a:ea typeface="Proxima Nova"/>
              <a:cs typeface="Proxima Nova"/>
              <a:sym typeface="Proxima Nova"/>
            </a:endParaRP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Shape 519"/>
        <p:cNvGrpSpPr/>
        <p:nvPr/>
      </p:nvGrpSpPr>
      <p:grpSpPr>
        <a:xfrm>
          <a:off x="0" y="0"/>
          <a:ext cx="0" cy="0"/>
          <a:chOff x="0" y="0"/>
          <a:chExt cx="0" cy="0"/>
        </a:xfrm>
      </p:grpSpPr>
      <p:sp>
        <p:nvSpPr>
          <p:cNvPr id="520" name="Google Shape;520;p55"/>
          <p:cNvSpPr txBox="1">
            <a:spLocks noGrp="1"/>
          </p:cNvSpPr>
          <p:nvPr>
            <p:ph type="title"/>
          </p:nvPr>
        </p:nvSpPr>
        <p:spPr>
          <a:xfrm>
            <a:off x="415600" y="390167"/>
            <a:ext cx="11360800" cy="763600"/>
          </a:xfrm>
          <a:prstGeom prst="rect">
            <a:avLst/>
          </a:prstGeom>
          <a:noFill/>
          <a:ln>
            <a:noFill/>
          </a:ln>
        </p:spPr>
        <p:txBody>
          <a:bodyPr spcFirstLastPara="1" wrap="square" lIns="0" tIns="0" rIns="0" bIns="0" anchor="t" anchorCtr="0">
            <a:noAutofit/>
          </a:bodyPr>
          <a:lstStyle/>
          <a:p>
            <a:r>
              <a:rPr lang="en-US"/>
              <a:t>Comprehensive</a:t>
            </a:r>
            <a:endParaRPr/>
          </a:p>
        </p:txBody>
      </p:sp>
      <p:sp>
        <p:nvSpPr>
          <p:cNvPr id="521" name="Google Shape;521;p55"/>
          <p:cNvSpPr txBox="1"/>
          <p:nvPr/>
        </p:nvSpPr>
        <p:spPr>
          <a:xfrm>
            <a:off x="833332" y="3159867"/>
            <a:ext cx="3416000" cy="1354396"/>
          </a:xfrm>
          <a:prstGeom prst="rect">
            <a:avLst/>
          </a:prstGeom>
          <a:solidFill>
            <a:srgbClr val="00717D"/>
          </a:solidFill>
          <a:ln>
            <a:noFill/>
          </a:ln>
        </p:spPr>
        <p:txBody>
          <a:bodyPr spcFirstLastPara="1" wrap="square" lIns="243833" tIns="243833" rIns="243833" bIns="243833" anchor="t" anchorCtr="0">
            <a:spAutoFit/>
          </a:bodyPr>
          <a:lstStyle/>
          <a:p>
            <a:pPr marL="380990" indent="-380990" defTabSz="1219170">
              <a:buClr>
                <a:srgbClr val="FFFFFF"/>
              </a:buClr>
              <a:buSzPts val="1400"/>
              <a:buFont typeface="Proxima Nova"/>
              <a:buChar char="•"/>
            </a:pPr>
            <a:r>
              <a:rPr lang="en-US" sz="1867" b="1" kern="0" dirty="0">
                <a:solidFill>
                  <a:srgbClr val="FFFFFF"/>
                </a:solidFill>
                <a:latin typeface="Proxima Nova"/>
                <a:ea typeface="Proxima Nova"/>
                <a:cs typeface="Proxima Nova"/>
                <a:sym typeface="Proxima Nova"/>
              </a:rPr>
              <a:t>247 active providers who specialize in perinatal support</a:t>
            </a:r>
            <a:endParaRPr sz="1867" b="1" kern="0" dirty="0">
              <a:solidFill>
                <a:srgbClr val="FFFFFF"/>
              </a:solidFill>
              <a:latin typeface="Proxima Nova"/>
              <a:ea typeface="Proxima Nova"/>
              <a:cs typeface="Proxima Nova"/>
              <a:sym typeface="Proxima Nova"/>
            </a:endParaRPr>
          </a:p>
        </p:txBody>
      </p:sp>
      <p:sp>
        <p:nvSpPr>
          <p:cNvPr id="522" name="Google Shape;522;p55"/>
          <p:cNvSpPr txBox="1"/>
          <p:nvPr/>
        </p:nvSpPr>
        <p:spPr>
          <a:xfrm>
            <a:off x="415600" y="1011227"/>
            <a:ext cx="7361600" cy="462000"/>
          </a:xfrm>
          <a:prstGeom prst="rect">
            <a:avLst/>
          </a:prstGeom>
          <a:noFill/>
          <a:ln>
            <a:noFill/>
          </a:ln>
        </p:spPr>
        <p:txBody>
          <a:bodyPr spcFirstLastPara="1" wrap="square" lIns="0" tIns="0" rIns="121900" bIns="121900" anchor="t" anchorCtr="0">
            <a:noAutofit/>
          </a:bodyPr>
          <a:lstStyle/>
          <a:p>
            <a:pPr defTabSz="1219170">
              <a:spcAft>
                <a:spcPts val="1600"/>
              </a:spcAft>
              <a:buClr>
                <a:srgbClr val="000000"/>
              </a:buClr>
              <a:buSzPts val="1189"/>
            </a:pPr>
            <a:r>
              <a:rPr lang="en-US" sz="2400" kern="0">
                <a:solidFill>
                  <a:srgbClr val="FFFFFF"/>
                </a:solidFill>
                <a:latin typeface="Proxima Nova Semibold"/>
                <a:ea typeface="Proxima Nova Semibold"/>
                <a:cs typeface="Proxima Nova Semibold"/>
                <a:sym typeface="Proxima Nova Semibold"/>
              </a:rPr>
              <a:t>Supporting the perinatal population in CO</a:t>
            </a:r>
            <a:endParaRPr sz="1867" kern="0">
              <a:solidFill>
                <a:srgbClr val="FFFFFF"/>
              </a:solidFill>
              <a:latin typeface="Proxima Nova Semibold"/>
              <a:ea typeface="Proxima Nova Semibold"/>
              <a:cs typeface="Proxima Nova Semibold"/>
              <a:sym typeface="Proxima Nova Semibold"/>
            </a:endParaRPr>
          </a:p>
        </p:txBody>
      </p:sp>
      <p:cxnSp>
        <p:nvCxnSpPr>
          <p:cNvPr id="523" name="Google Shape;523;p55"/>
          <p:cNvCxnSpPr/>
          <p:nvPr/>
        </p:nvCxnSpPr>
        <p:spPr>
          <a:xfrm>
            <a:off x="5076200" y="1767833"/>
            <a:ext cx="0" cy="4262000"/>
          </a:xfrm>
          <a:prstGeom prst="straightConnector1">
            <a:avLst/>
          </a:prstGeom>
          <a:noFill/>
          <a:ln w="38100" cap="flat" cmpd="sng">
            <a:solidFill>
              <a:schemeClr val="lt1"/>
            </a:solidFill>
            <a:prstDash val="solid"/>
            <a:round/>
            <a:headEnd type="none" w="med" len="med"/>
            <a:tailEnd type="none" w="med" len="med"/>
          </a:ln>
        </p:spPr>
      </p:cxnSp>
      <p:sp>
        <p:nvSpPr>
          <p:cNvPr id="524" name="Google Shape;524;p55"/>
          <p:cNvSpPr txBox="1"/>
          <p:nvPr/>
        </p:nvSpPr>
        <p:spPr>
          <a:xfrm>
            <a:off x="5760000" y="2547267"/>
            <a:ext cx="5744800" cy="2579600"/>
          </a:xfrm>
          <a:prstGeom prst="rect">
            <a:avLst/>
          </a:prstGeom>
          <a:noFill/>
          <a:ln>
            <a:noFill/>
          </a:ln>
        </p:spPr>
        <p:txBody>
          <a:bodyPr spcFirstLastPara="1" wrap="square" lIns="121900" tIns="60933" rIns="121900" bIns="60933" anchor="t" anchorCtr="0">
            <a:noAutofit/>
          </a:bodyPr>
          <a:lstStyle/>
          <a:p>
            <a:pPr defTabSz="1219170">
              <a:buClr>
                <a:srgbClr val="000000"/>
              </a:buClr>
              <a:buSzPts val="1100"/>
            </a:pPr>
            <a:r>
              <a:rPr lang="en-US" sz="2800" b="1" kern="0">
                <a:solidFill>
                  <a:srgbClr val="FFFFFF"/>
                </a:solidFill>
                <a:latin typeface="Proxima Nova"/>
                <a:ea typeface="Proxima Nova"/>
                <a:cs typeface="Proxima Nova"/>
                <a:sym typeface="Proxima Nova"/>
              </a:rPr>
              <a:t>To enable our providers to be successful in treating this population, we offer training for perinatal care, a library of educational content, and regular peer-to-peer case consultations.</a:t>
            </a:r>
            <a:endParaRPr sz="2800" b="1" kern="0">
              <a:solidFill>
                <a:srgbClr val="FFFFFF"/>
              </a:solidFill>
              <a:latin typeface="Proxima Nova"/>
              <a:ea typeface="Proxima Nova"/>
              <a:cs typeface="Proxima Nova"/>
              <a:sym typeface="Proxima Nova"/>
            </a:endParaRPr>
          </a:p>
        </p:txBody>
      </p:sp>
      <p:sp>
        <p:nvSpPr>
          <p:cNvPr id="525" name="Google Shape;525;p55"/>
          <p:cNvSpPr txBox="1"/>
          <p:nvPr/>
        </p:nvSpPr>
        <p:spPr>
          <a:xfrm>
            <a:off x="9456833" y="6233800"/>
            <a:ext cx="2526800" cy="492402"/>
          </a:xfrm>
          <a:prstGeom prst="rect">
            <a:avLst/>
          </a:prstGeom>
          <a:noFill/>
          <a:ln>
            <a:noFill/>
          </a:ln>
        </p:spPr>
        <p:txBody>
          <a:bodyPr spcFirstLastPara="1" wrap="square" lIns="121900" tIns="121900" rIns="121900" bIns="121900" anchor="t" anchorCtr="0">
            <a:spAutoFit/>
          </a:bodyPr>
          <a:lstStyle/>
          <a:p>
            <a:pPr defTabSz="1219170">
              <a:buClr>
                <a:srgbClr val="000000"/>
              </a:buClr>
            </a:pPr>
            <a:r>
              <a:rPr lang="en-US" sz="1600" kern="0" dirty="0">
                <a:solidFill>
                  <a:srgbClr val="FFFFFF"/>
                </a:solidFill>
                <a:latin typeface="Proxima Nova"/>
                <a:ea typeface="Proxima Nova"/>
                <a:cs typeface="Proxima Nova"/>
                <a:sym typeface="Proxima Nova"/>
              </a:rPr>
              <a:t>Data as of June 2022</a:t>
            </a:r>
            <a:endParaRPr sz="1600" kern="0" dirty="0">
              <a:solidFill>
                <a:srgbClr val="FFFFFF"/>
              </a:solidFill>
              <a:latin typeface="Proxima Nova"/>
              <a:ea typeface="Proxima Nova"/>
              <a:cs typeface="Proxima Nova"/>
              <a:sym typeface="Proxima Nova"/>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28537" y="266041"/>
            <a:ext cx="8058150" cy="671738"/>
          </a:xfrm>
        </p:spPr>
        <p:txBody>
          <a:bodyPr>
            <a:normAutofit fontScale="90000"/>
          </a:bodyPr>
          <a:lstStyle/>
          <a:p>
            <a:r>
              <a:rPr lang="en-US" dirty="0"/>
              <a:t>Community Dashboard Trends </a:t>
            </a:r>
            <a:br>
              <a:rPr lang="en-US" dirty="0"/>
            </a:br>
            <a:r>
              <a:rPr lang="en-US" sz="3600" dirty="0"/>
              <a:t>All Payers, 2013-2019</a:t>
            </a:r>
            <a:endParaRPr lang="en-US" dirty="0"/>
          </a:p>
        </p:txBody>
      </p:sp>
      <p:sp>
        <p:nvSpPr>
          <p:cNvPr id="4" name="Slide Number Placeholder 3">
            <a:extLst>
              <a:ext uri="{FF2B5EF4-FFF2-40B4-BE49-F238E27FC236}">
                <a16:creationId xmlns:a16="http://schemas.microsoft.com/office/drawing/2014/main" id="{9A18B8D2-4CC5-45CB-B300-4D7940C120DF}"/>
              </a:ext>
            </a:extLst>
          </p:cNvPr>
          <p:cNvSpPr>
            <a:spLocks noGrp="1"/>
          </p:cNvSpPr>
          <p:nvPr>
            <p:ph type="sldNum" sz="quarter" idx="12"/>
          </p:nvPr>
        </p:nvSpPr>
        <p:spPr>
          <a:xfrm>
            <a:off x="7843157" y="6160410"/>
            <a:ext cx="2057400" cy="365125"/>
          </a:xfrm>
        </p:spPr>
        <p:txBody>
          <a:bodyPr/>
          <a:lstStyle/>
          <a:p>
            <a:fld id="{A8B2BD71-5B4F-4865-9057-68BCBFD7A73A}" type="slidenum">
              <a:rPr lang="en-US">
                <a:solidFill>
                  <a:prstClr val="black">
                    <a:tint val="75000"/>
                  </a:prstClr>
                </a:solidFill>
                <a:latin typeface="Calibri" panose="020F0502020204030204"/>
              </a:rPr>
              <a:pPr/>
              <a:t>13</a:t>
            </a:fld>
            <a:endParaRPr lang="en-US" dirty="0">
              <a:solidFill>
                <a:prstClr val="black">
                  <a:tint val="75000"/>
                </a:prstClr>
              </a:solidFill>
              <a:latin typeface="Calibri" panose="020F0502020204030204"/>
            </a:endParaRPr>
          </a:p>
        </p:txBody>
      </p:sp>
      <p:sp>
        <p:nvSpPr>
          <p:cNvPr id="15" name="Rectangle 14">
            <a:extLst>
              <a:ext uri="{FF2B5EF4-FFF2-40B4-BE49-F238E27FC236}">
                <a16:creationId xmlns:a16="http://schemas.microsoft.com/office/drawing/2014/main" id="{EC1D8F97-C488-4AF1-92D4-83B4ACB7EFEF}"/>
              </a:ext>
            </a:extLst>
          </p:cNvPr>
          <p:cNvSpPr/>
          <p:nvPr/>
        </p:nvSpPr>
        <p:spPr>
          <a:xfrm>
            <a:off x="1981203" y="3717761"/>
            <a:ext cx="7339263" cy="19558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6" name="Rectangle 15">
            <a:extLst>
              <a:ext uri="{FF2B5EF4-FFF2-40B4-BE49-F238E27FC236}">
                <a16:creationId xmlns:a16="http://schemas.microsoft.com/office/drawing/2014/main" id="{7E7B7463-BE9A-4540-A803-6D182815905D}"/>
              </a:ext>
            </a:extLst>
          </p:cNvPr>
          <p:cNvSpPr/>
          <p:nvPr/>
        </p:nvSpPr>
        <p:spPr>
          <a:xfrm>
            <a:off x="3966414" y="4211056"/>
            <a:ext cx="1155031" cy="12873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pic>
        <p:nvPicPr>
          <p:cNvPr id="5" name="Picture 4">
            <a:extLst>
              <a:ext uri="{FF2B5EF4-FFF2-40B4-BE49-F238E27FC236}">
                <a16:creationId xmlns:a16="http://schemas.microsoft.com/office/drawing/2014/main" id="{0A828937-F671-4447-B7E3-EF9B2C6B2C3A}"/>
              </a:ext>
            </a:extLst>
          </p:cNvPr>
          <p:cNvPicPr>
            <a:picLocks noChangeAspect="1"/>
          </p:cNvPicPr>
          <p:nvPr/>
        </p:nvPicPr>
        <p:blipFill>
          <a:blip r:embed="rId3"/>
          <a:stretch>
            <a:fillRect/>
          </a:stretch>
        </p:blipFill>
        <p:spPr>
          <a:xfrm>
            <a:off x="1524000" y="1359568"/>
            <a:ext cx="9144000" cy="4906316"/>
          </a:xfrm>
          <a:prstGeom prst="rect">
            <a:avLst/>
          </a:prstGeom>
        </p:spPr>
      </p:pic>
      <p:pic>
        <p:nvPicPr>
          <p:cNvPr id="6" name="Picture 5">
            <a:extLst>
              <a:ext uri="{FF2B5EF4-FFF2-40B4-BE49-F238E27FC236}">
                <a16:creationId xmlns:a16="http://schemas.microsoft.com/office/drawing/2014/main" id="{1423E56A-92F8-4024-B35A-6DF3F0425891}"/>
              </a:ext>
            </a:extLst>
          </p:cNvPr>
          <p:cNvPicPr>
            <a:picLocks noChangeAspect="1"/>
          </p:cNvPicPr>
          <p:nvPr/>
        </p:nvPicPr>
        <p:blipFill>
          <a:blip r:embed="rId4"/>
          <a:stretch>
            <a:fillRect/>
          </a:stretch>
        </p:blipFill>
        <p:spPr>
          <a:xfrm>
            <a:off x="8595420" y="502301"/>
            <a:ext cx="1450086" cy="731634"/>
          </a:xfrm>
          <a:prstGeom prst="rect">
            <a:avLst/>
          </a:prstGeom>
        </p:spPr>
      </p:pic>
    </p:spTree>
    <p:extLst>
      <p:ext uri="{BB962C8B-B14F-4D97-AF65-F5344CB8AC3E}">
        <p14:creationId xmlns:p14="http://schemas.microsoft.com/office/powerpoint/2010/main" val="1996662125"/>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Shape 549"/>
        <p:cNvGrpSpPr/>
        <p:nvPr/>
      </p:nvGrpSpPr>
      <p:grpSpPr>
        <a:xfrm>
          <a:off x="0" y="0"/>
          <a:ext cx="0" cy="0"/>
          <a:chOff x="0" y="0"/>
          <a:chExt cx="0" cy="0"/>
        </a:xfrm>
      </p:grpSpPr>
      <p:sp>
        <p:nvSpPr>
          <p:cNvPr id="550" name="Google Shape;550;p58"/>
          <p:cNvSpPr txBox="1">
            <a:spLocks noGrp="1"/>
          </p:cNvSpPr>
          <p:nvPr>
            <p:ph type="title"/>
          </p:nvPr>
        </p:nvSpPr>
        <p:spPr>
          <a:xfrm>
            <a:off x="415600" y="390167"/>
            <a:ext cx="11360800" cy="763600"/>
          </a:xfrm>
          <a:prstGeom prst="rect">
            <a:avLst/>
          </a:prstGeom>
          <a:noFill/>
          <a:ln>
            <a:noFill/>
          </a:ln>
        </p:spPr>
        <p:txBody>
          <a:bodyPr spcFirstLastPara="1" wrap="square" lIns="0" tIns="0" rIns="0" bIns="0" anchor="t" anchorCtr="0">
            <a:noAutofit/>
          </a:bodyPr>
          <a:lstStyle/>
          <a:p>
            <a:r>
              <a:rPr lang="en-US"/>
              <a:t>Comprehensive</a:t>
            </a:r>
            <a:endParaRPr/>
          </a:p>
        </p:txBody>
      </p:sp>
      <p:sp>
        <p:nvSpPr>
          <p:cNvPr id="551" name="Google Shape;551;p58"/>
          <p:cNvSpPr txBox="1"/>
          <p:nvPr/>
        </p:nvSpPr>
        <p:spPr>
          <a:xfrm>
            <a:off x="415600" y="2790634"/>
            <a:ext cx="4164400" cy="3078329"/>
          </a:xfrm>
          <a:prstGeom prst="rect">
            <a:avLst/>
          </a:prstGeom>
          <a:solidFill>
            <a:srgbClr val="00717D"/>
          </a:solidFill>
          <a:ln>
            <a:noFill/>
          </a:ln>
        </p:spPr>
        <p:txBody>
          <a:bodyPr spcFirstLastPara="1" wrap="square" lIns="243833" tIns="243833" rIns="243833" bIns="243833" anchor="t" anchorCtr="0">
            <a:spAutoFit/>
          </a:bodyPr>
          <a:lstStyle/>
          <a:p>
            <a:pPr marL="380990" indent="-380990" defTabSz="1219170">
              <a:buClr>
                <a:srgbClr val="FFFFFF"/>
              </a:buClr>
              <a:buSzPts val="1400"/>
              <a:buFont typeface="Arial"/>
              <a:buChar char="•"/>
            </a:pPr>
            <a:r>
              <a:rPr lang="en-US" sz="1867" b="1" kern="0" dirty="0">
                <a:solidFill>
                  <a:srgbClr val="FFFFFF"/>
                </a:solidFill>
                <a:latin typeface="Proxima Nova"/>
                <a:ea typeface="Proxima Nova"/>
                <a:cs typeface="Proxima Nova"/>
                <a:sym typeface="Proxima Nova"/>
              </a:rPr>
              <a:t>27 active psychiatrists and psychiatric nurse practitioners in Colorado. 14 are accepting new patients and are available for psychiatric evaluation, medication management, and ongoing psychiatric care.</a:t>
            </a:r>
            <a:endParaRPr sz="1867" b="1" kern="0" dirty="0">
              <a:solidFill>
                <a:srgbClr val="000000"/>
              </a:solidFill>
              <a:latin typeface="Proxima Nova"/>
              <a:ea typeface="Proxima Nova"/>
              <a:cs typeface="Proxima Nova"/>
              <a:sym typeface="Proxima Nova"/>
            </a:endParaRPr>
          </a:p>
        </p:txBody>
      </p:sp>
      <p:sp>
        <p:nvSpPr>
          <p:cNvPr id="552" name="Google Shape;552;p58"/>
          <p:cNvSpPr txBox="1"/>
          <p:nvPr/>
        </p:nvSpPr>
        <p:spPr>
          <a:xfrm>
            <a:off x="415600" y="1011227"/>
            <a:ext cx="7361600" cy="462000"/>
          </a:xfrm>
          <a:prstGeom prst="rect">
            <a:avLst/>
          </a:prstGeom>
          <a:noFill/>
          <a:ln>
            <a:noFill/>
          </a:ln>
        </p:spPr>
        <p:txBody>
          <a:bodyPr spcFirstLastPara="1" wrap="square" lIns="0" tIns="0" rIns="121900" bIns="121900" anchor="t" anchorCtr="0">
            <a:noAutofit/>
          </a:bodyPr>
          <a:lstStyle/>
          <a:p>
            <a:pPr defTabSz="1219170">
              <a:spcAft>
                <a:spcPts val="1600"/>
              </a:spcAft>
              <a:buClr>
                <a:srgbClr val="000000"/>
              </a:buClr>
              <a:buSzPts val="1189"/>
            </a:pPr>
            <a:r>
              <a:rPr lang="en-US" sz="2400" kern="0">
                <a:solidFill>
                  <a:srgbClr val="FFFFFF"/>
                </a:solidFill>
                <a:latin typeface="Proxima Nova Semibold"/>
                <a:ea typeface="Proxima Nova Semibold"/>
                <a:cs typeface="Proxima Nova Semibold"/>
                <a:sym typeface="Proxima Nova Semibold"/>
              </a:rPr>
              <a:t>Psychiatry availability in CO</a:t>
            </a:r>
            <a:endParaRPr sz="1867" kern="0">
              <a:solidFill>
                <a:srgbClr val="FFFFFF"/>
              </a:solidFill>
              <a:latin typeface="Proxima Nova Semibold"/>
              <a:ea typeface="Proxima Nova Semibold"/>
              <a:cs typeface="Proxima Nova Semibold"/>
              <a:sym typeface="Proxima Nova Semibold"/>
            </a:endParaRPr>
          </a:p>
        </p:txBody>
      </p:sp>
      <p:cxnSp>
        <p:nvCxnSpPr>
          <p:cNvPr id="553" name="Google Shape;553;p58"/>
          <p:cNvCxnSpPr/>
          <p:nvPr/>
        </p:nvCxnSpPr>
        <p:spPr>
          <a:xfrm>
            <a:off x="5076200" y="1767833"/>
            <a:ext cx="0" cy="4262000"/>
          </a:xfrm>
          <a:prstGeom prst="straightConnector1">
            <a:avLst/>
          </a:prstGeom>
          <a:noFill/>
          <a:ln w="38100" cap="flat" cmpd="sng">
            <a:solidFill>
              <a:schemeClr val="lt1"/>
            </a:solidFill>
            <a:prstDash val="solid"/>
            <a:round/>
            <a:headEnd type="none" w="med" len="med"/>
            <a:tailEnd type="none" w="med" len="med"/>
          </a:ln>
        </p:spPr>
      </p:cxnSp>
      <p:sp>
        <p:nvSpPr>
          <p:cNvPr id="554" name="Google Shape;554;p58"/>
          <p:cNvSpPr txBox="1"/>
          <p:nvPr/>
        </p:nvSpPr>
        <p:spPr>
          <a:xfrm>
            <a:off x="5760000" y="2952333"/>
            <a:ext cx="5439200" cy="1750400"/>
          </a:xfrm>
          <a:prstGeom prst="rect">
            <a:avLst/>
          </a:prstGeom>
          <a:noFill/>
          <a:ln>
            <a:noFill/>
          </a:ln>
        </p:spPr>
        <p:txBody>
          <a:bodyPr spcFirstLastPara="1" wrap="square" lIns="121900" tIns="60933" rIns="121900" bIns="60933" anchor="t" anchorCtr="0">
            <a:noAutofit/>
          </a:bodyPr>
          <a:lstStyle/>
          <a:p>
            <a:pPr defTabSz="1219170">
              <a:buClr>
                <a:srgbClr val="000000"/>
              </a:buClr>
              <a:buSzPts val="1100"/>
            </a:pPr>
            <a:r>
              <a:rPr lang="en-US" sz="2800" b="1" kern="0">
                <a:solidFill>
                  <a:srgbClr val="FFFFFF"/>
                </a:solidFill>
                <a:latin typeface="Proxima Nova"/>
                <a:ea typeface="Proxima Nova"/>
                <a:cs typeface="Proxima Nova"/>
                <a:sym typeface="Proxima Nova"/>
              </a:rPr>
              <a:t>To enable our psychiatric providers to be successful, we offer bi-weekly coaching and collaborative sessions.</a:t>
            </a:r>
            <a:endParaRPr sz="2800" b="1" kern="0">
              <a:solidFill>
                <a:srgbClr val="FFFFFF"/>
              </a:solidFill>
              <a:latin typeface="Proxima Nova"/>
              <a:ea typeface="Proxima Nova"/>
              <a:cs typeface="Proxima Nova"/>
              <a:sym typeface="Proxima Nova"/>
            </a:endParaRPr>
          </a:p>
        </p:txBody>
      </p:sp>
      <p:sp>
        <p:nvSpPr>
          <p:cNvPr id="555" name="Google Shape;555;p58"/>
          <p:cNvSpPr txBox="1"/>
          <p:nvPr/>
        </p:nvSpPr>
        <p:spPr>
          <a:xfrm>
            <a:off x="9456833" y="6233800"/>
            <a:ext cx="2526800" cy="492402"/>
          </a:xfrm>
          <a:prstGeom prst="rect">
            <a:avLst/>
          </a:prstGeom>
          <a:noFill/>
          <a:ln>
            <a:noFill/>
          </a:ln>
        </p:spPr>
        <p:txBody>
          <a:bodyPr spcFirstLastPara="1" wrap="square" lIns="121900" tIns="121900" rIns="121900" bIns="121900" anchor="t" anchorCtr="0">
            <a:spAutoFit/>
          </a:bodyPr>
          <a:lstStyle/>
          <a:p>
            <a:pPr defTabSz="1219170">
              <a:buClr>
                <a:srgbClr val="000000"/>
              </a:buClr>
            </a:pPr>
            <a:r>
              <a:rPr lang="en-US" sz="1600" kern="0" dirty="0">
                <a:solidFill>
                  <a:srgbClr val="FFFFFF"/>
                </a:solidFill>
                <a:latin typeface="Proxima Nova"/>
                <a:ea typeface="Proxima Nova"/>
                <a:cs typeface="Proxima Nova"/>
                <a:sym typeface="Proxima Nova"/>
              </a:rPr>
              <a:t>Data as of June 2022</a:t>
            </a:r>
            <a:endParaRPr sz="1600" kern="0" dirty="0">
              <a:solidFill>
                <a:srgbClr val="FFFFFF"/>
              </a:solidFill>
              <a:latin typeface="Proxima Nova"/>
              <a:ea typeface="Proxima Nova"/>
              <a:cs typeface="Proxima Nova"/>
              <a:sym typeface="Proxima Nova"/>
            </a:endParaRP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Shape 559"/>
        <p:cNvGrpSpPr/>
        <p:nvPr/>
      </p:nvGrpSpPr>
      <p:grpSpPr>
        <a:xfrm>
          <a:off x="0" y="0"/>
          <a:ext cx="0" cy="0"/>
          <a:chOff x="0" y="0"/>
          <a:chExt cx="0" cy="0"/>
        </a:xfrm>
      </p:grpSpPr>
      <p:sp>
        <p:nvSpPr>
          <p:cNvPr id="560" name="Google Shape;560;p59"/>
          <p:cNvSpPr/>
          <p:nvPr/>
        </p:nvSpPr>
        <p:spPr>
          <a:xfrm>
            <a:off x="6172660" y="2183108"/>
            <a:ext cx="3682800" cy="3710800"/>
          </a:xfrm>
          <a:prstGeom prst="ellipse">
            <a:avLst/>
          </a:prstGeom>
          <a:solidFill>
            <a:srgbClr val="B6DEE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1" name="Google Shape;561;p59"/>
          <p:cNvSpPr/>
          <p:nvPr/>
        </p:nvSpPr>
        <p:spPr>
          <a:xfrm>
            <a:off x="2009660" y="2183108"/>
            <a:ext cx="3682800" cy="3710800"/>
          </a:xfrm>
          <a:prstGeom prst="ellipse">
            <a:avLst/>
          </a:prstGeom>
          <a:solidFill>
            <a:srgbClr val="B6DEE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2" name="Google Shape;562;p59"/>
          <p:cNvSpPr txBox="1">
            <a:spLocks noGrp="1"/>
          </p:cNvSpPr>
          <p:nvPr>
            <p:ph type="title"/>
          </p:nvPr>
        </p:nvSpPr>
        <p:spPr>
          <a:xfrm>
            <a:off x="415600" y="390167"/>
            <a:ext cx="11360800" cy="763600"/>
          </a:xfrm>
          <a:prstGeom prst="rect">
            <a:avLst/>
          </a:prstGeom>
          <a:noFill/>
          <a:ln>
            <a:noFill/>
          </a:ln>
        </p:spPr>
        <p:txBody>
          <a:bodyPr spcFirstLastPara="1" wrap="square" lIns="0" tIns="0" rIns="0" bIns="0" anchor="t" anchorCtr="0">
            <a:noAutofit/>
          </a:bodyPr>
          <a:lstStyle/>
          <a:p>
            <a:r>
              <a:rPr lang="en-US"/>
              <a:t>Accessible</a:t>
            </a:r>
            <a:endParaRPr/>
          </a:p>
        </p:txBody>
      </p:sp>
      <p:sp>
        <p:nvSpPr>
          <p:cNvPr id="563" name="Google Shape;563;p59"/>
          <p:cNvSpPr txBox="1"/>
          <p:nvPr/>
        </p:nvSpPr>
        <p:spPr>
          <a:xfrm>
            <a:off x="6555197" y="3369181"/>
            <a:ext cx="2917600" cy="472000"/>
          </a:xfrm>
          <a:prstGeom prst="rect">
            <a:avLst/>
          </a:prstGeom>
          <a:noFill/>
          <a:ln>
            <a:noFill/>
          </a:ln>
        </p:spPr>
        <p:txBody>
          <a:bodyPr spcFirstLastPara="1" wrap="square" lIns="121900" tIns="121900" rIns="121900" bIns="121900" anchor="ctr" anchorCtr="0">
            <a:noAutofit/>
          </a:bodyPr>
          <a:lstStyle/>
          <a:p>
            <a:pPr algn="ctr" defTabSz="1219170">
              <a:buClr>
                <a:srgbClr val="000000"/>
              </a:buClr>
              <a:buSzPts val="3400"/>
            </a:pPr>
            <a:r>
              <a:rPr lang="en-US" sz="4000" kern="0">
                <a:solidFill>
                  <a:srgbClr val="004455"/>
                </a:solidFill>
                <a:latin typeface="Proxima Nova Extrabold"/>
                <a:ea typeface="Proxima Nova Extrabold"/>
                <a:cs typeface="Proxima Nova Extrabold"/>
                <a:sym typeface="Proxima Nova Extrabold"/>
              </a:rPr>
              <a:t>5-10</a:t>
            </a:r>
            <a:r>
              <a:rPr lang="en-US" sz="4000" b="1" kern="0">
                <a:solidFill>
                  <a:srgbClr val="FFFFFF"/>
                </a:solidFill>
                <a:latin typeface="Proxima Nova"/>
                <a:ea typeface="Proxima Nova"/>
                <a:cs typeface="Proxima Nova"/>
                <a:sym typeface="Proxima Nova"/>
              </a:rPr>
              <a:t> </a:t>
            </a:r>
            <a:r>
              <a:rPr lang="en-US" sz="4000" kern="0">
                <a:solidFill>
                  <a:srgbClr val="004455"/>
                </a:solidFill>
                <a:latin typeface="Proxima Nova Extrabold"/>
                <a:ea typeface="Proxima Nova Extrabold"/>
                <a:cs typeface="Proxima Nova Extrabold"/>
                <a:sym typeface="Proxima Nova Extrabold"/>
              </a:rPr>
              <a:t>vs.</a:t>
            </a:r>
            <a:r>
              <a:rPr lang="en-US" sz="4000" b="1" kern="0">
                <a:solidFill>
                  <a:srgbClr val="FFFFFF"/>
                </a:solidFill>
                <a:latin typeface="Proxima Nova"/>
                <a:ea typeface="Proxima Nova"/>
                <a:cs typeface="Proxima Nova"/>
                <a:sym typeface="Proxima Nova"/>
              </a:rPr>
              <a:t> </a:t>
            </a:r>
            <a:r>
              <a:rPr lang="en-US" sz="4000" kern="0">
                <a:solidFill>
                  <a:srgbClr val="46B2B9"/>
                </a:solidFill>
                <a:latin typeface="Proxima Nova Extrabold"/>
                <a:ea typeface="Proxima Nova Extrabold"/>
                <a:cs typeface="Proxima Nova Extrabold"/>
                <a:sym typeface="Proxima Nova Extrabold"/>
              </a:rPr>
              <a:t>25</a:t>
            </a:r>
            <a:endParaRPr sz="4000" kern="0">
              <a:solidFill>
                <a:srgbClr val="46B2B9"/>
              </a:solidFill>
              <a:latin typeface="Proxima Nova Extrabold"/>
              <a:ea typeface="Proxima Nova Extrabold"/>
              <a:cs typeface="Proxima Nova Extrabold"/>
              <a:sym typeface="Proxima Nova Extrabold"/>
            </a:endParaRPr>
          </a:p>
        </p:txBody>
      </p:sp>
      <p:sp>
        <p:nvSpPr>
          <p:cNvPr id="564" name="Google Shape;564;p59"/>
          <p:cNvSpPr txBox="1"/>
          <p:nvPr/>
        </p:nvSpPr>
        <p:spPr>
          <a:xfrm>
            <a:off x="6644197" y="3955515"/>
            <a:ext cx="2739600" cy="956400"/>
          </a:xfrm>
          <a:prstGeom prst="rect">
            <a:avLst/>
          </a:prstGeom>
          <a:noFill/>
          <a:ln>
            <a:noFill/>
          </a:ln>
        </p:spPr>
        <p:txBody>
          <a:bodyPr spcFirstLastPara="1" wrap="square" lIns="0" tIns="0" rIns="0" bIns="0" anchor="t" anchorCtr="0">
            <a:noAutofit/>
          </a:bodyPr>
          <a:lstStyle/>
          <a:p>
            <a:pPr algn="ctr" defTabSz="1219170">
              <a:buClr>
                <a:srgbClr val="000000"/>
              </a:buClr>
              <a:buSzPts val="1100"/>
            </a:pPr>
            <a:r>
              <a:rPr lang="en-US" sz="2267" kern="0">
                <a:solidFill>
                  <a:srgbClr val="004354"/>
                </a:solidFill>
                <a:latin typeface="Proxima Nova"/>
                <a:ea typeface="Proxima Nova"/>
                <a:cs typeface="Proxima Nova"/>
                <a:sym typeface="Proxima Nova"/>
              </a:rPr>
              <a:t>Days to first therapy session vs. </a:t>
            </a:r>
            <a:r>
              <a:rPr lang="en-US" sz="2267" b="1" kern="0">
                <a:solidFill>
                  <a:srgbClr val="46B2B9"/>
                </a:solidFill>
                <a:latin typeface="Proxima Nova"/>
                <a:ea typeface="Proxima Nova"/>
                <a:cs typeface="Proxima Nova"/>
                <a:sym typeface="Proxima Nova"/>
              </a:rPr>
              <a:t>national average</a:t>
            </a:r>
            <a:endParaRPr sz="2267" b="1" kern="0">
              <a:solidFill>
                <a:srgbClr val="46B2B9"/>
              </a:solidFill>
              <a:latin typeface="Proxima Nova"/>
              <a:ea typeface="Proxima Nova"/>
              <a:cs typeface="Proxima Nova"/>
              <a:sym typeface="Proxima Nova"/>
            </a:endParaRPr>
          </a:p>
        </p:txBody>
      </p:sp>
      <p:sp>
        <p:nvSpPr>
          <p:cNvPr id="565" name="Google Shape;565;p59"/>
          <p:cNvSpPr txBox="1"/>
          <p:nvPr/>
        </p:nvSpPr>
        <p:spPr>
          <a:xfrm>
            <a:off x="415600" y="1011233"/>
            <a:ext cx="9996000" cy="462000"/>
          </a:xfrm>
          <a:prstGeom prst="rect">
            <a:avLst/>
          </a:prstGeom>
          <a:noFill/>
          <a:ln>
            <a:noFill/>
          </a:ln>
        </p:spPr>
        <p:txBody>
          <a:bodyPr spcFirstLastPara="1" wrap="square" lIns="0" tIns="0" rIns="121900" bIns="121900" anchor="t" anchorCtr="0">
            <a:noAutofit/>
          </a:bodyPr>
          <a:lstStyle/>
          <a:p>
            <a:pPr defTabSz="1219170">
              <a:spcAft>
                <a:spcPts val="1600"/>
              </a:spcAft>
              <a:buClr>
                <a:srgbClr val="000000"/>
              </a:buClr>
              <a:buSzPts val="1189"/>
            </a:pPr>
            <a:r>
              <a:rPr lang="en-US" sz="2400" kern="0">
                <a:solidFill>
                  <a:srgbClr val="FFFFFF"/>
                </a:solidFill>
                <a:latin typeface="Proxima Nova Semibold"/>
                <a:ea typeface="Proxima Nova Semibold"/>
                <a:cs typeface="Proxima Nova Semibold"/>
                <a:sym typeface="Proxima Nova Semibold"/>
              </a:rPr>
              <a:t>Reducing the wait time to connect clients with a licensed therapist</a:t>
            </a:r>
            <a:endParaRPr sz="1867" kern="0">
              <a:solidFill>
                <a:srgbClr val="FFFFFF"/>
              </a:solidFill>
              <a:latin typeface="Proxima Nova Semibold"/>
              <a:ea typeface="Proxima Nova Semibold"/>
              <a:cs typeface="Proxima Nova Semibold"/>
              <a:sym typeface="Proxima Nova Semibold"/>
            </a:endParaRPr>
          </a:p>
        </p:txBody>
      </p:sp>
      <p:sp>
        <p:nvSpPr>
          <p:cNvPr id="566" name="Google Shape;566;p59"/>
          <p:cNvSpPr txBox="1"/>
          <p:nvPr/>
        </p:nvSpPr>
        <p:spPr>
          <a:xfrm>
            <a:off x="2863603" y="3369181"/>
            <a:ext cx="1974800" cy="472000"/>
          </a:xfrm>
          <a:prstGeom prst="rect">
            <a:avLst/>
          </a:prstGeom>
          <a:noFill/>
          <a:ln>
            <a:noFill/>
          </a:ln>
        </p:spPr>
        <p:txBody>
          <a:bodyPr spcFirstLastPara="1" wrap="square" lIns="121900" tIns="121900" rIns="121900" bIns="121900" anchor="ctr" anchorCtr="0">
            <a:noAutofit/>
          </a:bodyPr>
          <a:lstStyle/>
          <a:p>
            <a:pPr algn="ctr" defTabSz="1219170">
              <a:buClr>
                <a:srgbClr val="000000"/>
              </a:buClr>
              <a:buSzPts val="3400"/>
            </a:pPr>
            <a:r>
              <a:rPr lang="en-US" sz="4000" kern="0">
                <a:solidFill>
                  <a:srgbClr val="004455"/>
                </a:solidFill>
                <a:latin typeface="Proxima Nova Extrabold"/>
                <a:ea typeface="Proxima Nova Extrabold"/>
                <a:cs typeface="Proxima Nova Extrabold"/>
                <a:sym typeface="Proxima Nova Extrabold"/>
              </a:rPr>
              <a:t>3 hrs</a:t>
            </a:r>
            <a:endParaRPr sz="4000" kern="0">
              <a:solidFill>
                <a:srgbClr val="004455"/>
              </a:solidFill>
              <a:latin typeface="Proxima Nova Extrabold"/>
              <a:ea typeface="Proxima Nova Extrabold"/>
              <a:cs typeface="Proxima Nova Extrabold"/>
              <a:sym typeface="Proxima Nova Extrabold"/>
            </a:endParaRPr>
          </a:p>
        </p:txBody>
      </p:sp>
      <p:sp>
        <p:nvSpPr>
          <p:cNvPr id="567" name="Google Shape;567;p59"/>
          <p:cNvSpPr txBox="1"/>
          <p:nvPr/>
        </p:nvSpPr>
        <p:spPr>
          <a:xfrm>
            <a:off x="2444736" y="3955515"/>
            <a:ext cx="2812800" cy="697600"/>
          </a:xfrm>
          <a:prstGeom prst="rect">
            <a:avLst/>
          </a:prstGeom>
          <a:noFill/>
          <a:ln>
            <a:noFill/>
          </a:ln>
        </p:spPr>
        <p:txBody>
          <a:bodyPr spcFirstLastPara="1" wrap="square" lIns="0" tIns="0" rIns="0" bIns="0" anchor="t" anchorCtr="0">
            <a:noAutofit/>
          </a:bodyPr>
          <a:lstStyle/>
          <a:p>
            <a:pPr algn="ctr" defTabSz="1219170">
              <a:buClr>
                <a:srgbClr val="000000"/>
              </a:buClr>
              <a:buSzPts val="1100"/>
            </a:pPr>
            <a:r>
              <a:rPr lang="en-US" sz="2267" kern="0">
                <a:solidFill>
                  <a:srgbClr val="004354"/>
                </a:solidFill>
                <a:latin typeface="Proxima Nova"/>
                <a:ea typeface="Proxima Nova"/>
                <a:cs typeface="Proxima Nova"/>
                <a:sym typeface="Proxima Nova"/>
              </a:rPr>
              <a:t>Average time to match with a SM therapist </a:t>
            </a:r>
            <a:endParaRPr sz="2267" kern="0">
              <a:solidFill>
                <a:srgbClr val="004354"/>
              </a:solidFill>
              <a:latin typeface="Proxima Nova"/>
              <a:ea typeface="Proxima Nova"/>
              <a:cs typeface="Proxima Nova"/>
              <a:sym typeface="Proxima Nova"/>
            </a:endParaRP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Shape 577"/>
        <p:cNvGrpSpPr/>
        <p:nvPr/>
      </p:nvGrpSpPr>
      <p:grpSpPr>
        <a:xfrm>
          <a:off x="0" y="0"/>
          <a:ext cx="0" cy="0"/>
          <a:chOff x="0" y="0"/>
          <a:chExt cx="0" cy="0"/>
        </a:xfrm>
      </p:grpSpPr>
      <p:sp>
        <p:nvSpPr>
          <p:cNvPr id="578" name="Google Shape;578;p61"/>
          <p:cNvSpPr txBox="1">
            <a:spLocks noGrp="1"/>
          </p:cNvSpPr>
          <p:nvPr>
            <p:ph type="title"/>
          </p:nvPr>
        </p:nvSpPr>
        <p:spPr>
          <a:xfrm>
            <a:off x="415600" y="390167"/>
            <a:ext cx="11360800" cy="763600"/>
          </a:xfrm>
          <a:prstGeom prst="rect">
            <a:avLst/>
          </a:prstGeom>
          <a:noFill/>
          <a:ln>
            <a:noFill/>
          </a:ln>
        </p:spPr>
        <p:txBody>
          <a:bodyPr spcFirstLastPara="1" wrap="square" lIns="0" tIns="0" rIns="0" bIns="0" anchor="t" anchorCtr="0">
            <a:noAutofit/>
          </a:bodyPr>
          <a:lstStyle/>
          <a:p>
            <a:r>
              <a:rPr lang="en-US"/>
              <a:t>Accessible</a:t>
            </a:r>
            <a:endParaRPr/>
          </a:p>
        </p:txBody>
      </p:sp>
      <p:sp>
        <p:nvSpPr>
          <p:cNvPr id="579" name="Google Shape;579;p61"/>
          <p:cNvSpPr txBox="1"/>
          <p:nvPr/>
        </p:nvSpPr>
        <p:spPr>
          <a:xfrm>
            <a:off x="415600" y="1011233"/>
            <a:ext cx="9996000" cy="462000"/>
          </a:xfrm>
          <a:prstGeom prst="rect">
            <a:avLst/>
          </a:prstGeom>
          <a:noFill/>
          <a:ln>
            <a:noFill/>
          </a:ln>
        </p:spPr>
        <p:txBody>
          <a:bodyPr spcFirstLastPara="1" wrap="square" lIns="0" tIns="0" rIns="121900" bIns="121900" anchor="t" anchorCtr="0">
            <a:noAutofit/>
          </a:bodyPr>
          <a:lstStyle/>
          <a:p>
            <a:pPr defTabSz="1219170">
              <a:spcAft>
                <a:spcPts val="1600"/>
              </a:spcAft>
              <a:buClr>
                <a:srgbClr val="000000"/>
              </a:buClr>
              <a:buSzPts val="1100"/>
            </a:pPr>
            <a:r>
              <a:rPr lang="en-US" sz="2400" kern="0">
                <a:solidFill>
                  <a:srgbClr val="FFFFFF"/>
                </a:solidFill>
                <a:latin typeface="Proxima Nova Semibold"/>
                <a:ea typeface="Proxima Nova Semibold"/>
                <a:cs typeface="Proxima Nova Semibold"/>
                <a:sym typeface="Proxima Nova Semibold"/>
              </a:rPr>
              <a:t>Making therapy affordable to more of the population - Colorado</a:t>
            </a:r>
            <a:endParaRPr sz="2400" kern="0">
              <a:solidFill>
                <a:srgbClr val="FFFFFF"/>
              </a:solidFill>
              <a:latin typeface="Proxima Nova Semibold"/>
              <a:ea typeface="Proxima Nova Semibold"/>
              <a:cs typeface="Proxima Nova Semibold"/>
              <a:sym typeface="Proxima Nova Semibold"/>
            </a:endParaRPr>
          </a:p>
        </p:txBody>
      </p:sp>
      <p:pic>
        <p:nvPicPr>
          <p:cNvPr id="580" name="Google Shape;580;p61"/>
          <p:cNvPicPr preferRelativeResize="0"/>
          <p:nvPr/>
        </p:nvPicPr>
        <p:blipFill>
          <a:blip r:embed="rId3">
            <a:alphaModFix/>
          </a:blip>
          <a:stretch>
            <a:fillRect/>
          </a:stretch>
        </p:blipFill>
        <p:spPr>
          <a:xfrm>
            <a:off x="651901" y="1903075"/>
            <a:ext cx="1548567" cy="387125"/>
          </a:xfrm>
          <a:prstGeom prst="rect">
            <a:avLst/>
          </a:prstGeom>
          <a:noFill/>
          <a:ln>
            <a:noFill/>
          </a:ln>
        </p:spPr>
      </p:pic>
      <p:pic>
        <p:nvPicPr>
          <p:cNvPr id="581" name="Google Shape;581;p61"/>
          <p:cNvPicPr preferRelativeResize="0"/>
          <p:nvPr/>
        </p:nvPicPr>
        <p:blipFill>
          <a:blip r:embed="rId4">
            <a:alphaModFix/>
          </a:blip>
          <a:stretch>
            <a:fillRect/>
          </a:stretch>
        </p:blipFill>
        <p:spPr>
          <a:xfrm>
            <a:off x="3807768" y="2077320"/>
            <a:ext cx="2288233" cy="366080"/>
          </a:xfrm>
          <a:prstGeom prst="rect">
            <a:avLst/>
          </a:prstGeom>
          <a:noFill/>
          <a:ln>
            <a:noFill/>
          </a:ln>
        </p:spPr>
      </p:pic>
      <p:pic>
        <p:nvPicPr>
          <p:cNvPr id="582" name="Google Shape;582;p61"/>
          <p:cNvPicPr preferRelativeResize="0"/>
          <p:nvPr/>
        </p:nvPicPr>
        <p:blipFill>
          <a:blip r:embed="rId5">
            <a:alphaModFix/>
          </a:blip>
          <a:stretch>
            <a:fillRect/>
          </a:stretch>
        </p:blipFill>
        <p:spPr>
          <a:xfrm>
            <a:off x="7428416" y="1834152"/>
            <a:ext cx="1963203" cy="335661"/>
          </a:xfrm>
          <a:prstGeom prst="rect">
            <a:avLst/>
          </a:prstGeom>
          <a:noFill/>
          <a:ln>
            <a:noFill/>
          </a:ln>
        </p:spPr>
      </p:pic>
      <p:pic>
        <p:nvPicPr>
          <p:cNvPr id="583" name="Google Shape;583;p61"/>
          <p:cNvPicPr preferRelativeResize="0"/>
          <p:nvPr/>
        </p:nvPicPr>
        <p:blipFill>
          <a:blip r:embed="rId6">
            <a:alphaModFix/>
          </a:blip>
          <a:stretch>
            <a:fillRect/>
          </a:stretch>
        </p:blipFill>
        <p:spPr>
          <a:xfrm>
            <a:off x="6806384" y="3220534"/>
            <a:ext cx="1764200" cy="585700"/>
          </a:xfrm>
          <a:prstGeom prst="rect">
            <a:avLst/>
          </a:prstGeom>
          <a:noFill/>
          <a:ln>
            <a:noFill/>
          </a:ln>
        </p:spPr>
      </p:pic>
      <p:pic>
        <p:nvPicPr>
          <p:cNvPr id="584" name="Google Shape;584;p61"/>
          <p:cNvPicPr preferRelativeResize="0"/>
          <p:nvPr/>
        </p:nvPicPr>
        <p:blipFill>
          <a:blip r:embed="rId7">
            <a:alphaModFix/>
          </a:blip>
          <a:stretch>
            <a:fillRect/>
          </a:stretch>
        </p:blipFill>
        <p:spPr>
          <a:xfrm>
            <a:off x="9712685" y="2692934"/>
            <a:ext cx="1548567" cy="638033"/>
          </a:xfrm>
          <a:prstGeom prst="rect">
            <a:avLst/>
          </a:prstGeom>
          <a:noFill/>
          <a:ln>
            <a:noFill/>
          </a:ln>
        </p:spPr>
      </p:pic>
      <p:pic>
        <p:nvPicPr>
          <p:cNvPr id="585" name="Google Shape;585;p61"/>
          <p:cNvPicPr preferRelativeResize="0"/>
          <p:nvPr/>
        </p:nvPicPr>
        <p:blipFill>
          <a:blip r:embed="rId8">
            <a:alphaModFix/>
          </a:blip>
          <a:stretch>
            <a:fillRect/>
          </a:stretch>
        </p:blipFill>
        <p:spPr>
          <a:xfrm>
            <a:off x="3869769" y="3361752"/>
            <a:ext cx="2118631" cy="571688"/>
          </a:xfrm>
          <a:prstGeom prst="rect">
            <a:avLst/>
          </a:prstGeom>
          <a:noFill/>
          <a:ln>
            <a:noFill/>
          </a:ln>
        </p:spPr>
      </p:pic>
      <p:pic>
        <p:nvPicPr>
          <p:cNvPr id="586" name="Google Shape;586;p61"/>
          <p:cNvPicPr preferRelativeResize="0"/>
          <p:nvPr/>
        </p:nvPicPr>
        <p:blipFill>
          <a:blip r:embed="rId9">
            <a:alphaModFix/>
          </a:blip>
          <a:stretch>
            <a:fillRect/>
          </a:stretch>
        </p:blipFill>
        <p:spPr>
          <a:xfrm>
            <a:off x="9298071" y="4392700"/>
            <a:ext cx="1963200" cy="638033"/>
          </a:xfrm>
          <a:prstGeom prst="rect">
            <a:avLst/>
          </a:prstGeom>
          <a:noFill/>
          <a:ln>
            <a:noFill/>
          </a:ln>
        </p:spPr>
      </p:pic>
      <p:pic>
        <p:nvPicPr>
          <p:cNvPr id="587" name="Google Shape;587;p61"/>
          <p:cNvPicPr preferRelativeResize="0"/>
          <p:nvPr/>
        </p:nvPicPr>
        <p:blipFill>
          <a:blip r:embed="rId10">
            <a:alphaModFix/>
          </a:blip>
          <a:stretch>
            <a:fillRect/>
          </a:stretch>
        </p:blipFill>
        <p:spPr>
          <a:xfrm>
            <a:off x="783969" y="5320178"/>
            <a:ext cx="1764200" cy="395189"/>
          </a:xfrm>
          <a:prstGeom prst="rect">
            <a:avLst/>
          </a:prstGeom>
          <a:noFill/>
          <a:ln>
            <a:noFill/>
          </a:ln>
        </p:spPr>
      </p:pic>
      <p:pic>
        <p:nvPicPr>
          <p:cNvPr id="588" name="Google Shape;588;p61"/>
          <p:cNvPicPr preferRelativeResize="0"/>
          <p:nvPr/>
        </p:nvPicPr>
        <p:blipFill>
          <a:blip r:embed="rId11">
            <a:alphaModFix/>
          </a:blip>
          <a:stretch>
            <a:fillRect/>
          </a:stretch>
        </p:blipFill>
        <p:spPr>
          <a:xfrm>
            <a:off x="3955181" y="5133348"/>
            <a:ext cx="2140833" cy="441033"/>
          </a:xfrm>
          <a:prstGeom prst="rect">
            <a:avLst/>
          </a:prstGeom>
          <a:noFill/>
          <a:ln>
            <a:noFill/>
          </a:ln>
        </p:spPr>
      </p:pic>
      <p:pic>
        <p:nvPicPr>
          <p:cNvPr id="589" name="Google Shape;589;p61"/>
          <p:cNvPicPr preferRelativeResize="0"/>
          <p:nvPr/>
        </p:nvPicPr>
        <p:blipFill>
          <a:blip r:embed="rId12">
            <a:alphaModFix/>
          </a:blip>
          <a:stretch>
            <a:fillRect/>
          </a:stretch>
        </p:blipFill>
        <p:spPr>
          <a:xfrm>
            <a:off x="566934" y="2937171"/>
            <a:ext cx="2484833" cy="1172827"/>
          </a:xfrm>
          <a:prstGeom prst="rect">
            <a:avLst/>
          </a:prstGeom>
          <a:noFill/>
          <a:ln>
            <a:noFill/>
          </a:ln>
        </p:spPr>
      </p:pic>
      <p:sp>
        <p:nvSpPr>
          <p:cNvPr id="590" name="Google Shape;590;p61"/>
          <p:cNvSpPr txBox="1"/>
          <p:nvPr/>
        </p:nvSpPr>
        <p:spPr>
          <a:xfrm>
            <a:off x="7428400" y="6092467"/>
            <a:ext cx="4348000" cy="430847"/>
          </a:xfrm>
          <a:prstGeom prst="rect">
            <a:avLst/>
          </a:prstGeom>
          <a:noFill/>
          <a:ln>
            <a:noFill/>
          </a:ln>
        </p:spPr>
        <p:txBody>
          <a:bodyPr spcFirstLastPara="1" wrap="square" lIns="121900" tIns="121900" rIns="121900" bIns="121900" anchor="t" anchorCtr="0">
            <a:spAutoFit/>
          </a:bodyPr>
          <a:lstStyle/>
          <a:p>
            <a:pPr defTabSz="1219170">
              <a:buClr>
                <a:srgbClr val="000000"/>
              </a:buClr>
            </a:pPr>
            <a:r>
              <a:rPr lang="en-US" sz="1200" kern="0">
                <a:solidFill>
                  <a:srgbClr val="FFFFFF"/>
                </a:solidFill>
                <a:latin typeface="Proxima Nova"/>
                <a:ea typeface="Proxima Nova"/>
                <a:cs typeface="Proxima Nova"/>
                <a:sym typeface="Proxima Nova"/>
              </a:rPr>
              <a:t>*Coverage is subject to a beneficiary's specific health plan.</a:t>
            </a:r>
            <a:endParaRPr sz="1200" kern="0">
              <a:solidFill>
                <a:srgbClr val="FFFFFF"/>
              </a:solidFill>
              <a:latin typeface="Proxima Nova"/>
              <a:ea typeface="Proxima Nova"/>
              <a:cs typeface="Proxima Nova"/>
              <a:sym typeface="Proxima Nova"/>
            </a:endParaRPr>
          </a:p>
        </p:txBody>
      </p:sp>
      <p:grpSp>
        <p:nvGrpSpPr>
          <p:cNvPr id="591" name="Google Shape;591;p61"/>
          <p:cNvGrpSpPr/>
          <p:nvPr/>
        </p:nvGrpSpPr>
        <p:grpSpPr>
          <a:xfrm>
            <a:off x="6974690" y="4786573"/>
            <a:ext cx="1761993" cy="533504"/>
            <a:chOff x="5127305" y="3316853"/>
            <a:chExt cx="1321495" cy="400128"/>
          </a:xfrm>
        </p:grpSpPr>
        <p:pic>
          <p:nvPicPr>
            <p:cNvPr id="592" name="Google Shape;592;p61"/>
            <p:cNvPicPr preferRelativeResize="0"/>
            <p:nvPr/>
          </p:nvPicPr>
          <p:blipFill>
            <a:blip r:embed="rId13">
              <a:alphaModFix/>
            </a:blip>
            <a:stretch>
              <a:fillRect/>
            </a:stretch>
          </p:blipFill>
          <p:spPr>
            <a:xfrm>
              <a:off x="5127305" y="3467622"/>
              <a:ext cx="1294500" cy="214870"/>
            </a:xfrm>
            <a:prstGeom prst="rect">
              <a:avLst/>
            </a:prstGeom>
            <a:noFill/>
            <a:ln>
              <a:noFill/>
            </a:ln>
          </p:spPr>
        </p:pic>
        <p:sp>
          <p:nvSpPr>
            <p:cNvPr id="593" name="Google Shape;593;p61"/>
            <p:cNvSpPr txBox="1"/>
            <p:nvPr/>
          </p:nvSpPr>
          <p:spPr>
            <a:xfrm>
              <a:off x="6345600" y="3316853"/>
              <a:ext cx="103200" cy="400128"/>
            </a:xfrm>
            <a:prstGeom prst="rect">
              <a:avLst/>
            </a:prstGeom>
            <a:noFill/>
            <a:ln>
              <a:noFill/>
            </a:ln>
          </p:spPr>
          <p:txBody>
            <a:bodyPr spcFirstLastPara="1" wrap="square" lIns="121900" tIns="121900" rIns="121900" bIns="121900" anchor="t" anchorCtr="0">
              <a:spAutoFit/>
            </a:bodyPr>
            <a:lstStyle/>
            <a:p>
              <a:pPr defTabSz="1219170">
                <a:buClr>
                  <a:srgbClr val="000000"/>
                </a:buClr>
              </a:pPr>
              <a:r>
                <a:rPr lang="en-US" sz="1867" kern="0">
                  <a:solidFill>
                    <a:srgbClr val="FFFFFF"/>
                  </a:solidFill>
                  <a:latin typeface="Proxima Nova"/>
                  <a:ea typeface="Proxima Nova"/>
                  <a:cs typeface="Proxima Nova"/>
                  <a:sym typeface="Proxima Nova"/>
                </a:rPr>
                <a:t>*</a:t>
              </a:r>
              <a:endParaRPr sz="1867" kern="0">
                <a:solidFill>
                  <a:srgbClr val="FFFFFF"/>
                </a:solidFill>
                <a:latin typeface="Proxima Nova"/>
                <a:ea typeface="Proxima Nova"/>
                <a:cs typeface="Proxima Nova"/>
                <a:sym typeface="Proxima Nova"/>
              </a:endParaRPr>
            </a:p>
          </p:txBody>
        </p:sp>
      </p:gr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Shape 655"/>
        <p:cNvGrpSpPr/>
        <p:nvPr/>
      </p:nvGrpSpPr>
      <p:grpSpPr>
        <a:xfrm>
          <a:off x="0" y="0"/>
          <a:ext cx="0" cy="0"/>
          <a:chOff x="0" y="0"/>
          <a:chExt cx="0" cy="0"/>
        </a:xfrm>
      </p:grpSpPr>
      <p:sp>
        <p:nvSpPr>
          <p:cNvPr id="656" name="Google Shape;656;p65"/>
          <p:cNvSpPr txBox="1">
            <a:spLocks noGrp="1"/>
          </p:cNvSpPr>
          <p:nvPr>
            <p:ph type="title"/>
          </p:nvPr>
        </p:nvSpPr>
        <p:spPr>
          <a:xfrm>
            <a:off x="415600" y="390167"/>
            <a:ext cx="11360800" cy="763600"/>
          </a:xfrm>
          <a:prstGeom prst="rect">
            <a:avLst/>
          </a:prstGeom>
          <a:noFill/>
          <a:ln>
            <a:noFill/>
          </a:ln>
        </p:spPr>
        <p:txBody>
          <a:bodyPr spcFirstLastPara="1" wrap="square" lIns="0" tIns="0" rIns="0" bIns="0" anchor="t" anchorCtr="0">
            <a:noAutofit/>
          </a:bodyPr>
          <a:lstStyle/>
          <a:p>
            <a:r>
              <a:rPr lang="en-US"/>
              <a:t>Effective</a:t>
            </a:r>
            <a:endParaRPr/>
          </a:p>
        </p:txBody>
      </p:sp>
      <p:sp>
        <p:nvSpPr>
          <p:cNvPr id="657" name="Google Shape;657;p65"/>
          <p:cNvSpPr txBox="1"/>
          <p:nvPr/>
        </p:nvSpPr>
        <p:spPr>
          <a:xfrm>
            <a:off x="415600" y="1606734"/>
            <a:ext cx="8068400" cy="1395470"/>
          </a:xfrm>
          <a:prstGeom prst="rect">
            <a:avLst/>
          </a:prstGeom>
          <a:noFill/>
          <a:ln>
            <a:noFill/>
          </a:ln>
        </p:spPr>
        <p:txBody>
          <a:bodyPr spcFirstLastPara="1" wrap="square" lIns="121900" tIns="121900" rIns="121900" bIns="121900" anchor="t" anchorCtr="0">
            <a:spAutoFit/>
          </a:bodyPr>
          <a:lstStyle/>
          <a:p>
            <a:pPr defTabSz="1219170">
              <a:buClr>
                <a:srgbClr val="000000"/>
              </a:buClr>
            </a:pPr>
            <a:r>
              <a:rPr lang="en-US" sz="1867" kern="0">
                <a:solidFill>
                  <a:srgbClr val="FFFFFF"/>
                </a:solidFill>
                <a:latin typeface="Proxima Nova"/>
                <a:ea typeface="Proxima Nova"/>
                <a:cs typeface="Proxima Nova"/>
                <a:sym typeface="Proxima Nova"/>
              </a:rPr>
              <a:t>Our data shows that clients with a clinical diagnosis of moderate to severe</a:t>
            </a:r>
            <a:endParaRPr sz="1867" kern="0">
              <a:solidFill>
                <a:srgbClr val="FFFFFF"/>
              </a:solidFill>
              <a:latin typeface="Proxima Nova"/>
              <a:ea typeface="Proxima Nova"/>
              <a:cs typeface="Proxima Nova"/>
              <a:sym typeface="Proxima Nova"/>
            </a:endParaRPr>
          </a:p>
          <a:p>
            <a:pPr defTabSz="1219170">
              <a:buClr>
                <a:srgbClr val="000000"/>
              </a:buClr>
            </a:pPr>
            <a:r>
              <a:rPr lang="en-US" sz="1867" kern="0">
                <a:solidFill>
                  <a:srgbClr val="FFFFFF"/>
                </a:solidFill>
                <a:latin typeface="Proxima Nova"/>
                <a:ea typeface="Proxima Nova"/>
                <a:cs typeface="Proxima Nova"/>
                <a:sym typeface="Proxima Nova"/>
              </a:rPr>
              <a:t>depression or mild to severe anxiety see results in less than 6 sessions — that's less than 2 months — on the SonderMind platform.</a:t>
            </a:r>
            <a:endParaRPr sz="1867" b="1" kern="0">
              <a:solidFill>
                <a:srgbClr val="FFFFFF"/>
              </a:solidFill>
              <a:latin typeface="Proxima Nova"/>
              <a:ea typeface="Proxima Nova"/>
              <a:cs typeface="Proxima Nova"/>
              <a:sym typeface="Proxima Nova"/>
            </a:endParaRPr>
          </a:p>
          <a:p>
            <a:pPr defTabSz="1219170">
              <a:buClr>
                <a:srgbClr val="000000"/>
              </a:buClr>
            </a:pPr>
            <a:endParaRPr sz="1867" kern="0">
              <a:solidFill>
                <a:srgbClr val="FFFFFF"/>
              </a:solidFill>
              <a:latin typeface="Proxima Nova"/>
              <a:ea typeface="Proxima Nova"/>
              <a:cs typeface="Proxima Nova"/>
              <a:sym typeface="Proxima Nova"/>
            </a:endParaRPr>
          </a:p>
        </p:txBody>
      </p:sp>
      <p:sp>
        <p:nvSpPr>
          <p:cNvPr id="658" name="Google Shape;658;p65"/>
          <p:cNvSpPr txBox="1"/>
          <p:nvPr/>
        </p:nvSpPr>
        <p:spPr>
          <a:xfrm>
            <a:off x="415600" y="1011227"/>
            <a:ext cx="7361600" cy="462000"/>
          </a:xfrm>
          <a:prstGeom prst="rect">
            <a:avLst/>
          </a:prstGeom>
          <a:noFill/>
          <a:ln>
            <a:noFill/>
          </a:ln>
        </p:spPr>
        <p:txBody>
          <a:bodyPr spcFirstLastPara="1" wrap="square" lIns="0" tIns="0" rIns="121900" bIns="121900" anchor="t" anchorCtr="0">
            <a:noAutofit/>
          </a:bodyPr>
          <a:lstStyle/>
          <a:p>
            <a:pPr defTabSz="1219170">
              <a:spcAft>
                <a:spcPts val="1600"/>
              </a:spcAft>
              <a:buClr>
                <a:srgbClr val="000000"/>
              </a:buClr>
              <a:buSzPts val="1100"/>
            </a:pPr>
            <a:r>
              <a:rPr lang="en-US" sz="2400" kern="0">
                <a:solidFill>
                  <a:srgbClr val="FFFFFF"/>
                </a:solidFill>
                <a:latin typeface="Proxima Nova Semibold"/>
                <a:ea typeface="Proxima Nova Semibold"/>
                <a:cs typeface="Proxima Nova Semibold"/>
                <a:sym typeface="Proxima Nova Semibold"/>
              </a:rPr>
              <a:t>Demonstrating clinical efficacy</a:t>
            </a:r>
            <a:endParaRPr sz="2400" kern="0">
              <a:solidFill>
                <a:srgbClr val="FFFFFF"/>
              </a:solidFill>
              <a:latin typeface="Proxima Nova Semibold"/>
              <a:ea typeface="Proxima Nova Semibold"/>
              <a:cs typeface="Proxima Nova Semibold"/>
              <a:sym typeface="Proxima Nova Semibold"/>
            </a:endParaRPr>
          </a:p>
        </p:txBody>
      </p:sp>
      <p:sp>
        <p:nvSpPr>
          <p:cNvPr id="659" name="Google Shape;659;p65"/>
          <p:cNvSpPr/>
          <p:nvPr/>
        </p:nvSpPr>
        <p:spPr>
          <a:xfrm>
            <a:off x="6548589" y="2971592"/>
            <a:ext cx="3373600" cy="3373600"/>
          </a:xfrm>
          <a:prstGeom prst="ellipse">
            <a:avLst/>
          </a:prstGeom>
          <a:solidFill>
            <a:srgbClr val="B6DEE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60" name="Google Shape;660;p65"/>
          <p:cNvSpPr/>
          <p:nvPr/>
        </p:nvSpPr>
        <p:spPr>
          <a:xfrm>
            <a:off x="2227800" y="2971592"/>
            <a:ext cx="3373600" cy="3373600"/>
          </a:xfrm>
          <a:prstGeom prst="ellipse">
            <a:avLst/>
          </a:prstGeom>
          <a:solidFill>
            <a:srgbClr val="B6DEE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61" name="Google Shape;661;p65"/>
          <p:cNvSpPr txBox="1"/>
          <p:nvPr/>
        </p:nvSpPr>
        <p:spPr>
          <a:xfrm>
            <a:off x="2579932" y="3440727"/>
            <a:ext cx="2600400" cy="685600"/>
          </a:xfrm>
          <a:prstGeom prst="rect">
            <a:avLst/>
          </a:prstGeom>
          <a:noFill/>
          <a:ln>
            <a:noFill/>
          </a:ln>
        </p:spPr>
        <p:txBody>
          <a:bodyPr spcFirstLastPara="1" wrap="square" lIns="121900" tIns="121900" rIns="121900" bIns="121900" anchor="ctr" anchorCtr="0">
            <a:noAutofit/>
          </a:bodyPr>
          <a:lstStyle/>
          <a:p>
            <a:pPr algn="ctr" defTabSz="1219170">
              <a:buClr>
                <a:srgbClr val="000000"/>
              </a:buClr>
              <a:buSzPts val="3400"/>
            </a:pPr>
            <a:r>
              <a:rPr lang="en-US" sz="3067" kern="0">
                <a:solidFill>
                  <a:srgbClr val="004455"/>
                </a:solidFill>
                <a:latin typeface="Proxima Nova Extrabold"/>
                <a:ea typeface="Proxima Nova Extrabold"/>
                <a:cs typeface="Proxima Nova Extrabold"/>
                <a:sym typeface="Proxima Nova Extrabold"/>
              </a:rPr>
              <a:t>49.4 days</a:t>
            </a:r>
            <a:endParaRPr sz="3067" kern="0">
              <a:solidFill>
                <a:srgbClr val="004455"/>
              </a:solidFill>
              <a:latin typeface="Proxima Nova Extrabold"/>
              <a:ea typeface="Proxima Nova Extrabold"/>
              <a:cs typeface="Proxima Nova Extrabold"/>
              <a:sym typeface="Proxima Nova Extrabold"/>
            </a:endParaRPr>
          </a:p>
        </p:txBody>
      </p:sp>
      <p:sp>
        <p:nvSpPr>
          <p:cNvPr id="662" name="Google Shape;662;p65"/>
          <p:cNvSpPr txBox="1"/>
          <p:nvPr/>
        </p:nvSpPr>
        <p:spPr>
          <a:xfrm>
            <a:off x="2521940" y="4126333"/>
            <a:ext cx="2750400" cy="1681200"/>
          </a:xfrm>
          <a:prstGeom prst="rect">
            <a:avLst/>
          </a:prstGeom>
          <a:noFill/>
          <a:ln>
            <a:noFill/>
          </a:ln>
        </p:spPr>
        <p:txBody>
          <a:bodyPr spcFirstLastPara="1" wrap="square" lIns="0" tIns="0" rIns="0" bIns="0" anchor="t" anchorCtr="0">
            <a:noAutofit/>
          </a:bodyPr>
          <a:lstStyle/>
          <a:p>
            <a:pPr algn="ctr" defTabSz="1219170">
              <a:buClr>
                <a:srgbClr val="000000"/>
              </a:buClr>
              <a:buSzPts val="1100"/>
            </a:pPr>
            <a:r>
              <a:rPr lang="en-US" sz="1600" kern="0">
                <a:solidFill>
                  <a:srgbClr val="004354"/>
                </a:solidFill>
                <a:latin typeface="Proxima Nova"/>
                <a:ea typeface="Proxima Nova"/>
                <a:cs typeface="Proxima Nova"/>
                <a:sym typeface="Proxima Nova"/>
              </a:rPr>
              <a:t>For clients with a clinical diagnosis of moderate to severe depression, it takes on average 49.4 days (or</a:t>
            </a:r>
            <a:endParaRPr sz="1600" kern="0">
              <a:solidFill>
                <a:srgbClr val="004354"/>
              </a:solidFill>
              <a:latin typeface="Proxima Nova"/>
              <a:ea typeface="Proxima Nova"/>
              <a:cs typeface="Proxima Nova"/>
              <a:sym typeface="Proxima Nova"/>
            </a:endParaRPr>
          </a:p>
          <a:p>
            <a:pPr algn="ctr" defTabSz="1219170">
              <a:buClr>
                <a:srgbClr val="000000"/>
              </a:buClr>
              <a:buSzPts val="1100"/>
            </a:pPr>
            <a:r>
              <a:rPr lang="en-US" sz="1600" kern="0">
                <a:solidFill>
                  <a:srgbClr val="004354"/>
                </a:solidFill>
                <a:latin typeface="Proxima Nova"/>
                <a:ea typeface="Proxima Nova"/>
                <a:cs typeface="Proxima Nova"/>
                <a:sym typeface="Proxima Nova"/>
              </a:rPr>
              <a:t>5.5 sessions) to progress from a clinical to subclinical diagnosis.</a:t>
            </a:r>
            <a:endParaRPr sz="1600" kern="0">
              <a:solidFill>
                <a:srgbClr val="004354"/>
              </a:solidFill>
              <a:latin typeface="Proxima Nova"/>
              <a:ea typeface="Proxima Nova"/>
              <a:cs typeface="Proxima Nova"/>
              <a:sym typeface="Proxima Nova"/>
            </a:endParaRPr>
          </a:p>
          <a:p>
            <a:pPr algn="ctr" defTabSz="1219170">
              <a:buClr>
                <a:srgbClr val="000000"/>
              </a:buClr>
              <a:buSzPts val="1100"/>
            </a:pPr>
            <a:endParaRPr sz="1600" kern="0">
              <a:solidFill>
                <a:srgbClr val="004354"/>
              </a:solidFill>
              <a:latin typeface="Proxima Nova"/>
              <a:ea typeface="Proxima Nova"/>
              <a:cs typeface="Proxima Nova"/>
              <a:sym typeface="Proxima Nova"/>
            </a:endParaRPr>
          </a:p>
          <a:p>
            <a:pPr algn="ctr" defTabSz="1219170">
              <a:buClr>
                <a:srgbClr val="000000"/>
              </a:buClr>
              <a:buSzPts val="1100"/>
            </a:pPr>
            <a:endParaRPr sz="1600" kern="0">
              <a:solidFill>
                <a:srgbClr val="004354"/>
              </a:solidFill>
              <a:latin typeface="Proxima Nova"/>
              <a:ea typeface="Proxima Nova"/>
              <a:cs typeface="Proxima Nova"/>
              <a:sym typeface="Proxima Nova"/>
            </a:endParaRPr>
          </a:p>
        </p:txBody>
      </p:sp>
      <p:sp>
        <p:nvSpPr>
          <p:cNvPr id="663" name="Google Shape;663;p65"/>
          <p:cNvSpPr txBox="1"/>
          <p:nvPr/>
        </p:nvSpPr>
        <p:spPr>
          <a:xfrm>
            <a:off x="6941079" y="3414643"/>
            <a:ext cx="2600400" cy="685600"/>
          </a:xfrm>
          <a:prstGeom prst="rect">
            <a:avLst/>
          </a:prstGeom>
          <a:noFill/>
          <a:ln>
            <a:noFill/>
          </a:ln>
        </p:spPr>
        <p:txBody>
          <a:bodyPr spcFirstLastPara="1" wrap="square" lIns="121900" tIns="121900" rIns="121900" bIns="121900" anchor="ctr" anchorCtr="0">
            <a:noAutofit/>
          </a:bodyPr>
          <a:lstStyle/>
          <a:p>
            <a:pPr algn="ctr" defTabSz="1219170">
              <a:buClr>
                <a:srgbClr val="000000"/>
              </a:buClr>
              <a:buSzPts val="3400"/>
            </a:pPr>
            <a:r>
              <a:rPr lang="en-US" sz="3067" kern="0">
                <a:solidFill>
                  <a:srgbClr val="004455"/>
                </a:solidFill>
                <a:latin typeface="Proxima Nova Extrabold"/>
                <a:ea typeface="Proxima Nova Extrabold"/>
                <a:cs typeface="Proxima Nova Extrabold"/>
                <a:sym typeface="Proxima Nova Extrabold"/>
              </a:rPr>
              <a:t>57.2 days</a:t>
            </a:r>
            <a:endParaRPr sz="3067" kern="0">
              <a:solidFill>
                <a:srgbClr val="004455"/>
              </a:solidFill>
              <a:latin typeface="Proxima Nova Extrabold"/>
              <a:ea typeface="Proxima Nova Extrabold"/>
              <a:cs typeface="Proxima Nova Extrabold"/>
              <a:sym typeface="Proxima Nova Extrabold"/>
            </a:endParaRPr>
          </a:p>
        </p:txBody>
      </p:sp>
      <p:sp>
        <p:nvSpPr>
          <p:cNvPr id="664" name="Google Shape;664;p65"/>
          <p:cNvSpPr txBox="1"/>
          <p:nvPr/>
        </p:nvSpPr>
        <p:spPr>
          <a:xfrm>
            <a:off x="6866020" y="4126341"/>
            <a:ext cx="2750400" cy="1906000"/>
          </a:xfrm>
          <a:prstGeom prst="rect">
            <a:avLst/>
          </a:prstGeom>
          <a:noFill/>
          <a:ln>
            <a:noFill/>
          </a:ln>
        </p:spPr>
        <p:txBody>
          <a:bodyPr spcFirstLastPara="1" wrap="square" lIns="0" tIns="0" rIns="0" bIns="0" anchor="t" anchorCtr="0">
            <a:noAutofit/>
          </a:bodyPr>
          <a:lstStyle/>
          <a:p>
            <a:pPr algn="ctr" defTabSz="1219170">
              <a:buClr>
                <a:srgbClr val="000000"/>
              </a:buClr>
              <a:buSzPts val="1100"/>
            </a:pPr>
            <a:r>
              <a:rPr lang="en-US" sz="1600" kern="0">
                <a:solidFill>
                  <a:srgbClr val="004354"/>
                </a:solidFill>
                <a:latin typeface="Proxima Nova"/>
                <a:ea typeface="Proxima Nova"/>
                <a:cs typeface="Proxima Nova"/>
                <a:sym typeface="Proxima Nova"/>
              </a:rPr>
              <a:t>For patients with a clinical diagnosis of mild to severe anxiety, it takes on average</a:t>
            </a:r>
            <a:endParaRPr sz="1600" kern="0">
              <a:solidFill>
                <a:srgbClr val="004354"/>
              </a:solidFill>
              <a:latin typeface="Proxima Nova"/>
              <a:ea typeface="Proxima Nova"/>
              <a:cs typeface="Proxima Nova"/>
              <a:sym typeface="Proxima Nova"/>
            </a:endParaRPr>
          </a:p>
          <a:p>
            <a:pPr algn="ctr" defTabSz="1219170">
              <a:buClr>
                <a:srgbClr val="000000"/>
              </a:buClr>
              <a:buSzPts val="1100"/>
            </a:pPr>
            <a:r>
              <a:rPr lang="en-US" sz="1600" kern="0">
                <a:solidFill>
                  <a:srgbClr val="004354"/>
                </a:solidFill>
                <a:latin typeface="Proxima Nova"/>
                <a:ea typeface="Proxima Nova"/>
                <a:cs typeface="Proxima Nova"/>
                <a:sym typeface="Proxima Nova"/>
              </a:rPr>
              <a:t>57.2 days (or 5.9 sessions) to progress from a clinical to subclinical diagnosis.</a:t>
            </a:r>
            <a:endParaRPr sz="1600" kern="0">
              <a:solidFill>
                <a:srgbClr val="004354"/>
              </a:solidFill>
              <a:latin typeface="Proxima Nova"/>
              <a:ea typeface="Proxima Nova"/>
              <a:cs typeface="Proxima Nova"/>
              <a:sym typeface="Proxima Nova"/>
            </a:endParaRPr>
          </a:p>
          <a:p>
            <a:pPr algn="ctr" defTabSz="1219170">
              <a:buClr>
                <a:srgbClr val="000000"/>
              </a:buClr>
              <a:buSzPts val="1100"/>
            </a:pPr>
            <a:endParaRPr sz="1600" kern="0">
              <a:solidFill>
                <a:srgbClr val="004354"/>
              </a:solidFill>
              <a:latin typeface="Proxima Nova"/>
              <a:ea typeface="Proxima Nova"/>
              <a:cs typeface="Proxima Nova"/>
              <a:sym typeface="Proxima Nova"/>
            </a:endParaRPr>
          </a:p>
          <a:p>
            <a:pPr algn="ctr" defTabSz="1219170">
              <a:buClr>
                <a:srgbClr val="000000"/>
              </a:buClr>
              <a:buSzPts val="1100"/>
            </a:pPr>
            <a:endParaRPr sz="1600" kern="0">
              <a:solidFill>
                <a:srgbClr val="004354"/>
              </a:solidFill>
              <a:latin typeface="Proxima Nova"/>
              <a:ea typeface="Proxima Nova"/>
              <a:cs typeface="Proxima Nova"/>
              <a:sym typeface="Proxima Nova"/>
            </a:endParaRP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Shape 693"/>
        <p:cNvGrpSpPr/>
        <p:nvPr/>
      </p:nvGrpSpPr>
      <p:grpSpPr>
        <a:xfrm>
          <a:off x="0" y="0"/>
          <a:ext cx="0" cy="0"/>
          <a:chOff x="0" y="0"/>
          <a:chExt cx="0" cy="0"/>
        </a:xfrm>
      </p:grpSpPr>
      <p:sp>
        <p:nvSpPr>
          <p:cNvPr id="694" name="Google Shape;694;p67"/>
          <p:cNvSpPr txBox="1">
            <a:spLocks noGrp="1"/>
          </p:cNvSpPr>
          <p:nvPr>
            <p:ph type="title"/>
          </p:nvPr>
        </p:nvSpPr>
        <p:spPr>
          <a:xfrm>
            <a:off x="641600" y="2452367"/>
            <a:ext cx="10908800" cy="1085200"/>
          </a:xfrm>
          <a:prstGeom prst="rect">
            <a:avLst/>
          </a:prstGeom>
          <a:noFill/>
          <a:ln>
            <a:noFill/>
          </a:ln>
        </p:spPr>
        <p:txBody>
          <a:bodyPr spcFirstLastPara="1" wrap="square" lIns="0" tIns="0" rIns="0" bIns="0" anchor="t" anchorCtr="0">
            <a:noAutofit/>
          </a:bodyPr>
          <a:lstStyle/>
          <a:p>
            <a:pPr algn="ctr"/>
            <a:r>
              <a:rPr lang="en-US"/>
              <a:t>How we work</a:t>
            </a:r>
            <a:endParaRPr/>
          </a:p>
        </p:txBody>
      </p:sp>
      <p:sp>
        <p:nvSpPr>
          <p:cNvPr id="695" name="Google Shape;695;p67"/>
          <p:cNvSpPr txBox="1">
            <a:spLocks noGrp="1"/>
          </p:cNvSpPr>
          <p:nvPr>
            <p:ph type="subTitle" idx="1"/>
          </p:nvPr>
        </p:nvSpPr>
        <p:spPr>
          <a:xfrm>
            <a:off x="2654200" y="3368033"/>
            <a:ext cx="6883600" cy="433600"/>
          </a:xfrm>
          <a:prstGeom prst="rect">
            <a:avLst/>
          </a:prstGeom>
          <a:noFill/>
          <a:ln>
            <a:noFill/>
          </a:ln>
        </p:spPr>
        <p:txBody>
          <a:bodyPr spcFirstLastPara="1" wrap="square" lIns="0" tIns="0" rIns="0" bIns="0" anchor="t" anchorCtr="0">
            <a:noAutofit/>
          </a:bodyPr>
          <a:lstStyle/>
          <a:p>
            <a:pPr marL="0" indent="0" algn="ctr">
              <a:spcAft>
                <a:spcPts val="1600"/>
              </a:spcAft>
            </a:pPr>
            <a:r>
              <a:rPr lang="en-US"/>
              <a:t>Joining the SonderMind network</a:t>
            </a:r>
            <a:endParaRP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Shape 699"/>
        <p:cNvGrpSpPr/>
        <p:nvPr/>
      </p:nvGrpSpPr>
      <p:grpSpPr>
        <a:xfrm>
          <a:off x="0" y="0"/>
          <a:ext cx="0" cy="0"/>
          <a:chOff x="0" y="0"/>
          <a:chExt cx="0" cy="0"/>
        </a:xfrm>
      </p:grpSpPr>
      <p:sp>
        <p:nvSpPr>
          <p:cNvPr id="700" name="Google Shape;700;p68"/>
          <p:cNvSpPr txBox="1">
            <a:spLocks noGrp="1"/>
          </p:cNvSpPr>
          <p:nvPr>
            <p:ph type="body" idx="1"/>
          </p:nvPr>
        </p:nvSpPr>
        <p:spPr>
          <a:xfrm>
            <a:off x="979700" y="3932033"/>
            <a:ext cx="2659200" cy="1896000"/>
          </a:xfrm>
          <a:prstGeom prst="rect">
            <a:avLst/>
          </a:prstGeom>
          <a:noFill/>
          <a:ln>
            <a:noFill/>
          </a:ln>
        </p:spPr>
        <p:txBody>
          <a:bodyPr spcFirstLastPara="1" wrap="square" lIns="0" tIns="0" rIns="0" bIns="0" anchor="t" anchorCtr="0">
            <a:noAutofit/>
          </a:bodyPr>
          <a:lstStyle/>
          <a:p>
            <a:pPr marL="0" indent="0">
              <a:lnSpc>
                <a:spcPct val="100000"/>
              </a:lnSpc>
              <a:buNone/>
            </a:pPr>
            <a:r>
              <a:rPr lang="en-US"/>
              <a:t>Have mental health conversations with your patients. Identify your patient’s presenting concerns. We provide tools to help you along the way.</a:t>
            </a:r>
            <a:endParaRPr/>
          </a:p>
          <a:p>
            <a:pPr marL="0" indent="0">
              <a:lnSpc>
                <a:spcPct val="100000"/>
              </a:lnSpc>
              <a:buNone/>
            </a:pPr>
            <a:endParaRPr/>
          </a:p>
        </p:txBody>
      </p:sp>
      <p:sp>
        <p:nvSpPr>
          <p:cNvPr id="701" name="Google Shape;701;p68"/>
          <p:cNvSpPr txBox="1">
            <a:spLocks noGrp="1"/>
          </p:cNvSpPr>
          <p:nvPr>
            <p:ph type="body" idx="2"/>
          </p:nvPr>
        </p:nvSpPr>
        <p:spPr>
          <a:xfrm>
            <a:off x="4725033" y="3913635"/>
            <a:ext cx="2852000" cy="1914400"/>
          </a:xfrm>
          <a:prstGeom prst="rect">
            <a:avLst/>
          </a:prstGeom>
          <a:noFill/>
          <a:ln>
            <a:noFill/>
          </a:ln>
        </p:spPr>
        <p:txBody>
          <a:bodyPr spcFirstLastPara="1" wrap="square" lIns="0" tIns="0" rIns="0" bIns="0" anchor="t" anchorCtr="0">
            <a:noAutofit/>
          </a:bodyPr>
          <a:lstStyle/>
          <a:p>
            <a:pPr marL="0" indent="0">
              <a:lnSpc>
                <a:spcPct val="100000"/>
              </a:lnSpc>
              <a:buNone/>
            </a:pPr>
            <a:r>
              <a:rPr lang="en-US" dirty="0"/>
              <a:t>Easily refer your patients to SonderMind via fax, email, or phone by visiting: </a:t>
            </a:r>
            <a:r>
              <a:rPr lang="en-US" b="1" u="sng" dirty="0">
                <a:solidFill>
                  <a:srgbClr val="46B2B9"/>
                </a:solidFill>
                <a:hlinkClick r:id="rId3">
                  <a:extLst>
                    <a:ext uri="{A12FA001-AC4F-418D-AE19-62706E023703}">
                      <ahyp:hlinkClr xmlns:ahyp="http://schemas.microsoft.com/office/drawing/2018/hyperlinkcolor" val="tx"/>
                    </a:ext>
                  </a:extLst>
                </a:hlinkClick>
              </a:rPr>
              <a:t>sondermind.com/refer</a:t>
            </a:r>
            <a:br>
              <a:rPr lang="en-US" b="1" dirty="0">
                <a:solidFill>
                  <a:srgbClr val="46B2B9"/>
                </a:solidFill>
              </a:rPr>
            </a:br>
            <a:r>
              <a:rPr lang="en-US" dirty="0"/>
              <a:t>We’ll need your patient’s first name, email, insurance information, and what their presenting concerns are.  </a:t>
            </a:r>
            <a:endParaRPr dirty="0">
              <a:solidFill>
                <a:srgbClr val="FF0000"/>
              </a:solidFill>
            </a:endParaRPr>
          </a:p>
          <a:p>
            <a:pPr marL="0" indent="0">
              <a:lnSpc>
                <a:spcPct val="100000"/>
              </a:lnSpc>
              <a:buNone/>
            </a:pPr>
            <a:endParaRPr dirty="0"/>
          </a:p>
        </p:txBody>
      </p:sp>
      <p:sp>
        <p:nvSpPr>
          <p:cNvPr id="702" name="Google Shape;702;p68"/>
          <p:cNvSpPr txBox="1">
            <a:spLocks noGrp="1"/>
          </p:cNvSpPr>
          <p:nvPr>
            <p:ph type="body" idx="3"/>
          </p:nvPr>
        </p:nvSpPr>
        <p:spPr>
          <a:xfrm>
            <a:off x="8525467" y="3938567"/>
            <a:ext cx="2934400" cy="2169200"/>
          </a:xfrm>
          <a:prstGeom prst="rect">
            <a:avLst/>
          </a:prstGeom>
          <a:noFill/>
          <a:ln>
            <a:noFill/>
          </a:ln>
        </p:spPr>
        <p:txBody>
          <a:bodyPr spcFirstLastPara="1" wrap="square" lIns="0" tIns="0" rIns="0" bIns="0" anchor="t" anchorCtr="0">
            <a:noAutofit/>
          </a:bodyPr>
          <a:lstStyle/>
          <a:p>
            <a:pPr marL="0" indent="0">
              <a:lnSpc>
                <a:spcPct val="100000"/>
              </a:lnSpc>
              <a:buNone/>
            </a:pPr>
            <a:r>
              <a:rPr lang="en-US" dirty="0"/>
              <a:t>SonderMind care coordinators will ensure your patient is connected to a licensed therapist or psychiatrist within 48 hours, selected to meet your patient’s unique needs. </a:t>
            </a:r>
            <a:endParaRPr dirty="0">
              <a:solidFill>
                <a:srgbClr val="FF0000"/>
              </a:solidFill>
            </a:endParaRPr>
          </a:p>
          <a:p>
            <a:pPr marL="0" indent="0">
              <a:lnSpc>
                <a:spcPct val="100000"/>
              </a:lnSpc>
              <a:buNone/>
            </a:pPr>
            <a:endParaRPr dirty="0"/>
          </a:p>
        </p:txBody>
      </p:sp>
      <p:sp>
        <p:nvSpPr>
          <p:cNvPr id="703" name="Google Shape;703;p68"/>
          <p:cNvSpPr txBox="1">
            <a:spLocks noGrp="1"/>
          </p:cNvSpPr>
          <p:nvPr>
            <p:ph type="title"/>
          </p:nvPr>
        </p:nvSpPr>
        <p:spPr>
          <a:xfrm>
            <a:off x="415600" y="390167"/>
            <a:ext cx="11360800" cy="763600"/>
          </a:xfrm>
          <a:prstGeom prst="rect">
            <a:avLst/>
          </a:prstGeom>
          <a:noFill/>
          <a:ln>
            <a:noFill/>
          </a:ln>
        </p:spPr>
        <p:txBody>
          <a:bodyPr spcFirstLastPara="1" wrap="square" lIns="0" tIns="0" rIns="0" bIns="0" anchor="t" anchorCtr="0">
            <a:noAutofit/>
          </a:bodyPr>
          <a:lstStyle/>
          <a:p>
            <a:r>
              <a:rPr lang="en-US" dirty="0"/>
              <a:t>Getting started with SonderMind</a:t>
            </a:r>
            <a:endParaRPr dirty="0"/>
          </a:p>
        </p:txBody>
      </p:sp>
      <p:sp>
        <p:nvSpPr>
          <p:cNvPr id="704" name="Google Shape;704;p68"/>
          <p:cNvSpPr txBox="1">
            <a:spLocks noGrp="1"/>
          </p:cNvSpPr>
          <p:nvPr>
            <p:ph type="title" idx="4"/>
          </p:nvPr>
        </p:nvSpPr>
        <p:spPr>
          <a:xfrm>
            <a:off x="902100" y="3258633"/>
            <a:ext cx="2814400" cy="619600"/>
          </a:xfrm>
          <a:prstGeom prst="rect">
            <a:avLst/>
          </a:prstGeom>
          <a:noFill/>
          <a:ln>
            <a:noFill/>
          </a:ln>
        </p:spPr>
        <p:txBody>
          <a:bodyPr spcFirstLastPara="1" wrap="square" lIns="0" tIns="0" rIns="0" bIns="0" anchor="ctr" anchorCtr="0">
            <a:noAutofit/>
          </a:bodyPr>
          <a:lstStyle/>
          <a:p>
            <a:pPr algn="ctr"/>
            <a:r>
              <a:rPr lang="en-US" sz="2800">
                <a:solidFill>
                  <a:srgbClr val="46B2B9"/>
                </a:solidFill>
              </a:rPr>
              <a:t>Discuss</a:t>
            </a:r>
            <a:endParaRPr sz="2800">
              <a:solidFill>
                <a:srgbClr val="46B2B9"/>
              </a:solidFill>
            </a:endParaRPr>
          </a:p>
        </p:txBody>
      </p:sp>
      <p:sp>
        <p:nvSpPr>
          <p:cNvPr id="705" name="Google Shape;705;p68"/>
          <p:cNvSpPr txBox="1">
            <a:spLocks noGrp="1"/>
          </p:cNvSpPr>
          <p:nvPr>
            <p:ph type="title" idx="5"/>
          </p:nvPr>
        </p:nvSpPr>
        <p:spPr>
          <a:xfrm>
            <a:off x="4743733" y="3197469"/>
            <a:ext cx="2814400" cy="619600"/>
          </a:xfrm>
          <a:prstGeom prst="rect">
            <a:avLst/>
          </a:prstGeom>
          <a:noFill/>
          <a:ln>
            <a:noFill/>
          </a:ln>
        </p:spPr>
        <p:txBody>
          <a:bodyPr spcFirstLastPara="1" wrap="square" lIns="0" tIns="0" rIns="0" bIns="0" anchor="ctr" anchorCtr="0">
            <a:noAutofit/>
          </a:bodyPr>
          <a:lstStyle/>
          <a:p>
            <a:pPr algn="ctr"/>
            <a:r>
              <a:rPr lang="en-US" sz="2800">
                <a:solidFill>
                  <a:srgbClr val="46B2B9"/>
                </a:solidFill>
              </a:rPr>
              <a:t>Refer</a:t>
            </a:r>
            <a:endParaRPr sz="2800">
              <a:solidFill>
                <a:srgbClr val="46B2B9"/>
              </a:solidFill>
            </a:endParaRPr>
          </a:p>
        </p:txBody>
      </p:sp>
      <p:sp>
        <p:nvSpPr>
          <p:cNvPr id="706" name="Google Shape;706;p68"/>
          <p:cNvSpPr txBox="1">
            <a:spLocks noGrp="1"/>
          </p:cNvSpPr>
          <p:nvPr>
            <p:ph type="title" idx="6"/>
          </p:nvPr>
        </p:nvSpPr>
        <p:spPr>
          <a:xfrm>
            <a:off x="8604267" y="3176967"/>
            <a:ext cx="2814400" cy="640000"/>
          </a:xfrm>
          <a:prstGeom prst="rect">
            <a:avLst/>
          </a:prstGeom>
          <a:noFill/>
          <a:ln>
            <a:noFill/>
          </a:ln>
        </p:spPr>
        <p:txBody>
          <a:bodyPr spcFirstLastPara="1" wrap="square" lIns="0" tIns="0" rIns="0" bIns="0" anchor="ctr" anchorCtr="0">
            <a:noAutofit/>
          </a:bodyPr>
          <a:lstStyle/>
          <a:p>
            <a:pPr algn="ctr">
              <a:lnSpc>
                <a:spcPct val="80000"/>
              </a:lnSpc>
            </a:pPr>
            <a:r>
              <a:rPr lang="en-US" sz="2800">
                <a:solidFill>
                  <a:srgbClr val="46B2B9"/>
                </a:solidFill>
              </a:rPr>
              <a:t>We’ll take care of the rest</a:t>
            </a:r>
            <a:endParaRPr sz="2800">
              <a:solidFill>
                <a:srgbClr val="46B2B9"/>
              </a:solidFill>
            </a:endParaRPr>
          </a:p>
        </p:txBody>
      </p:sp>
      <p:sp>
        <p:nvSpPr>
          <p:cNvPr id="707" name="Google Shape;707;p68"/>
          <p:cNvSpPr txBox="1">
            <a:spLocks noGrp="1"/>
          </p:cNvSpPr>
          <p:nvPr>
            <p:ph type="subTitle" idx="7"/>
          </p:nvPr>
        </p:nvSpPr>
        <p:spPr>
          <a:xfrm>
            <a:off x="415600" y="980867"/>
            <a:ext cx="6883600" cy="433600"/>
          </a:xfrm>
          <a:prstGeom prst="rect">
            <a:avLst/>
          </a:prstGeom>
          <a:noFill/>
          <a:ln>
            <a:noFill/>
          </a:ln>
        </p:spPr>
        <p:txBody>
          <a:bodyPr spcFirstLastPara="1" wrap="square" lIns="0" tIns="0" rIns="0" bIns="0" anchor="t" anchorCtr="0">
            <a:noAutofit/>
          </a:bodyPr>
          <a:lstStyle/>
          <a:p>
            <a:pPr marL="609585" indent="-457189"/>
            <a:r>
              <a:rPr lang="en-US"/>
              <a:t>Key steps for an in-network referral</a:t>
            </a:r>
            <a:endParaRPr/>
          </a:p>
        </p:txBody>
      </p:sp>
      <p:pic>
        <p:nvPicPr>
          <p:cNvPr id="708" name="Google Shape;708;p68"/>
          <p:cNvPicPr preferRelativeResize="0"/>
          <p:nvPr/>
        </p:nvPicPr>
        <p:blipFill rotWithShape="1">
          <a:blip r:embed="rId4">
            <a:alphaModFix/>
          </a:blip>
          <a:srcRect/>
          <a:stretch/>
        </p:blipFill>
        <p:spPr>
          <a:xfrm>
            <a:off x="5581674" y="2036567"/>
            <a:ext cx="1028653" cy="832200"/>
          </a:xfrm>
          <a:prstGeom prst="rect">
            <a:avLst/>
          </a:prstGeom>
          <a:noFill/>
          <a:ln>
            <a:noFill/>
          </a:ln>
        </p:spPr>
      </p:pic>
      <p:pic>
        <p:nvPicPr>
          <p:cNvPr id="709" name="Google Shape;709;p68"/>
          <p:cNvPicPr preferRelativeResize="0"/>
          <p:nvPr/>
        </p:nvPicPr>
        <p:blipFill rotWithShape="1">
          <a:blip r:embed="rId5">
            <a:alphaModFix/>
          </a:blip>
          <a:srcRect/>
          <a:stretch/>
        </p:blipFill>
        <p:spPr>
          <a:xfrm>
            <a:off x="1794967" y="2050443"/>
            <a:ext cx="1028667" cy="804447"/>
          </a:xfrm>
          <a:prstGeom prst="rect">
            <a:avLst/>
          </a:prstGeom>
          <a:noFill/>
          <a:ln>
            <a:noFill/>
          </a:ln>
        </p:spPr>
      </p:pic>
      <p:pic>
        <p:nvPicPr>
          <p:cNvPr id="710" name="Google Shape;710;p68"/>
          <p:cNvPicPr preferRelativeResize="0"/>
          <p:nvPr/>
        </p:nvPicPr>
        <p:blipFill rotWithShape="1">
          <a:blip r:embed="rId6">
            <a:alphaModFix/>
          </a:blip>
          <a:srcRect/>
          <a:stretch/>
        </p:blipFill>
        <p:spPr>
          <a:xfrm>
            <a:off x="9652299" y="2050435"/>
            <a:ext cx="718347" cy="804467"/>
          </a:xfrm>
          <a:prstGeom prst="rect">
            <a:avLst/>
          </a:prstGeom>
          <a:noFill/>
          <a:ln>
            <a:noFill/>
          </a:ln>
        </p:spPr>
      </p:pic>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showMasterSp="0">
  <p:cSld>
    <p:spTree>
      <p:nvGrpSpPr>
        <p:cNvPr id="1" name="Shape 720"/>
        <p:cNvGrpSpPr/>
        <p:nvPr/>
      </p:nvGrpSpPr>
      <p:grpSpPr>
        <a:xfrm>
          <a:off x="0" y="0"/>
          <a:ext cx="0" cy="0"/>
          <a:chOff x="0" y="0"/>
          <a:chExt cx="0" cy="0"/>
        </a:xfrm>
      </p:grpSpPr>
      <p:cxnSp>
        <p:nvCxnSpPr>
          <p:cNvPr id="721" name="Google Shape;721;p70"/>
          <p:cNvCxnSpPr/>
          <p:nvPr/>
        </p:nvCxnSpPr>
        <p:spPr>
          <a:xfrm rot="10800000" flipH="1">
            <a:off x="1828800" y="2444725"/>
            <a:ext cx="4800" cy="1123600"/>
          </a:xfrm>
          <a:prstGeom prst="straightConnector1">
            <a:avLst/>
          </a:prstGeom>
          <a:noFill/>
          <a:ln w="25400" cap="flat" cmpd="sng">
            <a:solidFill>
              <a:srgbClr val="F99F7E"/>
            </a:solidFill>
            <a:prstDash val="solid"/>
            <a:miter lim="400000"/>
            <a:headEnd type="none" w="sm" len="sm"/>
            <a:tailEnd type="none" w="sm" len="sm"/>
          </a:ln>
        </p:spPr>
      </p:cxnSp>
      <p:cxnSp>
        <p:nvCxnSpPr>
          <p:cNvPr id="722" name="Google Shape;722;p70"/>
          <p:cNvCxnSpPr>
            <a:stCxn id="723" idx="6"/>
            <a:endCxn id="724" idx="2"/>
          </p:cNvCxnSpPr>
          <p:nvPr/>
        </p:nvCxnSpPr>
        <p:spPr>
          <a:xfrm>
            <a:off x="1920395" y="3641325"/>
            <a:ext cx="8358000" cy="0"/>
          </a:xfrm>
          <a:prstGeom prst="straightConnector1">
            <a:avLst/>
          </a:prstGeom>
          <a:noFill/>
          <a:ln w="25400" cap="flat" cmpd="sng">
            <a:solidFill>
              <a:srgbClr val="F99F7E"/>
            </a:solidFill>
            <a:prstDash val="solid"/>
            <a:miter lim="400000"/>
            <a:headEnd type="none" w="sm" len="sm"/>
            <a:tailEnd type="none" w="sm" len="sm"/>
          </a:ln>
        </p:spPr>
      </p:cxnSp>
      <p:cxnSp>
        <p:nvCxnSpPr>
          <p:cNvPr id="725" name="Google Shape;725;p70"/>
          <p:cNvCxnSpPr/>
          <p:nvPr/>
        </p:nvCxnSpPr>
        <p:spPr>
          <a:xfrm>
            <a:off x="609600" y="1097280"/>
            <a:ext cx="914400" cy="0"/>
          </a:xfrm>
          <a:prstGeom prst="straightConnector1">
            <a:avLst/>
          </a:prstGeom>
          <a:noFill/>
          <a:ln w="25400" cap="flat" cmpd="sng">
            <a:solidFill>
              <a:srgbClr val="F99F7E"/>
            </a:solidFill>
            <a:prstDash val="solid"/>
            <a:miter lim="400000"/>
            <a:headEnd type="none" w="sm" len="sm"/>
            <a:tailEnd type="none" w="sm" len="sm"/>
          </a:ln>
        </p:spPr>
      </p:cxnSp>
      <p:sp>
        <p:nvSpPr>
          <p:cNvPr id="723" name="Google Shape;723;p70"/>
          <p:cNvSpPr/>
          <p:nvPr/>
        </p:nvSpPr>
        <p:spPr>
          <a:xfrm>
            <a:off x="1741995" y="3552125"/>
            <a:ext cx="178400" cy="178400"/>
          </a:xfrm>
          <a:prstGeom prst="ellipse">
            <a:avLst/>
          </a:prstGeom>
          <a:solidFill>
            <a:srgbClr val="FFFFFF"/>
          </a:solidFill>
          <a:ln w="38100" cap="flat" cmpd="sng">
            <a:solidFill>
              <a:srgbClr val="F99F7E"/>
            </a:solidFill>
            <a:prstDash val="solid"/>
            <a:round/>
            <a:headEnd type="none" w="sm" len="sm"/>
            <a:tailEnd type="none" w="sm" len="sm"/>
          </a:ln>
        </p:spPr>
        <p:txBody>
          <a:bodyPr spcFirstLastPara="1" wrap="square" lIns="60967" tIns="60967" rIns="60967" bIns="60967" anchor="ctr" anchorCtr="0">
            <a:noAutofit/>
          </a:bodyPr>
          <a:lstStyle/>
          <a:p>
            <a:pPr defTabSz="1219170">
              <a:buClr>
                <a:srgbClr val="000000"/>
              </a:buClr>
              <a:buSzPts val="1800"/>
            </a:pPr>
            <a:endParaRPr sz="2400" kern="0">
              <a:solidFill>
                <a:srgbClr val="000000"/>
              </a:solidFill>
              <a:latin typeface="Calibri"/>
              <a:ea typeface="Calibri"/>
              <a:cs typeface="Calibri"/>
              <a:sym typeface="Calibri"/>
            </a:endParaRPr>
          </a:p>
        </p:txBody>
      </p:sp>
      <p:sp>
        <p:nvSpPr>
          <p:cNvPr id="726" name="Google Shape;726;p70"/>
          <p:cNvSpPr/>
          <p:nvPr/>
        </p:nvSpPr>
        <p:spPr>
          <a:xfrm>
            <a:off x="8144157" y="3563604"/>
            <a:ext cx="178400" cy="178400"/>
          </a:xfrm>
          <a:prstGeom prst="ellipse">
            <a:avLst/>
          </a:prstGeom>
          <a:solidFill>
            <a:srgbClr val="FFFFFF"/>
          </a:solidFill>
          <a:ln w="38100" cap="flat" cmpd="sng">
            <a:solidFill>
              <a:srgbClr val="F99F7E"/>
            </a:solidFill>
            <a:prstDash val="solid"/>
            <a:round/>
            <a:headEnd type="none" w="sm" len="sm"/>
            <a:tailEnd type="none" w="sm" len="sm"/>
          </a:ln>
        </p:spPr>
        <p:txBody>
          <a:bodyPr spcFirstLastPara="1" wrap="square" lIns="60967" tIns="60967" rIns="60967" bIns="60967" anchor="ctr" anchorCtr="0">
            <a:noAutofit/>
          </a:bodyPr>
          <a:lstStyle/>
          <a:p>
            <a:pPr defTabSz="1219170">
              <a:buClr>
                <a:srgbClr val="000000"/>
              </a:buClr>
              <a:buSzPts val="1800"/>
            </a:pPr>
            <a:endParaRPr sz="2400" kern="0">
              <a:solidFill>
                <a:srgbClr val="000000"/>
              </a:solidFill>
              <a:latin typeface="Calibri"/>
              <a:ea typeface="Calibri"/>
              <a:cs typeface="Calibri"/>
              <a:sym typeface="Calibri"/>
            </a:endParaRPr>
          </a:p>
        </p:txBody>
      </p:sp>
      <p:sp>
        <p:nvSpPr>
          <p:cNvPr id="727" name="Google Shape;727;p70"/>
          <p:cNvSpPr txBox="1"/>
          <p:nvPr/>
        </p:nvSpPr>
        <p:spPr>
          <a:xfrm>
            <a:off x="2746032" y="3962400"/>
            <a:ext cx="2438400" cy="338400"/>
          </a:xfrm>
          <a:prstGeom prst="rect">
            <a:avLst/>
          </a:prstGeom>
          <a:noFill/>
          <a:ln>
            <a:noFill/>
          </a:ln>
        </p:spPr>
        <p:txBody>
          <a:bodyPr spcFirstLastPara="1" wrap="square" lIns="91433" tIns="45700" rIns="91433" bIns="45700" anchor="t" anchorCtr="0">
            <a:noAutofit/>
          </a:bodyPr>
          <a:lstStyle/>
          <a:p>
            <a:pPr algn="ctr" defTabSz="1219170">
              <a:buClr>
                <a:srgbClr val="000000"/>
              </a:buClr>
              <a:buSzPts val="1200"/>
            </a:pPr>
            <a:r>
              <a:rPr lang="en-US" sz="1600" kern="0">
                <a:solidFill>
                  <a:srgbClr val="FFFFFF"/>
                </a:solidFill>
                <a:latin typeface="Proxima Nova"/>
                <a:ea typeface="Proxima Nova"/>
                <a:cs typeface="Proxima Nova"/>
                <a:sym typeface="Proxima Nova"/>
              </a:rPr>
              <a:t>SonderMind care coordinator reaches out to patient</a:t>
            </a:r>
            <a:endParaRPr sz="1600" kern="0">
              <a:solidFill>
                <a:srgbClr val="000000"/>
              </a:solidFill>
              <a:latin typeface="Proxima Nova"/>
              <a:ea typeface="Proxima Nova"/>
              <a:cs typeface="Proxima Nova"/>
              <a:sym typeface="Proxima Nova"/>
            </a:endParaRPr>
          </a:p>
        </p:txBody>
      </p:sp>
      <p:sp>
        <p:nvSpPr>
          <p:cNvPr id="728" name="Google Shape;728;p70"/>
          <p:cNvSpPr txBox="1"/>
          <p:nvPr/>
        </p:nvSpPr>
        <p:spPr>
          <a:xfrm>
            <a:off x="4876800" y="2575131"/>
            <a:ext cx="2438400" cy="535600"/>
          </a:xfrm>
          <a:prstGeom prst="rect">
            <a:avLst/>
          </a:prstGeom>
          <a:noFill/>
          <a:ln>
            <a:noFill/>
          </a:ln>
        </p:spPr>
        <p:txBody>
          <a:bodyPr spcFirstLastPara="1" wrap="square" lIns="91433" tIns="45700" rIns="91433" bIns="45700" anchor="t" anchorCtr="0">
            <a:noAutofit/>
          </a:bodyPr>
          <a:lstStyle/>
          <a:p>
            <a:pPr algn="ctr" defTabSz="1219170">
              <a:buClr>
                <a:srgbClr val="000000"/>
              </a:buClr>
              <a:buSzPts val="1200"/>
            </a:pPr>
            <a:r>
              <a:rPr lang="en-US" sz="1600" kern="0">
                <a:solidFill>
                  <a:srgbClr val="FFFFFF"/>
                </a:solidFill>
                <a:latin typeface="Proxima Nova"/>
                <a:ea typeface="Proxima Nova"/>
                <a:cs typeface="Proxima Nova"/>
                <a:sym typeface="Proxima Nova"/>
              </a:rPr>
              <a:t>Patient will set up and complete their account</a:t>
            </a:r>
            <a:endParaRPr sz="1600" kern="0">
              <a:solidFill>
                <a:srgbClr val="000000"/>
              </a:solidFill>
              <a:latin typeface="Proxima Nova"/>
              <a:ea typeface="Proxima Nova"/>
              <a:cs typeface="Proxima Nova"/>
              <a:sym typeface="Proxima Nova"/>
            </a:endParaRPr>
          </a:p>
        </p:txBody>
      </p:sp>
      <p:sp>
        <p:nvSpPr>
          <p:cNvPr id="729" name="Google Shape;729;p70"/>
          <p:cNvSpPr txBox="1"/>
          <p:nvPr/>
        </p:nvSpPr>
        <p:spPr>
          <a:xfrm>
            <a:off x="8862867" y="2244600"/>
            <a:ext cx="3009200" cy="996400"/>
          </a:xfrm>
          <a:prstGeom prst="rect">
            <a:avLst/>
          </a:prstGeom>
          <a:noFill/>
          <a:ln>
            <a:noFill/>
          </a:ln>
        </p:spPr>
        <p:txBody>
          <a:bodyPr spcFirstLastPara="1" wrap="square" lIns="91433" tIns="45700" rIns="91433" bIns="45700" anchor="t" anchorCtr="0">
            <a:noAutofit/>
          </a:bodyPr>
          <a:lstStyle/>
          <a:p>
            <a:pPr algn="ctr" defTabSz="1219170">
              <a:buClr>
                <a:srgbClr val="000000"/>
              </a:buClr>
              <a:buSzPts val="1200"/>
            </a:pPr>
            <a:r>
              <a:rPr lang="en-US" sz="1600" kern="0">
                <a:solidFill>
                  <a:srgbClr val="FFFFFF"/>
                </a:solidFill>
                <a:latin typeface="Proxima Nova"/>
                <a:ea typeface="Proxima Nova"/>
                <a:cs typeface="Proxima Nova"/>
                <a:sym typeface="Proxima Nova"/>
              </a:rPr>
              <a:t>Patient has first appointment and, with their therapist, builds a treatment plan for their unique needs </a:t>
            </a:r>
            <a:endParaRPr sz="1600" kern="0">
              <a:solidFill>
                <a:srgbClr val="000000"/>
              </a:solidFill>
              <a:latin typeface="Proxima Nova"/>
              <a:ea typeface="Proxima Nova"/>
              <a:cs typeface="Proxima Nova"/>
              <a:sym typeface="Proxima Nova"/>
            </a:endParaRPr>
          </a:p>
        </p:txBody>
      </p:sp>
      <p:sp>
        <p:nvSpPr>
          <p:cNvPr id="730" name="Google Shape;730;p70"/>
          <p:cNvSpPr txBox="1"/>
          <p:nvPr/>
        </p:nvSpPr>
        <p:spPr>
          <a:xfrm>
            <a:off x="7014157" y="3962400"/>
            <a:ext cx="2438400" cy="338400"/>
          </a:xfrm>
          <a:prstGeom prst="rect">
            <a:avLst/>
          </a:prstGeom>
          <a:noFill/>
          <a:ln>
            <a:noFill/>
          </a:ln>
        </p:spPr>
        <p:txBody>
          <a:bodyPr spcFirstLastPara="1" wrap="square" lIns="91433" tIns="45700" rIns="91433" bIns="45700" anchor="t" anchorCtr="0">
            <a:noAutofit/>
          </a:bodyPr>
          <a:lstStyle/>
          <a:p>
            <a:pPr algn="ctr" defTabSz="1219170">
              <a:buClr>
                <a:srgbClr val="000000"/>
              </a:buClr>
              <a:buSzPts val="1200"/>
            </a:pPr>
            <a:r>
              <a:rPr lang="en-US" sz="1600" kern="0">
                <a:solidFill>
                  <a:srgbClr val="FFFFFF"/>
                </a:solidFill>
                <a:latin typeface="Proxima Nova"/>
                <a:ea typeface="Proxima Nova"/>
                <a:cs typeface="Proxima Nova"/>
                <a:sym typeface="Proxima Nova"/>
              </a:rPr>
              <a:t>Patient will match with a therapist and schedule their appointment </a:t>
            </a:r>
            <a:endParaRPr sz="1600" kern="0">
              <a:solidFill>
                <a:srgbClr val="000000"/>
              </a:solidFill>
              <a:latin typeface="Proxima Nova"/>
              <a:ea typeface="Proxima Nova"/>
              <a:cs typeface="Proxima Nova"/>
              <a:sym typeface="Proxima Nova"/>
            </a:endParaRPr>
          </a:p>
        </p:txBody>
      </p:sp>
      <p:sp>
        <p:nvSpPr>
          <p:cNvPr id="731" name="Google Shape;731;p70"/>
          <p:cNvSpPr/>
          <p:nvPr/>
        </p:nvSpPr>
        <p:spPr>
          <a:xfrm>
            <a:off x="4489035" y="6645372"/>
            <a:ext cx="3214000" cy="215600"/>
          </a:xfrm>
          <a:prstGeom prst="rect">
            <a:avLst/>
          </a:prstGeom>
          <a:noFill/>
          <a:ln>
            <a:noFill/>
          </a:ln>
        </p:spPr>
        <p:txBody>
          <a:bodyPr spcFirstLastPara="1" wrap="square" lIns="45700" tIns="45700" rIns="45700" bIns="45700" anchor="t" anchorCtr="0">
            <a:noAutofit/>
          </a:bodyPr>
          <a:lstStyle/>
          <a:p>
            <a:pPr algn="ctr" defTabSz="1219170">
              <a:buClr>
                <a:srgbClr val="A6A6A6"/>
              </a:buClr>
              <a:buSzPts val="600"/>
            </a:pPr>
            <a:r>
              <a:rPr lang="en-US" sz="800" kern="0">
                <a:solidFill>
                  <a:srgbClr val="A6A6A6"/>
                </a:solidFill>
                <a:latin typeface="Arial"/>
                <a:ea typeface="Arial"/>
                <a:cs typeface="Arial"/>
                <a:sym typeface="Arial"/>
              </a:rPr>
              <a:t>Confidential and Proprietary – SonderMind Inc. © 2020</a:t>
            </a:r>
            <a:endParaRPr sz="800" kern="0">
              <a:solidFill>
                <a:srgbClr val="A6A6A6"/>
              </a:solidFill>
              <a:latin typeface="Arial"/>
              <a:ea typeface="Arial"/>
              <a:cs typeface="Arial"/>
              <a:sym typeface="Arial"/>
            </a:endParaRPr>
          </a:p>
        </p:txBody>
      </p:sp>
      <p:sp>
        <p:nvSpPr>
          <p:cNvPr id="732" name="Google Shape;732;p70"/>
          <p:cNvSpPr txBox="1">
            <a:spLocks noGrp="1"/>
          </p:cNvSpPr>
          <p:nvPr>
            <p:ph type="title"/>
          </p:nvPr>
        </p:nvSpPr>
        <p:spPr>
          <a:xfrm>
            <a:off x="609600" y="503267"/>
            <a:ext cx="9753600" cy="487600"/>
          </a:xfrm>
          <a:prstGeom prst="rect">
            <a:avLst/>
          </a:prstGeom>
          <a:noFill/>
          <a:ln>
            <a:noFill/>
          </a:ln>
        </p:spPr>
        <p:txBody>
          <a:bodyPr spcFirstLastPara="1" wrap="square" lIns="0" tIns="0" rIns="0" bIns="0" anchor="t" anchorCtr="0">
            <a:noAutofit/>
          </a:bodyPr>
          <a:lstStyle/>
          <a:p>
            <a:r>
              <a:rPr lang="en-US" sz="4000">
                <a:latin typeface="Proxima Nova Extrabold"/>
                <a:ea typeface="Proxima Nova Extrabold"/>
                <a:cs typeface="Proxima Nova Extrabold"/>
                <a:sym typeface="Proxima Nova Extrabold"/>
              </a:rPr>
              <a:t>SonderMind Client Journey</a:t>
            </a:r>
            <a:endParaRPr sz="4000">
              <a:latin typeface="Proxima Nova Extrabold"/>
              <a:ea typeface="Proxima Nova Extrabold"/>
              <a:cs typeface="Proxima Nova Extrabold"/>
              <a:sym typeface="Proxima Nova Extrabold"/>
            </a:endParaRPr>
          </a:p>
        </p:txBody>
      </p:sp>
      <p:sp>
        <p:nvSpPr>
          <p:cNvPr id="733" name="Google Shape;733;p70"/>
          <p:cNvSpPr/>
          <p:nvPr/>
        </p:nvSpPr>
        <p:spPr>
          <a:xfrm>
            <a:off x="6010103" y="3568404"/>
            <a:ext cx="178400" cy="178400"/>
          </a:xfrm>
          <a:prstGeom prst="ellipse">
            <a:avLst/>
          </a:prstGeom>
          <a:solidFill>
            <a:srgbClr val="FFFFFF"/>
          </a:solidFill>
          <a:ln w="38100" cap="flat" cmpd="sng">
            <a:solidFill>
              <a:srgbClr val="F99F7E"/>
            </a:solidFill>
            <a:prstDash val="solid"/>
            <a:round/>
            <a:headEnd type="none" w="sm" len="sm"/>
            <a:tailEnd type="none" w="sm" len="sm"/>
          </a:ln>
        </p:spPr>
        <p:txBody>
          <a:bodyPr spcFirstLastPara="1" wrap="square" lIns="60967" tIns="60967" rIns="60967" bIns="60967" anchor="ctr" anchorCtr="0">
            <a:noAutofit/>
          </a:bodyPr>
          <a:lstStyle/>
          <a:p>
            <a:pPr defTabSz="1219170">
              <a:buClr>
                <a:srgbClr val="000000"/>
              </a:buClr>
              <a:buSzPts val="1800"/>
            </a:pPr>
            <a:endParaRPr sz="2400" kern="0">
              <a:solidFill>
                <a:srgbClr val="000000"/>
              </a:solidFill>
              <a:latin typeface="Calibri"/>
              <a:ea typeface="Calibri"/>
              <a:cs typeface="Calibri"/>
              <a:sym typeface="Calibri"/>
            </a:endParaRPr>
          </a:p>
        </p:txBody>
      </p:sp>
      <p:sp>
        <p:nvSpPr>
          <p:cNvPr id="734" name="Google Shape;734;p70"/>
          <p:cNvSpPr/>
          <p:nvPr/>
        </p:nvSpPr>
        <p:spPr>
          <a:xfrm>
            <a:off x="3876049" y="3563604"/>
            <a:ext cx="178400" cy="178400"/>
          </a:xfrm>
          <a:prstGeom prst="ellipse">
            <a:avLst/>
          </a:prstGeom>
          <a:solidFill>
            <a:srgbClr val="FFFFFF"/>
          </a:solidFill>
          <a:ln w="38100" cap="flat" cmpd="sng">
            <a:solidFill>
              <a:srgbClr val="F99F7E"/>
            </a:solidFill>
            <a:prstDash val="solid"/>
            <a:round/>
            <a:headEnd type="none" w="sm" len="sm"/>
            <a:tailEnd type="none" w="sm" len="sm"/>
          </a:ln>
        </p:spPr>
        <p:txBody>
          <a:bodyPr spcFirstLastPara="1" wrap="square" lIns="60967" tIns="60967" rIns="60967" bIns="60967" anchor="ctr" anchorCtr="0">
            <a:noAutofit/>
          </a:bodyPr>
          <a:lstStyle/>
          <a:p>
            <a:pPr defTabSz="1219170">
              <a:buClr>
                <a:srgbClr val="000000"/>
              </a:buClr>
              <a:buSzPts val="1800"/>
            </a:pPr>
            <a:endParaRPr sz="2400" kern="0">
              <a:solidFill>
                <a:srgbClr val="000000"/>
              </a:solidFill>
              <a:latin typeface="Calibri"/>
              <a:ea typeface="Calibri"/>
              <a:cs typeface="Calibri"/>
              <a:sym typeface="Calibri"/>
            </a:endParaRPr>
          </a:p>
        </p:txBody>
      </p:sp>
      <p:sp>
        <p:nvSpPr>
          <p:cNvPr id="724" name="Google Shape;724;p70"/>
          <p:cNvSpPr/>
          <p:nvPr/>
        </p:nvSpPr>
        <p:spPr>
          <a:xfrm>
            <a:off x="10278231" y="3552137"/>
            <a:ext cx="178400" cy="178400"/>
          </a:xfrm>
          <a:prstGeom prst="ellipse">
            <a:avLst/>
          </a:prstGeom>
          <a:solidFill>
            <a:srgbClr val="FFFFFF"/>
          </a:solidFill>
          <a:ln w="38100" cap="flat" cmpd="sng">
            <a:solidFill>
              <a:srgbClr val="F99F7E"/>
            </a:solidFill>
            <a:prstDash val="solid"/>
            <a:round/>
            <a:headEnd type="none" w="sm" len="sm"/>
            <a:tailEnd type="none" w="sm" len="sm"/>
          </a:ln>
        </p:spPr>
        <p:txBody>
          <a:bodyPr spcFirstLastPara="1" wrap="square" lIns="60967" tIns="60967" rIns="60967" bIns="60967" anchor="ctr" anchorCtr="0">
            <a:noAutofit/>
          </a:bodyPr>
          <a:lstStyle/>
          <a:p>
            <a:pPr defTabSz="1219170">
              <a:buClr>
                <a:srgbClr val="000000"/>
              </a:buClr>
              <a:buSzPts val="1800"/>
            </a:pPr>
            <a:endParaRPr sz="2400" kern="0">
              <a:solidFill>
                <a:srgbClr val="000000"/>
              </a:solidFill>
              <a:latin typeface="Calibri"/>
              <a:ea typeface="Calibri"/>
              <a:cs typeface="Calibri"/>
              <a:sym typeface="Calibri"/>
            </a:endParaRPr>
          </a:p>
        </p:txBody>
      </p:sp>
      <p:cxnSp>
        <p:nvCxnSpPr>
          <p:cNvPr id="735" name="Google Shape;735;p70"/>
          <p:cNvCxnSpPr>
            <a:stCxn id="736" idx="0"/>
            <a:endCxn id="724" idx="4"/>
          </p:cNvCxnSpPr>
          <p:nvPr/>
        </p:nvCxnSpPr>
        <p:spPr>
          <a:xfrm rot="10800000" flipH="1">
            <a:off x="10359031" y="3730537"/>
            <a:ext cx="8400" cy="1166000"/>
          </a:xfrm>
          <a:prstGeom prst="straightConnector1">
            <a:avLst/>
          </a:prstGeom>
          <a:noFill/>
          <a:ln w="25400" cap="flat" cmpd="sng">
            <a:solidFill>
              <a:srgbClr val="F99F7E"/>
            </a:solidFill>
            <a:prstDash val="solid"/>
            <a:miter lim="400000"/>
            <a:headEnd type="none" w="sm" len="sm"/>
            <a:tailEnd type="none" w="sm" len="sm"/>
          </a:ln>
        </p:spPr>
      </p:cxnSp>
      <p:sp>
        <p:nvSpPr>
          <p:cNvPr id="737" name="Google Shape;737;p70"/>
          <p:cNvSpPr txBox="1"/>
          <p:nvPr/>
        </p:nvSpPr>
        <p:spPr>
          <a:xfrm>
            <a:off x="1980200" y="2444733"/>
            <a:ext cx="2438400" cy="796400"/>
          </a:xfrm>
          <a:prstGeom prst="rect">
            <a:avLst/>
          </a:prstGeom>
          <a:noFill/>
          <a:ln>
            <a:noFill/>
          </a:ln>
        </p:spPr>
        <p:txBody>
          <a:bodyPr spcFirstLastPara="1" wrap="square" lIns="91433" tIns="45700" rIns="91433" bIns="45700" anchor="t" anchorCtr="0">
            <a:noAutofit/>
          </a:bodyPr>
          <a:lstStyle/>
          <a:p>
            <a:pPr defTabSz="1219170">
              <a:buClr>
                <a:srgbClr val="000000"/>
              </a:buClr>
              <a:buSzPts val="1100"/>
            </a:pPr>
            <a:r>
              <a:rPr lang="en-US" sz="1600" kern="0">
                <a:solidFill>
                  <a:srgbClr val="FFFFFF"/>
                </a:solidFill>
                <a:latin typeface="Proxima Nova"/>
                <a:ea typeface="Proxima Nova"/>
                <a:cs typeface="Proxima Nova"/>
                <a:sym typeface="Proxima Nova"/>
              </a:rPr>
              <a:t>PCP or Medical Practice makes a request via </a:t>
            </a:r>
            <a:r>
              <a:rPr lang="en-US" sz="1600" b="1" u="sng" kern="0">
                <a:solidFill>
                  <a:srgbClr val="FFFFFF"/>
                </a:solidFill>
                <a:latin typeface="Proxima Nova"/>
                <a:ea typeface="Proxima Nova"/>
                <a:cs typeface="Proxima Nova"/>
                <a:sym typeface="Proxima Nova"/>
              </a:rPr>
              <a:t>sondermind.com/refer.</a:t>
            </a:r>
            <a:endParaRPr sz="1600" kern="0">
              <a:solidFill>
                <a:srgbClr val="FFFFFF"/>
              </a:solidFill>
              <a:latin typeface="Proxima Nova"/>
              <a:ea typeface="Proxima Nova"/>
              <a:cs typeface="Proxima Nova"/>
              <a:sym typeface="Proxima Nova"/>
            </a:endParaRPr>
          </a:p>
        </p:txBody>
      </p:sp>
      <p:pic>
        <p:nvPicPr>
          <p:cNvPr id="738" name="Google Shape;738;p70"/>
          <p:cNvPicPr preferRelativeResize="0"/>
          <p:nvPr/>
        </p:nvPicPr>
        <p:blipFill rotWithShape="1">
          <a:blip r:embed="rId3">
            <a:alphaModFix/>
          </a:blip>
          <a:srcRect r="10"/>
          <a:stretch/>
        </p:blipFill>
        <p:spPr>
          <a:xfrm>
            <a:off x="1374004" y="1366830"/>
            <a:ext cx="914400" cy="914460"/>
          </a:xfrm>
          <a:prstGeom prst="rect">
            <a:avLst/>
          </a:prstGeom>
          <a:noFill/>
          <a:ln>
            <a:noFill/>
          </a:ln>
        </p:spPr>
      </p:pic>
      <p:pic>
        <p:nvPicPr>
          <p:cNvPr id="739" name="Google Shape;739;p70"/>
          <p:cNvPicPr preferRelativeResize="0"/>
          <p:nvPr/>
        </p:nvPicPr>
        <p:blipFill rotWithShape="1">
          <a:blip r:embed="rId4">
            <a:alphaModFix/>
          </a:blip>
          <a:srcRect/>
          <a:stretch/>
        </p:blipFill>
        <p:spPr>
          <a:xfrm>
            <a:off x="3611928" y="4951195"/>
            <a:ext cx="706605" cy="914467"/>
          </a:xfrm>
          <a:prstGeom prst="rect">
            <a:avLst/>
          </a:prstGeom>
          <a:noFill/>
          <a:ln>
            <a:noFill/>
          </a:ln>
        </p:spPr>
      </p:pic>
      <p:pic>
        <p:nvPicPr>
          <p:cNvPr id="740" name="Google Shape;740;p70"/>
          <p:cNvPicPr preferRelativeResize="0"/>
          <p:nvPr/>
        </p:nvPicPr>
        <p:blipFill rotWithShape="1">
          <a:blip r:embed="rId5">
            <a:alphaModFix/>
          </a:blip>
          <a:srcRect/>
          <a:stretch/>
        </p:blipFill>
        <p:spPr>
          <a:xfrm>
            <a:off x="5552200" y="1425867"/>
            <a:ext cx="1087600" cy="740701"/>
          </a:xfrm>
          <a:prstGeom prst="rect">
            <a:avLst/>
          </a:prstGeom>
          <a:noFill/>
          <a:ln>
            <a:noFill/>
          </a:ln>
        </p:spPr>
      </p:pic>
      <p:pic>
        <p:nvPicPr>
          <p:cNvPr id="741" name="Google Shape;741;p70"/>
          <p:cNvPicPr preferRelativeResize="0"/>
          <p:nvPr/>
        </p:nvPicPr>
        <p:blipFill rotWithShape="1">
          <a:blip r:embed="rId6">
            <a:alphaModFix/>
          </a:blip>
          <a:srcRect/>
          <a:stretch/>
        </p:blipFill>
        <p:spPr>
          <a:xfrm>
            <a:off x="7825629" y="5011466"/>
            <a:ext cx="706600" cy="793951"/>
          </a:xfrm>
          <a:prstGeom prst="rect">
            <a:avLst/>
          </a:prstGeom>
          <a:noFill/>
          <a:ln>
            <a:noFill/>
          </a:ln>
        </p:spPr>
      </p:pic>
      <p:pic>
        <p:nvPicPr>
          <p:cNvPr id="742" name="Google Shape;742;p70"/>
          <p:cNvPicPr preferRelativeResize="0"/>
          <p:nvPr/>
        </p:nvPicPr>
        <p:blipFill rotWithShape="1">
          <a:blip r:embed="rId7">
            <a:alphaModFix/>
          </a:blip>
          <a:srcRect/>
          <a:stretch/>
        </p:blipFill>
        <p:spPr>
          <a:xfrm>
            <a:off x="9935401" y="5069533"/>
            <a:ext cx="855800" cy="677799"/>
          </a:xfrm>
          <a:prstGeom prst="rect">
            <a:avLst/>
          </a:prstGeom>
          <a:noFill/>
          <a:ln>
            <a:noFill/>
          </a:ln>
        </p:spPr>
      </p:pic>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Shape 746"/>
        <p:cNvGrpSpPr/>
        <p:nvPr/>
      </p:nvGrpSpPr>
      <p:grpSpPr>
        <a:xfrm>
          <a:off x="0" y="0"/>
          <a:ext cx="0" cy="0"/>
          <a:chOff x="0" y="0"/>
          <a:chExt cx="0" cy="0"/>
        </a:xfrm>
      </p:grpSpPr>
      <p:sp>
        <p:nvSpPr>
          <p:cNvPr id="747" name="Google Shape;747;p71"/>
          <p:cNvSpPr txBox="1">
            <a:spLocks noGrp="1"/>
          </p:cNvSpPr>
          <p:nvPr>
            <p:ph type="title"/>
          </p:nvPr>
        </p:nvSpPr>
        <p:spPr>
          <a:xfrm>
            <a:off x="969833" y="1554267"/>
            <a:ext cx="10888400" cy="841200"/>
          </a:xfrm>
          <a:prstGeom prst="rect">
            <a:avLst/>
          </a:prstGeom>
          <a:noFill/>
          <a:ln>
            <a:noFill/>
          </a:ln>
        </p:spPr>
        <p:txBody>
          <a:bodyPr spcFirstLastPara="1" wrap="square" lIns="0" tIns="0" rIns="0" bIns="0" anchor="t" anchorCtr="0">
            <a:noAutofit/>
          </a:bodyPr>
          <a:lstStyle/>
          <a:p>
            <a:pPr>
              <a:buClr>
                <a:schemeClr val="dk1"/>
              </a:buClr>
              <a:buSzPts val="1100"/>
            </a:pPr>
            <a:r>
              <a:rPr lang="en-US" sz="4000"/>
              <a:t>Integrated Therapist</a:t>
            </a:r>
            <a:endParaRPr sz="4000"/>
          </a:p>
        </p:txBody>
      </p:sp>
      <p:sp>
        <p:nvSpPr>
          <p:cNvPr id="748" name="Google Shape;748;p71"/>
          <p:cNvSpPr txBox="1">
            <a:spLocks noGrp="1"/>
          </p:cNvSpPr>
          <p:nvPr>
            <p:ph type="body" idx="1"/>
          </p:nvPr>
        </p:nvSpPr>
        <p:spPr>
          <a:xfrm>
            <a:off x="969833" y="2246500"/>
            <a:ext cx="9188400" cy="3191200"/>
          </a:xfrm>
          <a:prstGeom prst="rect">
            <a:avLst/>
          </a:prstGeom>
        </p:spPr>
        <p:txBody>
          <a:bodyPr spcFirstLastPara="1" wrap="square" lIns="0" tIns="0" rIns="0" bIns="0" anchor="t" anchorCtr="0">
            <a:noAutofit/>
          </a:bodyPr>
          <a:lstStyle/>
          <a:p>
            <a:pPr marL="0" indent="0">
              <a:buClr>
                <a:schemeClr val="dk1"/>
              </a:buClr>
              <a:buSzPts val="1100"/>
              <a:buNone/>
            </a:pPr>
            <a:r>
              <a:rPr lang="en-US" dirty="0"/>
              <a:t>Select a SonderMind therapist to work specifically with your practice. An Integrated Therapist acts as an extension of your care team, providing mental health care services for your patients, either on-site or through </a:t>
            </a:r>
            <a:r>
              <a:rPr lang="en-US" dirty="0" err="1"/>
              <a:t>SonderMinds</a:t>
            </a:r>
            <a:r>
              <a:rPr lang="en-US" dirty="0"/>
              <a:t> Video Telehealth™ platform.</a:t>
            </a:r>
            <a:endParaRPr dirty="0"/>
          </a:p>
          <a:p>
            <a:pPr marL="0" indent="0">
              <a:buClr>
                <a:schemeClr val="dk1"/>
              </a:buClr>
              <a:buSzPts val="1100"/>
              <a:buNone/>
            </a:pPr>
            <a:endParaRPr dirty="0"/>
          </a:p>
          <a:p>
            <a:pPr marL="0" indent="0">
              <a:buNone/>
            </a:pPr>
            <a:endParaRPr dirty="0"/>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Shape 752"/>
        <p:cNvGrpSpPr/>
        <p:nvPr/>
      </p:nvGrpSpPr>
      <p:grpSpPr>
        <a:xfrm>
          <a:off x="0" y="0"/>
          <a:ext cx="0" cy="0"/>
          <a:chOff x="0" y="0"/>
          <a:chExt cx="0" cy="0"/>
        </a:xfrm>
      </p:grpSpPr>
      <p:sp>
        <p:nvSpPr>
          <p:cNvPr id="753" name="Google Shape;753;p72"/>
          <p:cNvSpPr txBox="1">
            <a:spLocks noGrp="1"/>
          </p:cNvSpPr>
          <p:nvPr>
            <p:ph type="title"/>
          </p:nvPr>
        </p:nvSpPr>
        <p:spPr>
          <a:xfrm>
            <a:off x="969833" y="1530167"/>
            <a:ext cx="10888400" cy="763600"/>
          </a:xfrm>
          <a:prstGeom prst="rect">
            <a:avLst/>
          </a:prstGeom>
          <a:noFill/>
          <a:ln>
            <a:noFill/>
          </a:ln>
        </p:spPr>
        <p:txBody>
          <a:bodyPr spcFirstLastPara="1" wrap="square" lIns="0" tIns="0" rIns="0" bIns="0" anchor="t" anchorCtr="0">
            <a:noAutofit/>
          </a:bodyPr>
          <a:lstStyle/>
          <a:p>
            <a:pPr>
              <a:buClr>
                <a:schemeClr val="dk1"/>
              </a:buClr>
              <a:buSzPts val="1100"/>
            </a:pPr>
            <a:r>
              <a:rPr lang="en-US" sz="4000"/>
              <a:t>Collaborative Care Model (CoCM) </a:t>
            </a:r>
            <a:endParaRPr sz="4000"/>
          </a:p>
        </p:txBody>
      </p:sp>
      <p:sp>
        <p:nvSpPr>
          <p:cNvPr id="754" name="Google Shape;754;p72"/>
          <p:cNvSpPr txBox="1"/>
          <p:nvPr/>
        </p:nvSpPr>
        <p:spPr>
          <a:xfrm>
            <a:off x="2083667" y="4888000"/>
            <a:ext cx="6597600" cy="533504"/>
          </a:xfrm>
          <a:prstGeom prst="rect">
            <a:avLst/>
          </a:prstGeom>
          <a:noFill/>
          <a:ln>
            <a:noFill/>
          </a:ln>
        </p:spPr>
        <p:txBody>
          <a:bodyPr spcFirstLastPara="1" wrap="square" lIns="121900" tIns="121900" rIns="121900" bIns="121900" anchor="t" anchorCtr="0">
            <a:spAutoFit/>
          </a:bodyPr>
          <a:lstStyle/>
          <a:p>
            <a:pPr defTabSz="1219170">
              <a:buClr>
                <a:srgbClr val="000000"/>
              </a:buClr>
            </a:pPr>
            <a:endParaRPr sz="1867" kern="0">
              <a:solidFill>
                <a:srgbClr val="000000"/>
              </a:solidFill>
              <a:latin typeface="Proxima Nova"/>
              <a:ea typeface="Proxima Nova"/>
              <a:cs typeface="Proxima Nova"/>
              <a:sym typeface="Proxima Nova"/>
            </a:endParaRPr>
          </a:p>
        </p:txBody>
      </p:sp>
      <p:sp>
        <p:nvSpPr>
          <p:cNvPr id="755" name="Google Shape;755;p72"/>
          <p:cNvSpPr txBox="1">
            <a:spLocks noGrp="1"/>
          </p:cNvSpPr>
          <p:nvPr>
            <p:ph type="body" idx="1"/>
          </p:nvPr>
        </p:nvSpPr>
        <p:spPr>
          <a:xfrm>
            <a:off x="969833" y="2246500"/>
            <a:ext cx="9188400" cy="3191200"/>
          </a:xfrm>
          <a:prstGeom prst="rect">
            <a:avLst/>
          </a:prstGeom>
        </p:spPr>
        <p:txBody>
          <a:bodyPr spcFirstLastPara="1" wrap="square" lIns="0" tIns="0" rIns="0" bIns="0" anchor="t" anchorCtr="0">
            <a:noAutofit/>
          </a:bodyPr>
          <a:lstStyle/>
          <a:p>
            <a:pPr marL="0" indent="0">
              <a:buClr>
                <a:schemeClr val="dk1"/>
              </a:buClr>
              <a:buSzPts val="1100"/>
              <a:buNone/>
            </a:pPr>
            <a:r>
              <a:rPr lang="en-US" dirty="0"/>
              <a:t>Work with a Behavioral Health Care Manager and a consulting psychiatrist to deliver a patient-centered, population health approach to behavioral health in your primary care practice. With </a:t>
            </a:r>
            <a:r>
              <a:rPr lang="en-US" dirty="0" err="1"/>
              <a:t>CoCM</a:t>
            </a:r>
            <a:r>
              <a:rPr lang="en-US" dirty="0"/>
              <a:t>, your practice can seamlessly transition patients requiring in-depth and ongoing mental health care to a SonderMind therapist.</a:t>
            </a:r>
            <a:endParaRPr dirty="0"/>
          </a:p>
          <a:p>
            <a:pPr marL="0" indent="0">
              <a:buClr>
                <a:schemeClr val="dk1"/>
              </a:buClr>
              <a:buSzPts val="1100"/>
              <a:buNone/>
            </a:pPr>
            <a:endParaRPr dirty="0"/>
          </a:p>
          <a:p>
            <a:pPr marL="0" indent="0">
              <a:buNone/>
            </a:pPr>
            <a:endParaRPr dirty="0"/>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Shape 759"/>
        <p:cNvGrpSpPr/>
        <p:nvPr/>
      </p:nvGrpSpPr>
      <p:grpSpPr>
        <a:xfrm>
          <a:off x="0" y="0"/>
          <a:ext cx="0" cy="0"/>
          <a:chOff x="0" y="0"/>
          <a:chExt cx="0" cy="0"/>
        </a:xfrm>
      </p:grpSpPr>
      <p:sp>
        <p:nvSpPr>
          <p:cNvPr id="760" name="Google Shape;760;p73"/>
          <p:cNvSpPr txBox="1">
            <a:spLocks noGrp="1"/>
          </p:cNvSpPr>
          <p:nvPr>
            <p:ph type="title"/>
          </p:nvPr>
        </p:nvSpPr>
        <p:spPr>
          <a:xfrm>
            <a:off x="2925733" y="2425500"/>
            <a:ext cx="6340400" cy="1742800"/>
          </a:xfrm>
          <a:prstGeom prst="rect">
            <a:avLst/>
          </a:prstGeom>
          <a:noFill/>
          <a:ln>
            <a:noFill/>
          </a:ln>
        </p:spPr>
        <p:txBody>
          <a:bodyPr spcFirstLastPara="1" wrap="square" lIns="0" tIns="0" rIns="0" bIns="0" anchor="ctr" anchorCtr="0">
            <a:noAutofit/>
          </a:bodyPr>
          <a:lstStyle/>
          <a:p>
            <a:pPr algn="ctr">
              <a:lnSpc>
                <a:spcPct val="80000"/>
              </a:lnSpc>
            </a:pPr>
            <a:r>
              <a:rPr lang="en-US"/>
              <a:t>Questions?</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28537" y="266041"/>
            <a:ext cx="8058150" cy="671738"/>
          </a:xfrm>
        </p:spPr>
        <p:txBody>
          <a:bodyPr>
            <a:normAutofit fontScale="90000"/>
          </a:bodyPr>
          <a:lstStyle/>
          <a:p>
            <a:r>
              <a:rPr lang="en-US" dirty="0"/>
              <a:t>Community Dashboard Trends </a:t>
            </a:r>
            <a:br>
              <a:rPr lang="en-US" dirty="0"/>
            </a:br>
            <a:r>
              <a:rPr lang="en-US" sz="3600" dirty="0"/>
              <a:t>All Payers, 2013-2019</a:t>
            </a:r>
            <a:endParaRPr lang="en-US" dirty="0"/>
          </a:p>
        </p:txBody>
      </p:sp>
      <p:sp>
        <p:nvSpPr>
          <p:cNvPr id="4" name="Slide Number Placeholder 3">
            <a:extLst>
              <a:ext uri="{FF2B5EF4-FFF2-40B4-BE49-F238E27FC236}">
                <a16:creationId xmlns:a16="http://schemas.microsoft.com/office/drawing/2014/main" id="{9A18B8D2-4CC5-45CB-B300-4D7940C120DF}"/>
              </a:ext>
            </a:extLst>
          </p:cNvPr>
          <p:cNvSpPr>
            <a:spLocks noGrp="1"/>
          </p:cNvSpPr>
          <p:nvPr>
            <p:ph type="sldNum" sz="quarter" idx="12"/>
          </p:nvPr>
        </p:nvSpPr>
        <p:spPr>
          <a:xfrm>
            <a:off x="7843157" y="6160410"/>
            <a:ext cx="2057400" cy="365125"/>
          </a:xfrm>
        </p:spPr>
        <p:txBody>
          <a:bodyPr/>
          <a:lstStyle/>
          <a:p>
            <a:fld id="{A8B2BD71-5B4F-4865-9057-68BCBFD7A73A}" type="slidenum">
              <a:rPr lang="en-US">
                <a:solidFill>
                  <a:prstClr val="black">
                    <a:tint val="75000"/>
                  </a:prstClr>
                </a:solidFill>
                <a:latin typeface="Calibri" panose="020F0502020204030204"/>
              </a:rPr>
              <a:pPr/>
              <a:t>14</a:t>
            </a:fld>
            <a:endParaRPr lang="en-US" dirty="0">
              <a:solidFill>
                <a:prstClr val="black">
                  <a:tint val="75000"/>
                </a:prstClr>
              </a:solidFill>
              <a:latin typeface="Calibri" panose="020F0502020204030204"/>
            </a:endParaRPr>
          </a:p>
        </p:txBody>
      </p:sp>
      <p:sp>
        <p:nvSpPr>
          <p:cNvPr id="15" name="Rectangle 14">
            <a:extLst>
              <a:ext uri="{FF2B5EF4-FFF2-40B4-BE49-F238E27FC236}">
                <a16:creationId xmlns:a16="http://schemas.microsoft.com/office/drawing/2014/main" id="{EC1D8F97-C488-4AF1-92D4-83B4ACB7EFEF}"/>
              </a:ext>
            </a:extLst>
          </p:cNvPr>
          <p:cNvSpPr/>
          <p:nvPr/>
        </p:nvSpPr>
        <p:spPr>
          <a:xfrm>
            <a:off x="1981203" y="3717761"/>
            <a:ext cx="7339263" cy="19558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6" name="Rectangle 15">
            <a:extLst>
              <a:ext uri="{FF2B5EF4-FFF2-40B4-BE49-F238E27FC236}">
                <a16:creationId xmlns:a16="http://schemas.microsoft.com/office/drawing/2014/main" id="{7E7B7463-BE9A-4540-A803-6D182815905D}"/>
              </a:ext>
            </a:extLst>
          </p:cNvPr>
          <p:cNvSpPr/>
          <p:nvPr/>
        </p:nvSpPr>
        <p:spPr>
          <a:xfrm>
            <a:off x="3966414" y="4211056"/>
            <a:ext cx="1155031" cy="12873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pic>
        <p:nvPicPr>
          <p:cNvPr id="6" name="Picture 5">
            <a:extLst>
              <a:ext uri="{FF2B5EF4-FFF2-40B4-BE49-F238E27FC236}">
                <a16:creationId xmlns:a16="http://schemas.microsoft.com/office/drawing/2014/main" id="{1423E56A-92F8-4024-B35A-6DF3F0425891}"/>
              </a:ext>
            </a:extLst>
          </p:cNvPr>
          <p:cNvPicPr>
            <a:picLocks noChangeAspect="1"/>
          </p:cNvPicPr>
          <p:nvPr/>
        </p:nvPicPr>
        <p:blipFill>
          <a:blip r:embed="rId3"/>
          <a:stretch>
            <a:fillRect/>
          </a:stretch>
        </p:blipFill>
        <p:spPr>
          <a:xfrm>
            <a:off x="8595420" y="206145"/>
            <a:ext cx="1450086" cy="731634"/>
          </a:xfrm>
          <a:prstGeom prst="rect">
            <a:avLst/>
          </a:prstGeom>
        </p:spPr>
      </p:pic>
      <p:pic>
        <p:nvPicPr>
          <p:cNvPr id="3" name="Picture 2">
            <a:extLst>
              <a:ext uri="{FF2B5EF4-FFF2-40B4-BE49-F238E27FC236}">
                <a16:creationId xmlns:a16="http://schemas.microsoft.com/office/drawing/2014/main" id="{36B39E75-75DE-40FF-92AF-DE96E8FE6C14}"/>
              </a:ext>
            </a:extLst>
          </p:cNvPr>
          <p:cNvPicPr>
            <a:picLocks noChangeAspect="1"/>
          </p:cNvPicPr>
          <p:nvPr/>
        </p:nvPicPr>
        <p:blipFill>
          <a:blip r:embed="rId4"/>
          <a:stretch>
            <a:fillRect/>
          </a:stretch>
        </p:blipFill>
        <p:spPr>
          <a:xfrm>
            <a:off x="1981200" y="1452522"/>
            <a:ext cx="8304186" cy="5405478"/>
          </a:xfrm>
          <a:prstGeom prst="rect">
            <a:avLst/>
          </a:prstGeom>
        </p:spPr>
      </p:pic>
    </p:spTree>
    <p:extLst>
      <p:ext uri="{BB962C8B-B14F-4D97-AF65-F5344CB8AC3E}">
        <p14:creationId xmlns:p14="http://schemas.microsoft.com/office/powerpoint/2010/main" val="2943987767"/>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8E33F1-D6DD-42B8-AE67-C5D802F6357E}"/>
              </a:ext>
            </a:extLst>
          </p:cNvPr>
          <p:cNvSpPr>
            <a:spLocks noGrp="1"/>
          </p:cNvSpPr>
          <p:nvPr>
            <p:ph type="title"/>
          </p:nvPr>
        </p:nvSpPr>
        <p:spPr/>
        <p:txBody>
          <a:bodyPr>
            <a:normAutofit/>
          </a:bodyPr>
          <a:lstStyle/>
          <a:p>
            <a:pPr algn="ctr"/>
            <a:r>
              <a:rPr lang="en-US" sz="6600" dirty="0"/>
              <a:t>Closing Remarks</a:t>
            </a:r>
          </a:p>
        </p:txBody>
      </p:sp>
      <p:sp>
        <p:nvSpPr>
          <p:cNvPr id="3" name="Content Placeholder 2">
            <a:extLst>
              <a:ext uri="{FF2B5EF4-FFF2-40B4-BE49-F238E27FC236}">
                <a16:creationId xmlns:a16="http://schemas.microsoft.com/office/drawing/2014/main" id="{F9B7B785-7F95-4D95-8EA8-4B920A75F4CB}"/>
              </a:ext>
            </a:extLst>
          </p:cNvPr>
          <p:cNvSpPr>
            <a:spLocks noGrp="1"/>
          </p:cNvSpPr>
          <p:nvPr>
            <p:ph idx="1"/>
          </p:nvPr>
        </p:nvSpPr>
        <p:spPr/>
        <p:txBody>
          <a:bodyPr/>
          <a:lstStyle/>
          <a:p>
            <a:pPr marL="0" indent="0" algn="ctr">
              <a:buNone/>
            </a:pPr>
            <a:r>
              <a:rPr lang="en-US" dirty="0"/>
              <a:t>CMGMA Fall Conference</a:t>
            </a:r>
          </a:p>
          <a:p>
            <a:pPr marL="0" indent="0" algn="ctr">
              <a:buNone/>
            </a:pPr>
            <a:r>
              <a:rPr lang="en-US" dirty="0"/>
              <a:t>September 14-16, 2022 </a:t>
            </a:r>
          </a:p>
          <a:p>
            <a:pPr marL="0" indent="0" algn="ctr">
              <a:buNone/>
            </a:pPr>
            <a:r>
              <a:rPr lang="en-US" dirty="0"/>
              <a:t>Embassy Suites, Loveland</a:t>
            </a:r>
          </a:p>
          <a:p>
            <a:pPr marL="0" indent="0" algn="ctr">
              <a:buNone/>
            </a:pPr>
            <a:endParaRPr lang="en-US" dirty="0"/>
          </a:p>
          <a:p>
            <a:pPr marL="0" indent="0" algn="ctr">
              <a:buNone/>
            </a:pPr>
            <a:r>
              <a:rPr lang="en-US" dirty="0"/>
              <a:t>Emerging Professionals Quarterly Socials </a:t>
            </a:r>
          </a:p>
          <a:p>
            <a:pPr marL="0" indent="0" algn="ctr">
              <a:buNone/>
            </a:pPr>
            <a:endParaRPr lang="en-US" dirty="0"/>
          </a:p>
          <a:p>
            <a:pPr marL="0" indent="0" algn="ctr">
              <a:buNone/>
            </a:pPr>
            <a:r>
              <a:rPr lang="en-US" dirty="0"/>
              <a:t>CMGMA Membership</a:t>
            </a:r>
          </a:p>
        </p:txBody>
      </p:sp>
    </p:spTree>
    <p:extLst>
      <p:ext uri="{BB962C8B-B14F-4D97-AF65-F5344CB8AC3E}">
        <p14:creationId xmlns:p14="http://schemas.microsoft.com/office/powerpoint/2010/main" val="26464500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EA17D3-99D9-466A-962E-77ECD3905287}"/>
              </a:ext>
            </a:extLst>
          </p:cNvPr>
          <p:cNvSpPr>
            <a:spLocks noGrp="1"/>
          </p:cNvSpPr>
          <p:nvPr>
            <p:ph type="title"/>
          </p:nvPr>
        </p:nvSpPr>
        <p:spPr>
          <a:xfrm>
            <a:off x="1840068" y="186343"/>
            <a:ext cx="7886700" cy="671738"/>
          </a:xfrm>
        </p:spPr>
        <p:txBody>
          <a:bodyPr>
            <a:normAutofit fontScale="90000"/>
          </a:bodyPr>
          <a:lstStyle/>
          <a:p>
            <a:r>
              <a:rPr lang="en-US" dirty="0"/>
              <a:t>Telehealth vs. In-Person Utilization </a:t>
            </a:r>
            <a:r>
              <a:rPr lang="en-US" dirty="0">
                <a:solidFill>
                  <a:schemeClr val="accent4"/>
                </a:solidFill>
              </a:rPr>
              <a:t>Primary Care</a:t>
            </a:r>
          </a:p>
        </p:txBody>
      </p:sp>
      <p:sp>
        <p:nvSpPr>
          <p:cNvPr id="4" name="Slide Number Placeholder 3">
            <a:extLst>
              <a:ext uri="{FF2B5EF4-FFF2-40B4-BE49-F238E27FC236}">
                <a16:creationId xmlns:a16="http://schemas.microsoft.com/office/drawing/2014/main" id="{2C196F34-9ED1-4E5F-874D-064DE860A0D9}"/>
              </a:ext>
            </a:extLst>
          </p:cNvPr>
          <p:cNvSpPr>
            <a:spLocks noGrp="1"/>
          </p:cNvSpPr>
          <p:nvPr>
            <p:ph type="sldNum" sz="quarter" idx="12"/>
          </p:nvPr>
        </p:nvSpPr>
        <p:spPr/>
        <p:txBody>
          <a:bodyPr/>
          <a:lstStyle/>
          <a:p>
            <a:fld id="{A8B2BD71-5B4F-4865-9057-68BCBFD7A73A}" type="slidenum">
              <a:rPr lang="en-US">
                <a:solidFill>
                  <a:prstClr val="black">
                    <a:tint val="75000"/>
                  </a:prstClr>
                </a:solidFill>
                <a:latin typeface="Calibri" panose="020F0502020204030204"/>
              </a:rPr>
              <a:pPr/>
              <a:t>15</a:t>
            </a:fld>
            <a:endParaRPr lang="en-US" dirty="0">
              <a:solidFill>
                <a:prstClr val="black">
                  <a:tint val="75000"/>
                </a:prstClr>
              </a:solidFill>
              <a:latin typeface="Calibri" panose="020F0502020204030204"/>
            </a:endParaRPr>
          </a:p>
        </p:txBody>
      </p:sp>
      <p:sp>
        <p:nvSpPr>
          <p:cNvPr id="10" name="Rectangle 9">
            <a:extLst>
              <a:ext uri="{FF2B5EF4-FFF2-40B4-BE49-F238E27FC236}">
                <a16:creationId xmlns:a16="http://schemas.microsoft.com/office/drawing/2014/main" id="{13C0CB9A-3BBC-42D4-813B-AF62CA172E5F}"/>
              </a:ext>
            </a:extLst>
          </p:cNvPr>
          <p:cNvSpPr/>
          <p:nvPr/>
        </p:nvSpPr>
        <p:spPr>
          <a:xfrm>
            <a:off x="1550571" y="2892018"/>
            <a:ext cx="4339541" cy="492443"/>
          </a:xfrm>
          <a:prstGeom prst="rect">
            <a:avLst/>
          </a:prstGeom>
        </p:spPr>
        <p:txBody>
          <a:bodyPr wrap="square">
            <a:spAutoFit/>
          </a:bodyPr>
          <a:lstStyle/>
          <a:p>
            <a:pPr marL="457200" indent="-457200">
              <a:buFont typeface="Arial" panose="020B0604020202020204" pitchFamily="34" charset="0"/>
              <a:buChar char="•"/>
            </a:pPr>
            <a:endParaRPr lang="en-US" sz="2600" dirty="0">
              <a:solidFill>
                <a:srgbClr val="67686B"/>
              </a:solidFill>
              <a:latin typeface="Calibri" panose="020F0502020204030204"/>
            </a:endParaRPr>
          </a:p>
        </p:txBody>
      </p:sp>
      <p:pic>
        <p:nvPicPr>
          <p:cNvPr id="5" name="Picture 4">
            <a:extLst>
              <a:ext uri="{FF2B5EF4-FFF2-40B4-BE49-F238E27FC236}">
                <a16:creationId xmlns:a16="http://schemas.microsoft.com/office/drawing/2014/main" id="{D33B9015-F9EB-4E24-AABA-2EF20007F58E}"/>
              </a:ext>
            </a:extLst>
          </p:cNvPr>
          <p:cNvPicPr>
            <a:picLocks noChangeAspect="1"/>
          </p:cNvPicPr>
          <p:nvPr/>
        </p:nvPicPr>
        <p:blipFill>
          <a:blip r:embed="rId3"/>
          <a:stretch>
            <a:fillRect/>
          </a:stretch>
        </p:blipFill>
        <p:spPr>
          <a:xfrm>
            <a:off x="2047875" y="1351971"/>
            <a:ext cx="8096250" cy="5019675"/>
          </a:xfrm>
          <a:prstGeom prst="rect">
            <a:avLst/>
          </a:prstGeom>
        </p:spPr>
      </p:pic>
      <p:sp>
        <p:nvSpPr>
          <p:cNvPr id="6" name="TextBox 5">
            <a:extLst>
              <a:ext uri="{FF2B5EF4-FFF2-40B4-BE49-F238E27FC236}">
                <a16:creationId xmlns:a16="http://schemas.microsoft.com/office/drawing/2014/main" id="{E57FA5D3-B0AF-4981-98EE-56DC08EDB5E4}"/>
              </a:ext>
            </a:extLst>
          </p:cNvPr>
          <p:cNvSpPr txBox="1"/>
          <p:nvPr/>
        </p:nvSpPr>
        <p:spPr>
          <a:xfrm>
            <a:off x="5217205" y="1445466"/>
            <a:ext cx="4223574" cy="1938992"/>
          </a:xfrm>
          <a:prstGeom prst="rect">
            <a:avLst/>
          </a:prstGeom>
          <a:noFill/>
        </p:spPr>
        <p:txBody>
          <a:bodyPr wrap="square" rtlCol="0">
            <a:spAutoFit/>
          </a:bodyPr>
          <a:lstStyle/>
          <a:p>
            <a:pPr algn="ctr"/>
            <a:r>
              <a:rPr lang="en-US" sz="2400" b="1" dirty="0">
                <a:solidFill>
                  <a:srgbClr val="E58036"/>
                </a:solidFill>
                <a:latin typeface="Calibri" panose="020F0502020204030204"/>
              </a:rPr>
              <a:t>Primary care providers saw a 40% decrease in overall services </a:t>
            </a:r>
            <a:r>
              <a:rPr lang="en-US" dirty="0">
                <a:solidFill>
                  <a:srgbClr val="67686B"/>
                </a:solidFill>
                <a:latin typeface="Calibri" panose="020F0502020204030204"/>
              </a:rPr>
              <a:t>provided from January 2020 to April 2020 despite a </a:t>
            </a:r>
            <a:r>
              <a:rPr lang="en-US" b="1" dirty="0">
                <a:solidFill>
                  <a:srgbClr val="67686B"/>
                </a:solidFill>
                <a:latin typeface="Calibri" panose="020F0502020204030204"/>
              </a:rPr>
              <a:t>7,800% increase</a:t>
            </a:r>
            <a:r>
              <a:rPr lang="en-US" dirty="0">
                <a:solidFill>
                  <a:srgbClr val="67686B"/>
                </a:solidFill>
                <a:latin typeface="Calibri" panose="020F0502020204030204"/>
              </a:rPr>
              <a:t> in telehealth claims. </a:t>
            </a:r>
          </a:p>
          <a:p>
            <a:endParaRPr lang="en-US" dirty="0">
              <a:solidFill>
                <a:prstClr val="black"/>
              </a:solidFill>
              <a:latin typeface="Calibri" panose="020F0502020204030204"/>
            </a:endParaRPr>
          </a:p>
        </p:txBody>
      </p:sp>
      <p:sp>
        <p:nvSpPr>
          <p:cNvPr id="9" name="TextBox 8">
            <a:extLst>
              <a:ext uri="{FF2B5EF4-FFF2-40B4-BE49-F238E27FC236}">
                <a16:creationId xmlns:a16="http://schemas.microsoft.com/office/drawing/2014/main" id="{A1C7FC23-DEE9-40A0-88EE-C5464D1BE52B}"/>
              </a:ext>
            </a:extLst>
          </p:cNvPr>
          <p:cNvSpPr txBox="1"/>
          <p:nvPr/>
        </p:nvSpPr>
        <p:spPr>
          <a:xfrm>
            <a:off x="7077864" y="5852633"/>
            <a:ext cx="3804559" cy="307777"/>
          </a:xfrm>
          <a:prstGeom prst="rect">
            <a:avLst/>
          </a:prstGeom>
          <a:noFill/>
        </p:spPr>
        <p:txBody>
          <a:bodyPr wrap="square" rtlCol="0">
            <a:spAutoFit/>
          </a:bodyPr>
          <a:lstStyle/>
          <a:p>
            <a:r>
              <a:rPr lang="en-US" sz="1400" dirty="0">
                <a:solidFill>
                  <a:srgbClr val="67686B"/>
                </a:solidFill>
                <a:latin typeface="Calibri" panose="020F0502020204030204"/>
              </a:rPr>
              <a:t>*Medicare FFS only included in 2019</a:t>
            </a:r>
          </a:p>
        </p:txBody>
      </p:sp>
      <p:sp>
        <p:nvSpPr>
          <p:cNvPr id="8" name="TextBox 7">
            <a:extLst>
              <a:ext uri="{FF2B5EF4-FFF2-40B4-BE49-F238E27FC236}">
                <a16:creationId xmlns:a16="http://schemas.microsoft.com/office/drawing/2014/main" id="{44BF0B0C-83AE-492D-9BAD-514237C9DA01}"/>
              </a:ext>
            </a:extLst>
          </p:cNvPr>
          <p:cNvSpPr txBox="1"/>
          <p:nvPr/>
        </p:nvSpPr>
        <p:spPr>
          <a:xfrm>
            <a:off x="7775297" y="4221414"/>
            <a:ext cx="2676201" cy="1631216"/>
          </a:xfrm>
          <a:prstGeom prst="rect">
            <a:avLst/>
          </a:prstGeom>
          <a:noFill/>
        </p:spPr>
        <p:txBody>
          <a:bodyPr wrap="square" rtlCol="0">
            <a:spAutoFit/>
          </a:bodyPr>
          <a:lstStyle/>
          <a:p>
            <a:r>
              <a:rPr lang="en-US" sz="2000" b="1" dirty="0">
                <a:solidFill>
                  <a:srgbClr val="AEBB57"/>
                </a:solidFill>
                <a:latin typeface="Calibri" panose="020F0502020204030204"/>
              </a:rPr>
              <a:t>Thicker green  line indicates higher percentage of telehealth vs in-person visits</a:t>
            </a:r>
          </a:p>
        </p:txBody>
      </p:sp>
      <p:cxnSp>
        <p:nvCxnSpPr>
          <p:cNvPr id="11" name="Straight Arrow Connector 10">
            <a:extLst>
              <a:ext uri="{FF2B5EF4-FFF2-40B4-BE49-F238E27FC236}">
                <a16:creationId xmlns:a16="http://schemas.microsoft.com/office/drawing/2014/main" id="{84130699-2FD1-4DEA-8A9D-B17FF8A62E02}"/>
              </a:ext>
            </a:extLst>
          </p:cNvPr>
          <p:cNvCxnSpPr/>
          <p:nvPr/>
        </p:nvCxnSpPr>
        <p:spPr>
          <a:xfrm flipH="1">
            <a:off x="5890109" y="5335502"/>
            <a:ext cx="1876926" cy="0"/>
          </a:xfrm>
          <a:prstGeom prst="straightConnector1">
            <a:avLst/>
          </a:prstGeom>
          <a:ln w="5715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731638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EA17D3-99D9-466A-962E-77ECD3905287}"/>
              </a:ext>
            </a:extLst>
          </p:cNvPr>
          <p:cNvSpPr>
            <a:spLocks noGrp="1"/>
          </p:cNvSpPr>
          <p:nvPr>
            <p:ph type="title"/>
          </p:nvPr>
        </p:nvSpPr>
        <p:spPr>
          <a:xfrm>
            <a:off x="1840068" y="194322"/>
            <a:ext cx="7886700" cy="671738"/>
          </a:xfrm>
        </p:spPr>
        <p:txBody>
          <a:bodyPr>
            <a:normAutofit fontScale="90000"/>
          </a:bodyPr>
          <a:lstStyle/>
          <a:p>
            <a:r>
              <a:rPr lang="en-US" dirty="0"/>
              <a:t>Telehealth vs. In-Person Utilization </a:t>
            </a:r>
            <a:r>
              <a:rPr lang="en-US" dirty="0">
                <a:solidFill>
                  <a:schemeClr val="accent4"/>
                </a:solidFill>
              </a:rPr>
              <a:t>Behavioral Health </a:t>
            </a:r>
          </a:p>
        </p:txBody>
      </p:sp>
      <p:sp>
        <p:nvSpPr>
          <p:cNvPr id="4" name="Slide Number Placeholder 3">
            <a:extLst>
              <a:ext uri="{FF2B5EF4-FFF2-40B4-BE49-F238E27FC236}">
                <a16:creationId xmlns:a16="http://schemas.microsoft.com/office/drawing/2014/main" id="{2C196F34-9ED1-4E5F-874D-064DE860A0D9}"/>
              </a:ext>
            </a:extLst>
          </p:cNvPr>
          <p:cNvSpPr>
            <a:spLocks noGrp="1"/>
          </p:cNvSpPr>
          <p:nvPr>
            <p:ph type="sldNum" sz="quarter" idx="12"/>
          </p:nvPr>
        </p:nvSpPr>
        <p:spPr/>
        <p:txBody>
          <a:bodyPr/>
          <a:lstStyle/>
          <a:p>
            <a:fld id="{A8B2BD71-5B4F-4865-9057-68BCBFD7A73A}" type="slidenum">
              <a:rPr lang="en-US">
                <a:solidFill>
                  <a:prstClr val="black">
                    <a:tint val="75000"/>
                  </a:prstClr>
                </a:solidFill>
                <a:latin typeface="Calibri" panose="020F0502020204030204"/>
              </a:rPr>
              <a:pPr/>
              <a:t>16</a:t>
            </a:fld>
            <a:endParaRPr lang="en-US" dirty="0">
              <a:solidFill>
                <a:prstClr val="black">
                  <a:tint val="75000"/>
                </a:prstClr>
              </a:solidFill>
              <a:latin typeface="Calibri" panose="020F0502020204030204"/>
            </a:endParaRPr>
          </a:p>
        </p:txBody>
      </p:sp>
      <p:sp>
        <p:nvSpPr>
          <p:cNvPr id="10" name="Rectangle 9">
            <a:extLst>
              <a:ext uri="{FF2B5EF4-FFF2-40B4-BE49-F238E27FC236}">
                <a16:creationId xmlns:a16="http://schemas.microsoft.com/office/drawing/2014/main" id="{13C0CB9A-3BBC-42D4-813B-AF62CA172E5F}"/>
              </a:ext>
            </a:extLst>
          </p:cNvPr>
          <p:cNvSpPr/>
          <p:nvPr/>
        </p:nvSpPr>
        <p:spPr>
          <a:xfrm>
            <a:off x="1550571" y="2892018"/>
            <a:ext cx="4339541" cy="492443"/>
          </a:xfrm>
          <a:prstGeom prst="rect">
            <a:avLst/>
          </a:prstGeom>
        </p:spPr>
        <p:txBody>
          <a:bodyPr wrap="square">
            <a:spAutoFit/>
          </a:bodyPr>
          <a:lstStyle/>
          <a:p>
            <a:pPr marL="457200" indent="-457200">
              <a:buFont typeface="Arial" panose="020B0604020202020204" pitchFamily="34" charset="0"/>
              <a:buChar char="•"/>
            </a:pPr>
            <a:endParaRPr lang="en-US" sz="2600" dirty="0">
              <a:solidFill>
                <a:srgbClr val="67686B"/>
              </a:solidFill>
              <a:latin typeface="Calibri" panose="020F0502020204030204"/>
            </a:endParaRPr>
          </a:p>
        </p:txBody>
      </p:sp>
      <p:pic>
        <p:nvPicPr>
          <p:cNvPr id="3" name="Picture 2">
            <a:extLst>
              <a:ext uri="{FF2B5EF4-FFF2-40B4-BE49-F238E27FC236}">
                <a16:creationId xmlns:a16="http://schemas.microsoft.com/office/drawing/2014/main" id="{E1E1AF0A-6C50-4534-B771-24B355072A17}"/>
              </a:ext>
            </a:extLst>
          </p:cNvPr>
          <p:cNvPicPr>
            <a:picLocks noChangeAspect="1"/>
          </p:cNvPicPr>
          <p:nvPr/>
        </p:nvPicPr>
        <p:blipFill>
          <a:blip r:embed="rId3"/>
          <a:stretch>
            <a:fillRect/>
          </a:stretch>
        </p:blipFill>
        <p:spPr>
          <a:xfrm>
            <a:off x="2076716" y="1748186"/>
            <a:ext cx="8038573" cy="5133878"/>
          </a:xfrm>
          <a:prstGeom prst="rect">
            <a:avLst/>
          </a:prstGeom>
        </p:spPr>
      </p:pic>
      <p:sp>
        <p:nvSpPr>
          <p:cNvPr id="5" name="TextBox 4">
            <a:extLst>
              <a:ext uri="{FF2B5EF4-FFF2-40B4-BE49-F238E27FC236}">
                <a16:creationId xmlns:a16="http://schemas.microsoft.com/office/drawing/2014/main" id="{57DBFB72-C0B6-4884-8D0C-06976D9DC0B3}"/>
              </a:ext>
            </a:extLst>
          </p:cNvPr>
          <p:cNvSpPr txBox="1"/>
          <p:nvPr/>
        </p:nvSpPr>
        <p:spPr>
          <a:xfrm>
            <a:off x="2686672" y="1262915"/>
            <a:ext cx="6818659" cy="1354217"/>
          </a:xfrm>
          <a:prstGeom prst="rect">
            <a:avLst/>
          </a:prstGeom>
          <a:noFill/>
        </p:spPr>
        <p:txBody>
          <a:bodyPr wrap="square" rtlCol="0">
            <a:spAutoFit/>
          </a:bodyPr>
          <a:lstStyle/>
          <a:p>
            <a:pPr algn="ctr"/>
            <a:r>
              <a:rPr lang="en-US" sz="2400" b="1" dirty="0">
                <a:solidFill>
                  <a:srgbClr val="E58036"/>
                </a:solidFill>
                <a:latin typeface="Calibri" panose="020F0502020204030204"/>
              </a:rPr>
              <a:t>Behavioral health providers visits increased </a:t>
            </a:r>
            <a:r>
              <a:rPr lang="en-US" dirty="0">
                <a:solidFill>
                  <a:srgbClr val="67686B"/>
                </a:solidFill>
                <a:latin typeface="Calibri" panose="020F0502020204030204"/>
              </a:rPr>
              <a:t>overall in 2020 compared to 2019, largely </a:t>
            </a:r>
            <a:r>
              <a:rPr lang="en-US" sz="2000" b="1" dirty="0">
                <a:solidFill>
                  <a:srgbClr val="67686B"/>
                </a:solidFill>
                <a:latin typeface="Calibri" panose="020F0502020204030204"/>
              </a:rPr>
              <a:t>due to higher percentages of telehealth services.</a:t>
            </a:r>
            <a:endParaRPr lang="en-US" b="1" dirty="0">
              <a:solidFill>
                <a:srgbClr val="67686B"/>
              </a:solidFill>
              <a:latin typeface="Calibri" panose="020F0502020204030204"/>
            </a:endParaRPr>
          </a:p>
          <a:p>
            <a:pPr algn="ctr"/>
            <a:endParaRPr lang="en-US" dirty="0">
              <a:solidFill>
                <a:prstClr val="black"/>
              </a:solidFill>
              <a:latin typeface="Calibri" panose="020F0502020204030204"/>
            </a:endParaRPr>
          </a:p>
        </p:txBody>
      </p:sp>
      <p:sp>
        <p:nvSpPr>
          <p:cNvPr id="9" name="TextBox 8">
            <a:extLst>
              <a:ext uri="{FF2B5EF4-FFF2-40B4-BE49-F238E27FC236}">
                <a16:creationId xmlns:a16="http://schemas.microsoft.com/office/drawing/2014/main" id="{6B3B2666-B3BC-4506-9216-5841E5A1066C}"/>
              </a:ext>
            </a:extLst>
          </p:cNvPr>
          <p:cNvSpPr txBox="1"/>
          <p:nvPr/>
        </p:nvSpPr>
        <p:spPr>
          <a:xfrm>
            <a:off x="7222243" y="6299404"/>
            <a:ext cx="3804559" cy="307777"/>
          </a:xfrm>
          <a:prstGeom prst="rect">
            <a:avLst/>
          </a:prstGeom>
          <a:noFill/>
        </p:spPr>
        <p:txBody>
          <a:bodyPr wrap="square" rtlCol="0">
            <a:spAutoFit/>
          </a:bodyPr>
          <a:lstStyle/>
          <a:p>
            <a:r>
              <a:rPr lang="en-US" sz="1400" dirty="0">
                <a:solidFill>
                  <a:srgbClr val="67686B"/>
                </a:solidFill>
                <a:latin typeface="Calibri" panose="020F0502020204030204"/>
              </a:rPr>
              <a:t>*Medicare FFS only included in 2019</a:t>
            </a:r>
          </a:p>
        </p:txBody>
      </p:sp>
    </p:spTree>
    <p:extLst>
      <p:ext uri="{BB962C8B-B14F-4D97-AF65-F5344CB8AC3E}">
        <p14:creationId xmlns:p14="http://schemas.microsoft.com/office/powerpoint/2010/main" val="19094720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10ADEB-EC4F-4ECE-9ECF-3F7C1A0761C4}"/>
              </a:ext>
            </a:extLst>
          </p:cNvPr>
          <p:cNvSpPr>
            <a:spLocks noGrp="1"/>
          </p:cNvSpPr>
          <p:nvPr>
            <p:ph type="title"/>
          </p:nvPr>
        </p:nvSpPr>
        <p:spPr/>
        <p:txBody>
          <a:bodyPr/>
          <a:lstStyle/>
          <a:p>
            <a:r>
              <a:rPr lang="en-US" dirty="0"/>
              <a:t>Affordability Dashboard (Currently)</a:t>
            </a:r>
          </a:p>
        </p:txBody>
      </p:sp>
      <p:sp>
        <p:nvSpPr>
          <p:cNvPr id="3" name="Content Placeholder 2">
            <a:extLst>
              <a:ext uri="{FF2B5EF4-FFF2-40B4-BE49-F238E27FC236}">
                <a16:creationId xmlns:a16="http://schemas.microsoft.com/office/drawing/2014/main" id="{4A5852B4-4B0C-4921-BFA0-EAA6172D99FB}"/>
              </a:ext>
            </a:extLst>
          </p:cNvPr>
          <p:cNvSpPr>
            <a:spLocks noGrp="1"/>
          </p:cNvSpPr>
          <p:nvPr>
            <p:ph idx="1"/>
          </p:nvPr>
        </p:nvSpPr>
        <p:spPr>
          <a:xfrm>
            <a:off x="2152650" y="1476103"/>
            <a:ext cx="7886700" cy="4211003"/>
          </a:xfrm>
        </p:spPr>
        <p:txBody>
          <a:bodyPr/>
          <a:lstStyle/>
          <a:p>
            <a:r>
              <a:rPr lang="en-US" b="1" dirty="0">
                <a:solidFill>
                  <a:schemeClr val="accent6"/>
                </a:solidFill>
              </a:rPr>
              <a:t>Cost of Care</a:t>
            </a:r>
            <a:r>
              <a:rPr lang="en-US" dirty="0">
                <a:solidFill>
                  <a:schemeClr val="accent6"/>
                </a:solidFill>
              </a:rPr>
              <a:t>:</a:t>
            </a:r>
            <a:r>
              <a:rPr lang="en-US" dirty="0"/>
              <a:t> Health care categories that drive the majority of health care spending, including breakouts of high-cost outpatient services.</a:t>
            </a:r>
          </a:p>
          <a:p>
            <a:r>
              <a:rPr lang="en-US" b="1" dirty="0">
                <a:solidFill>
                  <a:schemeClr val="accent6"/>
                </a:solidFill>
              </a:rPr>
              <a:t>Low Value Care: </a:t>
            </a:r>
            <a:r>
              <a:rPr lang="en-US" dirty="0"/>
              <a:t>Treatments and services that do not improve outcomes for patients, contribute to health care spending, and may cause harm.</a:t>
            </a:r>
          </a:p>
          <a:p>
            <a:r>
              <a:rPr lang="en-US" b="1" dirty="0">
                <a:solidFill>
                  <a:schemeClr val="accent6"/>
                </a:solidFill>
              </a:rPr>
              <a:t>Prescription Drug Rebates: </a:t>
            </a:r>
            <a:r>
              <a:rPr lang="en-US" dirty="0"/>
              <a:t>Percent of prescription drug spending that comes back to payers in the form of rebates.</a:t>
            </a:r>
          </a:p>
          <a:p>
            <a:endParaRPr lang="en-US" sz="2400" dirty="0"/>
          </a:p>
        </p:txBody>
      </p:sp>
    </p:spTree>
    <p:extLst>
      <p:ext uri="{BB962C8B-B14F-4D97-AF65-F5344CB8AC3E}">
        <p14:creationId xmlns:p14="http://schemas.microsoft.com/office/powerpoint/2010/main" val="2944845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8D4D2B-F660-4491-84F5-942B38949029}"/>
              </a:ext>
            </a:extLst>
          </p:cNvPr>
          <p:cNvSpPr>
            <a:spLocks noGrp="1"/>
          </p:cNvSpPr>
          <p:nvPr>
            <p:ph type="title"/>
          </p:nvPr>
        </p:nvSpPr>
        <p:spPr>
          <a:xfrm>
            <a:off x="2004060" y="676097"/>
            <a:ext cx="7886700" cy="671738"/>
          </a:xfrm>
        </p:spPr>
        <p:txBody>
          <a:bodyPr>
            <a:normAutofit fontScale="90000"/>
          </a:bodyPr>
          <a:lstStyle/>
          <a:p>
            <a:r>
              <a:rPr lang="en-US" dirty="0"/>
              <a:t>Cost of Care in Colorado</a:t>
            </a:r>
            <a:br>
              <a:rPr lang="en-US" dirty="0"/>
            </a:br>
            <a:endParaRPr lang="en-US" dirty="0"/>
          </a:p>
        </p:txBody>
      </p:sp>
      <p:pic>
        <p:nvPicPr>
          <p:cNvPr id="7" name="Content Placeholder 6">
            <a:extLst>
              <a:ext uri="{FF2B5EF4-FFF2-40B4-BE49-F238E27FC236}">
                <a16:creationId xmlns:a16="http://schemas.microsoft.com/office/drawing/2014/main" id="{36D61E02-EF88-4E6F-AC56-2491F2C20EAA}"/>
              </a:ext>
            </a:extLst>
          </p:cNvPr>
          <p:cNvPicPr>
            <a:picLocks noGrp="1" noChangeAspect="1"/>
          </p:cNvPicPr>
          <p:nvPr>
            <p:ph idx="1"/>
          </p:nvPr>
        </p:nvPicPr>
        <p:blipFill>
          <a:blip r:embed="rId2"/>
          <a:stretch>
            <a:fillRect/>
          </a:stretch>
        </p:blipFill>
        <p:spPr>
          <a:xfrm>
            <a:off x="2152650" y="1962334"/>
            <a:ext cx="7886700" cy="3096844"/>
          </a:xfrm>
          <a:prstGeom prst="rect">
            <a:avLst/>
          </a:prstGeom>
        </p:spPr>
      </p:pic>
    </p:spTree>
    <p:extLst>
      <p:ext uri="{BB962C8B-B14F-4D97-AF65-F5344CB8AC3E}">
        <p14:creationId xmlns:p14="http://schemas.microsoft.com/office/powerpoint/2010/main" val="1018261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2407D1-1EDC-4CE8-940E-F451EF23E14C}"/>
              </a:ext>
            </a:extLst>
          </p:cNvPr>
          <p:cNvSpPr>
            <a:spLocks noGrp="1"/>
          </p:cNvSpPr>
          <p:nvPr>
            <p:ph type="title"/>
          </p:nvPr>
        </p:nvSpPr>
        <p:spPr/>
        <p:txBody>
          <a:bodyPr>
            <a:normAutofit/>
          </a:bodyPr>
          <a:lstStyle/>
          <a:p>
            <a:r>
              <a:rPr lang="en-US" dirty="0"/>
              <a:t>Outpatient Spending Categories: 2017-2020</a:t>
            </a:r>
          </a:p>
        </p:txBody>
      </p:sp>
      <p:pic>
        <p:nvPicPr>
          <p:cNvPr id="4" name="Content Placeholder 3">
            <a:extLst>
              <a:ext uri="{FF2B5EF4-FFF2-40B4-BE49-F238E27FC236}">
                <a16:creationId xmlns:a16="http://schemas.microsoft.com/office/drawing/2014/main" id="{552DE606-92AF-434E-9181-7FAFFA98BB54}"/>
              </a:ext>
            </a:extLst>
          </p:cNvPr>
          <p:cNvPicPr>
            <a:picLocks noGrp="1" noChangeAspect="1"/>
          </p:cNvPicPr>
          <p:nvPr>
            <p:ph idx="1"/>
          </p:nvPr>
        </p:nvPicPr>
        <p:blipFill>
          <a:blip r:embed="rId2"/>
          <a:stretch>
            <a:fillRect/>
          </a:stretch>
        </p:blipFill>
        <p:spPr>
          <a:xfrm>
            <a:off x="2240716" y="1655129"/>
            <a:ext cx="7710569" cy="4351337"/>
          </a:xfrm>
          <a:prstGeom prst="rect">
            <a:avLst/>
          </a:prstGeom>
        </p:spPr>
      </p:pic>
    </p:spTree>
    <p:extLst>
      <p:ext uri="{BB962C8B-B14F-4D97-AF65-F5344CB8AC3E}">
        <p14:creationId xmlns:p14="http://schemas.microsoft.com/office/powerpoint/2010/main" val="36182767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D1C380-CE5F-4AA4-A521-F0003A08B007}"/>
              </a:ext>
            </a:extLst>
          </p:cNvPr>
          <p:cNvSpPr>
            <a:spLocks noGrp="1"/>
          </p:cNvSpPr>
          <p:nvPr>
            <p:ph type="title"/>
          </p:nvPr>
        </p:nvSpPr>
        <p:spPr>
          <a:xfrm>
            <a:off x="1015069" y="1612987"/>
            <a:ext cx="10704352" cy="1816013"/>
          </a:xfrm>
        </p:spPr>
        <p:txBody>
          <a:bodyPr>
            <a:normAutofit fontScale="90000"/>
          </a:bodyPr>
          <a:lstStyle/>
          <a:p>
            <a:pPr algn="ctr"/>
            <a:br>
              <a:rPr lang="en-US" sz="6000" dirty="0"/>
            </a:br>
            <a:br>
              <a:rPr lang="en-US" sz="6000" dirty="0"/>
            </a:br>
            <a:r>
              <a:rPr lang="en-US" sz="6000" dirty="0"/>
              <a:t>WELCOME</a:t>
            </a:r>
            <a:br>
              <a:rPr lang="en-US" sz="6000" dirty="0"/>
            </a:br>
            <a:br>
              <a:rPr lang="en-US" sz="6000" dirty="0"/>
            </a:br>
            <a:r>
              <a:rPr lang="en-US" sz="4400" dirty="0">
                <a:latin typeface="+mn-lt"/>
              </a:rPr>
              <a:t>Jacqueline Terrasi</a:t>
            </a:r>
            <a:br>
              <a:rPr lang="en-US" sz="4400" dirty="0">
                <a:latin typeface="+mn-lt"/>
              </a:rPr>
            </a:br>
            <a:r>
              <a:rPr lang="en-US" sz="4400" dirty="0">
                <a:latin typeface="+mn-lt"/>
              </a:rPr>
              <a:t>Payer Day Chair</a:t>
            </a:r>
            <a:br>
              <a:rPr lang="en-US" sz="4400" dirty="0">
                <a:latin typeface="+mn-lt"/>
              </a:rPr>
            </a:br>
            <a:br>
              <a:rPr lang="en-US" sz="4400" dirty="0">
                <a:latin typeface="+mn-lt"/>
              </a:rPr>
            </a:br>
            <a:r>
              <a:rPr lang="en-US" sz="4400" dirty="0">
                <a:latin typeface="+mn-lt"/>
              </a:rPr>
              <a:t>Tawnya Wartell</a:t>
            </a:r>
            <a:br>
              <a:rPr lang="en-US" sz="4400" dirty="0">
                <a:latin typeface="+mn-lt"/>
              </a:rPr>
            </a:br>
            <a:r>
              <a:rPr lang="en-US" sz="4400" dirty="0">
                <a:latin typeface="+mn-lt"/>
              </a:rPr>
              <a:t>President</a:t>
            </a:r>
            <a:br>
              <a:rPr lang="en-US" sz="4400" dirty="0">
                <a:latin typeface="+mn-lt"/>
              </a:rPr>
            </a:br>
            <a:br>
              <a:rPr lang="en-US" sz="4400" dirty="0">
                <a:latin typeface="+mn-lt"/>
              </a:rPr>
            </a:br>
            <a:r>
              <a:rPr lang="en-US" sz="4400" dirty="0">
                <a:latin typeface="+mn-lt"/>
              </a:rPr>
              <a:t>Mary Kelly, PhD</a:t>
            </a:r>
            <a:br>
              <a:rPr lang="en-US" sz="4400" dirty="0">
                <a:latin typeface="+mn-lt"/>
              </a:rPr>
            </a:br>
            <a:r>
              <a:rPr lang="en-US" sz="4400" dirty="0">
                <a:latin typeface="+mn-lt"/>
              </a:rPr>
              <a:t>Productive Leaders</a:t>
            </a:r>
          </a:p>
        </p:txBody>
      </p:sp>
    </p:spTree>
    <p:extLst>
      <p:ext uri="{BB962C8B-B14F-4D97-AF65-F5344CB8AC3E}">
        <p14:creationId xmlns:p14="http://schemas.microsoft.com/office/powerpoint/2010/main" val="53383696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D868D5-DB84-445F-83BD-5AC61D8ED29A}"/>
              </a:ext>
            </a:extLst>
          </p:cNvPr>
          <p:cNvSpPr>
            <a:spLocks noGrp="1"/>
          </p:cNvSpPr>
          <p:nvPr>
            <p:ph type="title"/>
          </p:nvPr>
        </p:nvSpPr>
        <p:spPr>
          <a:xfrm>
            <a:off x="2152650" y="409941"/>
            <a:ext cx="7886700" cy="671738"/>
          </a:xfrm>
        </p:spPr>
        <p:txBody>
          <a:bodyPr>
            <a:noAutofit/>
          </a:bodyPr>
          <a:lstStyle/>
          <a:p>
            <a:r>
              <a:rPr lang="en-US" sz="4400" dirty="0"/>
              <a:t>Low Value Care in Colorado</a:t>
            </a:r>
            <a:br>
              <a:rPr lang="en-US" sz="4400" dirty="0"/>
            </a:br>
            <a:r>
              <a:rPr lang="en-US" sz="3200" dirty="0"/>
              <a:t>(CO APCD, 2020)</a:t>
            </a:r>
          </a:p>
        </p:txBody>
      </p:sp>
      <p:pic>
        <p:nvPicPr>
          <p:cNvPr id="4" name="Content Placeholder 3">
            <a:extLst>
              <a:ext uri="{FF2B5EF4-FFF2-40B4-BE49-F238E27FC236}">
                <a16:creationId xmlns:a16="http://schemas.microsoft.com/office/drawing/2014/main" id="{36655F66-7F59-4ECC-B678-3E496CEFA788}"/>
              </a:ext>
            </a:extLst>
          </p:cNvPr>
          <p:cNvPicPr>
            <a:picLocks noGrp="1" noChangeAspect="1"/>
          </p:cNvPicPr>
          <p:nvPr>
            <p:ph idx="1"/>
          </p:nvPr>
        </p:nvPicPr>
        <p:blipFill>
          <a:blip r:embed="rId2"/>
          <a:stretch>
            <a:fillRect/>
          </a:stretch>
        </p:blipFill>
        <p:spPr>
          <a:xfrm>
            <a:off x="4933615" y="1517969"/>
            <a:ext cx="5296571" cy="4351337"/>
          </a:xfrm>
          <a:prstGeom prst="rect">
            <a:avLst/>
          </a:prstGeom>
        </p:spPr>
      </p:pic>
      <p:sp>
        <p:nvSpPr>
          <p:cNvPr id="5" name="TextBox 4">
            <a:extLst>
              <a:ext uri="{FF2B5EF4-FFF2-40B4-BE49-F238E27FC236}">
                <a16:creationId xmlns:a16="http://schemas.microsoft.com/office/drawing/2014/main" id="{F7FE1B6C-F8C7-4C00-8D10-385C2B169151}"/>
              </a:ext>
            </a:extLst>
          </p:cNvPr>
          <p:cNvSpPr txBox="1"/>
          <p:nvPr/>
        </p:nvSpPr>
        <p:spPr>
          <a:xfrm>
            <a:off x="2152650" y="1754643"/>
            <a:ext cx="2689316" cy="2677656"/>
          </a:xfrm>
          <a:prstGeom prst="rect">
            <a:avLst/>
          </a:prstGeom>
          <a:noFill/>
        </p:spPr>
        <p:txBody>
          <a:bodyPr wrap="square" rtlCol="0">
            <a:spAutoFit/>
          </a:bodyPr>
          <a:lstStyle/>
          <a:p>
            <a:r>
              <a:rPr lang="en-US" sz="2400" dirty="0">
                <a:solidFill>
                  <a:srgbClr val="67686B"/>
                </a:solidFill>
                <a:latin typeface="Calibri" panose="020F0502020204030204"/>
              </a:rPr>
              <a:t>Treatments and services that do not improve outcomes for patients, contribute to health care spending, and may cause harm.</a:t>
            </a:r>
          </a:p>
        </p:txBody>
      </p:sp>
    </p:spTree>
    <p:extLst>
      <p:ext uri="{BB962C8B-B14F-4D97-AF65-F5344CB8AC3E}">
        <p14:creationId xmlns:p14="http://schemas.microsoft.com/office/powerpoint/2010/main" val="291486789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D868D5-DB84-445F-83BD-5AC61D8ED29A}"/>
              </a:ext>
            </a:extLst>
          </p:cNvPr>
          <p:cNvSpPr>
            <a:spLocks noGrp="1"/>
          </p:cNvSpPr>
          <p:nvPr>
            <p:ph type="title"/>
          </p:nvPr>
        </p:nvSpPr>
        <p:spPr/>
        <p:txBody>
          <a:bodyPr>
            <a:noAutofit/>
          </a:bodyPr>
          <a:lstStyle/>
          <a:p>
            <a:r>
              <a:rPr lang="en-US" sz="4400" dirty="0"/>
              <a:t>Low Value Care in Colorado</a:t>
            </a:r>
            <a:br>
              <a:rPr lang="en-US" sz="4400" dirty="0"/>
            </a:br>
            <a:r>
              <a:rPr lang="en-US" sz="3200" dirty="0"/>
              <a:t>(CO APCD, 2020)</a:t>
            </a:r>
          </a:p>
        </p:txBody>
      </p:sp>
      <p:pic>
        <p:nvPicPr>
          <p:cNvPr id="6" name="Content Placeholder 5">
            <a:extLst>
              <a:ext uri="{FF2B5EF4-FFF2-40B4-BE49-F238E27FC236}">
                <a16:creationId xmlns:a16="http://schemas.microsoft.com/office/drawing/2014/main" id="{2AA25623-9CE7-48E2-97F8-FD1DE5660FFF}"/>
              </a:ext>
            </a:extLst>
          </p:cNvPr>
          <p:cNvPicPr>
            <a:picLocks noGrp="1" noChangeAspect="1"/>
          </p:cNvPicPr>
          <p:nvPr>
            <p:ph idx="1"/>
          </p:nvPr>
        </p:nvPicPr>
        <p:blipFill>
          <a:blip r:embed="rId2"/>
          <a:stretch>
            <a:fillRect/>
          </a:stretch>
        </p:blipFill>
        <p:spPr>
          <a:xfrm>
            <a:off x="2152650" y="1869034"/>
            <a:ext cx="6569972" cy="4351337"/>
          </a:xfrm>
          <a:prstGeom prst="rect">
            <a:avLst/>
          </a:prstGeom>
        </p:spPr>
      </p:pic>
    </p:spTree>
    <p:extLst>
      <p:ext uri="{BB962C8B-B14F-4D97-AF65-F5344CB8AC3E}">
        <p14:creationId xmlns:p14="http://schemas.microsoft.com/office/powerpoint/2010/main" val="37776902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31F2C0-26CB-4B5D-986A-7E7ECD85673F}"/>
              </a:ext>
            </a:extLst>
          </p:cNvPr>
          <p:cNvSpPr>
            <a:spLocks noGrp="1"/>
          </p:cNvSpPr>
          <p:nvPr>
            <p:ph type="title"/>
          </p:nvPr>
        </p:nvSpPr>
        <p:spPr>
          <a:xfrm>
            <a:off x="1797288" y="566764"/>
            <a:ext cx="8243695" cy="994172"/>
          </a:xfrm>
        </p:spPr>
        <p:txBody>
          <a:bodyPr>
            <a:normAutofit fontScale="90000"/>
          </a:bodyPr>
          <a:lstStyle/>
          <a:p>
            <a:r>
              <a:rPr lang="en-US" sz="4400" dirty="0"/>
              <a:t>Prescription Drug Rebates (2018-2020) </a:t>
            </a:r>
          </a:p>
        </p:txBody>
      </p:sp>
      <p:pic>
        <p:nvPicPr>
          <p:cNvPr id="3" name="Picture 2">
            <a:extLst>
              <a:ext uri="{FF2B5EF4-FFF2-40B4-BE49-F238E27FC236}">
                <a16:creationId xmlns:a16="http://schemas.microsoft.com/office/drawing/2014/main" id="{03DA5A89-5D90-4A3B-B0EF-06A0BD568FF8}"/>
              </a:ext>
            </a:extLst>
          </p:cNvPr>
          <p:cNvPicPr>
            <a:picLocks noChangeAspect="1"/>
          </p:cNvPicPr>
          <p:nvPr/>
        </p:nvPicPr>
        <p:blipFill>
          <a:blip r:embed="rId3"/>
          <a:stretch>
            <a:fillRect/>
          </a:stretch>
        </p:blipFill>
        <p:spPr>
          <a:xfrm>
            <a:off x="1888729" y="1700695"/>
            <a:ext cx="8614091" cy="3456610"/>
          </a:xfrm>
          <a:prstGeom prst="rect">
            <a:avLst/>
          </a:prstGeom>
        </p:spPr>
      </p:pic>
    </p:spTree>
    <p:extLst>
      <p:ext uri="{BB962C8B-B14F-4D97-AF65-F5344CB8AC3E}">
        <p14:creationId xmlns:p14="http://schemas.microsoft.com/office/powerpoint/2010/main" val="366051311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D0EA97-B890-4758-BD6C-91289C618247}"/>
              </a:ext>
            </a:extLst>
          </p:cNvPr>
          <p:cNvSpPr>
            <a:spLocks noGrp="1"/>
          </p:cNvSpPr>
          <p:nvPr>
            <p:ph type="title"/>
          </p:nvPr>
        </p:nvSpPr>
        <p:spPr>
          <a:xfrm>
            <a:off x="1793038" y="472284"/>
            <a:ext cx="7886700" cy="1026773"/>
          </a:xfrm>
        </p:spPr>
        <p:txBody>
          <a:bodyPr>
            <a:normAutofit fontScale="90000"/>
          </a:bodyPr>
          <a:lstStyle/>
          <a:p>
            <a:r>
              <a:rPr lang="en-US" dirty="0"/>
              <a:t>Percentage of Prescription Drug Rebate, Commercial Payers, 2018-2020 </a:t>
            </a:r>
          </a:p>
        </p:txBody>
      </p:sp>
      <p:pic>
        <p:nvPicPr>
          <p:cNvPr id="4" name="Content Placeholder 3">
            <a:extLst>
              <a:ext uri="{FF2B5EF4-FFF2-40B4-BE49-F238E27FC236}">
                <a16:creationId xmlns:a16="http://schemas.microsoft.com/office/drawing/2014/main" id="{A8169940-954C-4B4B-A61E-AB236CAA8563}"/>
              </a:ext>
            </a:extLst>
          </p:cNvPr>
          <p:cNvPicPr>
            <a:picLocks noGrp="1" noChangeAspect="1"/>
          </p:cNvPicPr>
          <p:nvPr>
            <p:ph idx="1"/>
          </p:nvPr>
        </p:nvPicPr>
        <p:blipFill>
          <a:blip r:embed="rId2"/>
          <a:stretch>
            <a:fillRect/>
          </a:stretch>
        </p:blipFill>
        <p:spPr>
          <a:xfrm>
            <a:off x="2422087" y="1961982"/>
            <a:ext cx="7835103" cy="3730646"/>
          </a:xfrm>
          <a:prstGeom prst="rect">
            <a:avLst/>
          </a:prstGeom>
        </p:spPr>
      </p:pic>
      <p:sp>
        <p:nvSpPr>
          <p:cNvPr id="6" name="TextBox 5">
            <a:extLst>
              <a:ext uri="{FF2B5EF4-FFF2-40B4-BE49-F238E27FC236}">
                <a16:creationId xmlns:a16="http://schemas.microsoft.com/office/drawing/2014/main" id="{7C12B8B8-4881-4699-9F92-3485CA963DEF}"/>
              </a:ext>
            </a:extLst>
          </p:cNvPr>
          <p:cNvSpPr txBox="1"/>
          <p:nvPr/>
        </p:nvSpPr>
        <p:spPr>
          <a:xfrm>
            <a:off x="1793039" y="4736883"/>
            <a:ext cx="914033" cy="369332"/>
          </a:xfrm>
          <a:prstGeom prst="rect">
            <a:avLst/>
          </a:prstGeom>
          <a:noFill/>
        </p:spPr>
        <p:txBody>
          <a:bodyPr wrap="none" rtlCol="0">
            <a:spAutoFit/>
          </a:bodyPr>
          <a:lstStyle/>
          <a:p>
            <a:r>
              <a:rPr lang="en-US" dirty="0">
                <a:solidFill>
                  <a:srgbClr val="67686B"/>
                </a:solidFill>
                <a:latin typeface="Calibri" panose="020F0502020204030204"/>
              </a:rPr>
              <a:t>Generic</a:t>
            </a:r>
          </a:p>
        </p:txBody>
      </p:sp>
      <p:sp>
        <p:nvSpPr>
          <p:cNvPr id="7" name="TextBox 6">
            <a:extLst>
              <a:ext uri="{FF2B5EF4-FFF2-40B4-BE49-F238E27FC236}">
                <a16:creationId xmlns:a16="http://schemas.microsoft.com/office/drawing/2014/main" id="{7B6D6B22-F510-4E6F-A1F0-F4FD6AC5BF64}"/>
              </a:ext>
            </a:extLst>
          </p:cNvPr>
          <p:cNvSpPr txBox="1"/>
          <p:nvPr/>
        </p:nvSpPr>
        <p:spPr>
          <a:xfrm>
            <a:off x="1793038" y="3504140"/>
            <a:ext cx="1043876" cy="646331"/>
          </a:xfrm>
          <a:prstGeom prst="rect">
            <a:avLst/>
          </a:prstGeom>
          <a:noFill/>
        </p:spPr>
        <p:txBody>
          <a:bodyPr wrap="none" rtlCol="0">
            <a:spAutoFit/>
          </a:bodyPr>
          <a:lstStyle/>
          <a:p>
            <a:r>
              <a:rPr lang="en-US" dirty="0">
                <a:solidFill>
                  <a:srgbClr val="67686B"/>
                </a:solidFill>
                <a:latin typeface="Calibri" panose="020F0502020204030204"/>
              </a:rPr>
              <a:t>Brand </a:t>
            </a:r>
          </a:p>
          <a:p>
            <a:r>
              <a:rPr lang="en-US" dirty="0">
                <a:solidFill>
                  <a:srgbClr val="67686B"/>
                </a:solidFill>
                <a:latin typeface="Calibri" panose="020F0502020204030204"/>
              </a:rPr>
              <a:t>Specialty</a:t>
            </a:r>
          </a:p>
        </p:txBody>
      </p:sp>
      <p:sp>
        <p:nvSpPr>
          <p:cNvPr id="8" name="TextBox 7">
            <a:extLst>
              <a:ext uri="{FF2B5EF4-FFF2-40B4-BE49-F238E27FC236}">
                <a16:creationId xmlns:a16="http://schemas.microsoft.com/office/drawing/2014/main" id="{1884304D-267D-4CDE-98A7-AEC77D25BC0F}"/>
              </a:ext>
            </a:extLst>
          </p:cNvPr>
          <p:cNvSpPr txBox="1"/>
          <p:nvPr/>
        </p:nvSpPr>
        <p:spPr>
          <a:xfrm>
            <a:off x="1793038" y="2294232"/>
            <a:ext cx="1467068" cy="646331"/>
          </a:xfrm>
          <a:prstGeom prst="rect">
            <a:avLst/>
          </a:prstGeom>
          <a:noFill/>
        </p:spPr>
        <p:txBody>
          <a:bodyPr wrap="none" rtlCol="0">
            <a:spAutoFit/>
          </a:bodyPr>
          <a:lstStyle/>
          <a:p>
            <a:r>
              <a:rPr lang="en-US" dirty="0">
                <a:solidFill>
                  <a:srgbClr val="67686B"/>
                </a:solidFill>
                <a:latin typeface="Calibri" panose="020F0502020204030204"/>
              </a:rPr>
              <a:t>Brand</a:t>
            </a:r>
          </a:p>
          <a:p>
            <a:r>
              <a:rPr lang="en-US" dirty="0">
                <a:solidFill>
                  <a:srgbClr val="67686B"/>
                </a:solidFill>
                <a:latin typeface="Calibri" panose="020F0502020204030204"/>
              </a:rPr>
              <a:t>non-specialty</a:t>
            </a:r>
          </a:p>
        </p:txBody>
      </p:sp>
    </p:spTree>
    <p:extLst>
      <p:ext uri="{BB962C8B-B14F-4D97-AF65-F5344CB8AC3E}">
        <p14:creationId xmlns:p14="http://schemas.microsoft.com/office/powerpoint/2010/main" val="409271609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10ADEB-EC4F-4ECE-9ECF-3F7C1A0761C4}"/>
              </a:ext>
            </a:extLst>
          </p:cNvPr>
          <p:cNvSpPr>
            <a:spLocks noGrp="1"/>
          </p:cNvSpPr>
          <p:nvPr>
            <p:ph type="title"/>
          </p:nvPr>
        </p:nvSpPr>
        <p:spPr>
          <a:xfrm>
            <a:off x="2152650" y="713155"/>
            <a:ext cx="7886700" cy="671738"/>
          </a:xfrm>
        </p:spPr>
        <p:txBody>
          <a:bodyPr>
            <a:normAutofit fontScale="90000"/>
          </a:bodyPr>
          <a:lstStyle/>
          <a:p>
            <a:r>
              <a:rPr lang="en-US" dirty="0"/>
              <a:t>Affordability Dashboard (Coming soon)</a:t>
            </a:r>
          </a:p>
        </p:txBody>
      </p:sp>
      <p:sp>
        <p:nvSpPr>
          <p:cNvPr id="3" name="Content Placeholder 2">
            <a:extLst>
              <a:ext uri="{FF2B5EF4-FFF2-40B4-BE49-F238E27FC236}">
                <a16:creationId xmlns:a16="http://schemas.microsoft.com/office/drawing/2014/main" id="{4A5852B4-4B0C-4921-BFA0-EAA6172D99FB}"/>
              </a:ext>
            </a:extLst>
          </p:cNvPr>
          <p:cNvSpPr>
            <a:spLocks noGrp="1"/>
          </p:cNvSpPr>
          <p:nvPr>
            <p:ph idx="1"/>
          </p:nvPr>
        </p:nvSpPr>
        <p:spPr>
          <a:xfrm>
            <a:off x="2152650" y="1606731"/>
            <a:ext cx="7886700" cy="4080375"/>
          </a:xfrm>
        </p:spPr>
        <p:txBody>
          <a:bodyPr/>
          <a:lstStyle/>
          <a:p>
            <a:r>
              <a:rPr lang="en-US" sz="3200" dirty="0"/>
              <a:t>Alternative Payment Models</a:t>
            </a:r>
          </a:p>
          <a:p>
            <a:pPr lvl="1"/>
            <a:r>
              <a:rPr lang="en-US" sz="2800" dirty="0"/>
              <a:t>Total Medical Spending</a:t>
            </a:r>
          </a:p>
          <a:p>
            <a:pPr lvl="1"/>
            <a:r>
              <a:rPr lang="en-US" sz="2800" dirty="0"/>
              <a:t>Primary Care Spending</a:t>
            </a:r>
          </a:p>
          <a:p>
            <a:r>
              <a:rPr lang="en-US" sz="3200" dirty="0"/>
              <a:t>Reference Based Price</a:t>
            </a:r>
          </a:p>
          <a:p>
            <a:pPr lvl="1"/>
            <a:r>
              <a:rPr lang="en-US" sz="2800" dirty="0"/>
              <a:t>Hospital Inpatient and Outpatient Services compared to Medicare prices</a:t>
            </a:r>
          </a:p>
          <a:p>
            <a:endParaRPr lang="en-US" sz="3200" dirty="0"/>
          </a:p>
        </p:txBody>
      </p:sp>
    </p:spTree>
    <p:extLst>
      <p:ext uri="{BB962C8B-B14F-4D97-AF65-F5344CB8AC3E}">
        <p14:creationId xmlns:p14="http://schemas.microsoft.com/office/powerpoint/2010/main" val="164900694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a:t>THANK YOU</a:t>
            </a:r>
            <a:br>
              <a:rPr lang="en-US" dirty="0"/>
            </a:br>
            <a:br>
              <a:rPr lang="en-US" dirty="0"/>
            </a:br>
            <a:r>
              <a:rPr lang="en-US" dirty="0"/>
              <a:t>Questions?</a:t>
            </a:r>
            <a:br>
              <a:rPr lang="en-US" dirty="0"/>
            </a:br>
            <a:r>
              <a:rPr lang="en-US" sz="3600" dirty="0">
                <a:solidFill>
                  <a:schemeClr val="accent4"/>
                </a:solidFill>
              </a:rPr>
              <a:t>Maria de Jesus Diaz-Perez</a:t>
            </a:r>
            <a:br>
              <a:rPr lang="en-US" sz="3600" dirty="0">
                <a:solidFill>
                  <a:schemeClr val="accent4"/>
                </a:solidFill>
              </a:rPr>
            </a:br>
            <a:r>
              <a:rPr lang="en-US" sz="3600" dirty="0">
                <a:solidFill>
                  <a:schemeClr val="accent4"/>
                </a:solidFill>
              </a:rPr>
              <a:t>Director of Research and Performance Measurement</a:t>
            </a:r>
            <a:br>
              <a:rPr lang="en-US" sz="3600" dirty="0">
                <a:solidFill>
                  <a:schemeClr val="accent4"/>
                </a:solidFill>
              </a:rPr>
            </a:br>
            <a:r>
              <a:rPr lang="en-US" sz="3600" dirty="0">
                <a:solidFill>
                  <a:srgbClr val="002060"/>
                </a:solidFill>
                <a:hlinkClick r:id="rId2"/>
              </a:rPr>
              <a:t>mdiaz@civhc.org</a:t>
            </a:r>
            <a:r>
              <a:rPr lang="en-US" sz="3600" dirty="0">
                <a:solidFill>
                  <a:srgbClr val="002060"/>
                </a:solidFill>
              </a:rPr>
              <a:t> </a:t>
            </a:r>
            <a:br>
              <a:rPr lang="en-US" sz="3600" dirty="0">
                <a:solidFill>
                  <a:srgbClr val="002060"/>
                </a:solidFill>
              </a:rPr>
            </a:br>
            <a:br>
              <a:rPr lang="en-US" sz="3600" dirty="0">
                <a:solidFill>
                  <a:srgbClr val="002060"/>
                </a:solidFill>
              </a:rPr>
            </a:br>
            <a:r>
              <a:rPr lang="en-US" sz="3600" dirty="0">
                <a:solidFill>
                  <a:srgbClr val="002060"/>
                </a:solidFill>
                <a:hlinkClick r:id="rId3"/>
              </a:rPr>
              <a:t>info@civhc.org</a:t>
            </a:r>
            <a:br>
              <a:rPr lang="en-US" sz="3600" dirty="0">
                <a:solidFill>
                  <a:srgbClr val="002060"/>
                </a:solidFill>
              </a:rPr>
            </a:br>
            <a:endParaRPr lang="en-US" dirty="0"/>
          </a:p>
        </p:txBody>
      </p:sp>
    </p:spTree>
    <p:extLst>
      <p:ext uri="{BB962C8B-B14F-4D97-AF65-F5344CB8AC3E}">
        <p14:creationId xmlns:p14="http://schemas.microsoft.com/office/powerpoint/2010/main" val="116183204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81" name="Graphic 1">
            <a:extLst>
              <a:ext uri="{FF2B5EF4-FFF2-40B4-BE49-F238E27FC236}">
                <a16:creationId xmlns:a16="http://schemas.microsoft.com/office/drawing/2014/main" id="{0D57E7FA-E8FC-45AC-868F-CDC814493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V="1">
            <a:off x="2599854" y="527562"/>
            <a:ext cx="6992292" cy="5102484"/>
          </a:xfrm>
          <a:custGeom>
            <a:avLst/>
            <a:gdLst/>
            <a:ahLst/>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accent1">
              <a:alpha val="20000"/>
            </a:schemeClr>
          </a:solidFill>
          <a:ln w="32707" cap="flat">
            <a:noFill/>
            <a:prstDash val="solid"/>
            <a:miter/>
          </a:ln>
        </p:spPr>
        <p:txBody>
          <a:bodyPr rtlCol="0" anchor="ctr"/>
          <a:lstStyle/>
          <a:p>
            <a:endParaRPr lang="en-US" dirty="0"/>
          </a:p>
        </p:txBody>
      </p:sp>
      <p:sp useBgFill="1">
        <p:nvSpPr>
          <p:cNvPr id="3083" name="Rectangle 3082">
            <a:extLst>
              <a:ext uri="{FF2B5EF4-FFF2-40B4-BE49-F238E27FC236}">
                <a16:creationId xmlns:a16="http://schemas.microsoft.com/office/drawing/2014/main" id="{423D7670-57E0-4E32-9E11-B899314D32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5" name="Freeform: Shape 3084">
            <a:extLst>
              <a:ext uri="{FF2B5EF4-FFF2-40B4-BE49-F238E27FC236}">
                <a16:creationId xmlns:a16="http://schemas.microsoft.com/office/drawing/2014/main" id="{EED8D03E-F375-4E67-B932-FF9B007BB4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344152" y="387180"/>
            <a:ext cx="3850317" cy="6538623"/>
          </a:xfrm>
          <a:custGeom>
            <a:avLst/>
            <a:gdLst>
              <a:gd name="connsiteX0" fmla="*/ 0 w 3850317"/>
              <a:gd name="connsiteY0" fmla="*/ 0 h 5978116"/>
              <a:gd name="connsiteX1" fmla="*/ 3850317 w 3850317"/>
              <a:gd name="connsiteY1" fmla="*/ 0 h 5978116"/>
              <a:gd name="connsiteX2" fmla="*/ 3840373 w 3850317"/>
              <a:gd name="connsiteY2" fmla="*/ 258313 h 5978116"/>
              <a:gd name="connsiteX3" fmla="*/ 3755448 w 3850317"/>
              <a:gd name="connsiteY3" fmla="*/ 1537847 h 5978116"/>
              <a:gd name="connsiteX4" fmla="*/ 3150490 w 3850317"/>
              <a:gd name="connsiteY4" fmla="*/ 3989537 h 5978116"/>
              <a:gd name="connsiteX5" fmla="*/ 3089544 w 3850317"/>
              <a:gd name="connsiteY5" fmla="*/ 3606200 h 5978116"/>
              <a:gd name="connsiteX6" fmla="*/ 2922635 w 3850317"/>
              <a:gd name="connsiteY6" fmla="*/ 4519351 h 5978116"/>
              <a:gd name="connsiteX7" fmla="*/ 2904628 w 3850317"/>
              <a:gd name="connsiteY7" fmla="*/ 4466023 h 5978116"/>
              <a:gd name="connsiteX8" fmla="*/ 2825329 w 3850317"/>
              <a:gd name="connsiteY8" fmla="*/ 4562983 h 5978116"/>
              <a:gd name="connsiteX9" fmla="*/ 2695127 w 3850317"/>
              <a:gd name="connsiteY9" fmla="*/ 4973329 h 5978116"/>
              <a:gd name="connsiteX10" fmla="*/ 2501208 w 3850317"/>
              <a:gd name="connsiteY10" fmla="*/ 4457366 h 5978116"/>
              <a:gd name="connsiteX11" fmla="*/ 2209291 w 3850317"/>
              <a:gd name="connsiteY11" fmla="*/ 5028388 h 5978116"/>
              <a:gd name="connsiteX12" fmla="*/ 2135532 w 3850317"/>
              <a:gd name="connsiteY12" fmla="*/ 5321344 h 5978116"/>
              <a:gd name="connsiteX13" fmla="*/ 2009139 w 3850317"/>
              <a:gd name="connsiteY13" fmla="*/ 4714655 h 5978116"/>
              <a:gd name="connsiteX14" fmla="*/ 1918759 w 3850317"/>
              <a:gd name="connsiteY14" fmla="*/ 4486454 h 5978116"/>
              <a:gd name="connsiteX15" fmla="*/ 1800676 w 3850317"/>
              <a:gd name="connsiteY15" fmla="*/ 4608346 h 5978116"/>
              <a:gd name="connsiteX16" fmla="*/ 1614721 w 3850317"/>
              <a:gd name="connsiteY16" fmla="*/ 5319612 h 5978116"/>
              <a:gd name="connsiteX17" fmla="*/ 1530921 w 3850317"/>
              <a:gd name="connsiteY17" fmla="*/ 5433540 h 5978116"/>
              <a:gd name="connsiteX18" fmla="*/ 1569705 w 3850317"/>
              <a:gd name="connsiteY18" fmla="*/ 4803650 h 5978116"/>
              <a:gd name="connsiteX19" fmla="*/ 1517416 w 3850317"/>
              <a:gd name="connsiteY19" fmla="*/ 4640204 h 5978116"/>
              <a:gd name="connsiteX20" fmla="*/ 1425997 w 3850317"/>
              <a:gd name="connsiteY20" fmla="*/ 4800187 h 5978116"/>
              <a:gd name="connsiteX21" fmla="*/ 1348083 w 3850317"/>
              <a:gd name="connsiteY21" fmla="*/ 5363245 h 5978116"/>
              <a:gd name="connsiteX22" fmla="*/ 1200566 w 3850317"/>
              <a:gd name="connsiteY22" fmla="*/ 5526691 h 5978116"/>
              <a:gd name="connsiteX23" fmla="*/ 1027770 w 3850317"/>
              <a:gd name="connsiteY23" fmla="*/ 5803718 h 5978116"/>
              <a:gd name="connsiteX24" fmla="*/ 892373 w 3850317"/>
              <a:gd name="connsiteY24" fmla="*/ 5604950 h 5978116"/>
              <a:gd name="connsiteX25" fmla="*/ 681487 w 3850317"/>
              <a:gd name="connsiteY25" fmla="*/ 5914528 h 5978116"/>
              <a:gd name="connsiteX26" fmla="*/ 414155 w 3850317"/>
              <a:gd name="connsiteY26" fmla="*/ 5817569 h 5978116"/>
              <a:gd name="connsiteX27" fmla="*/ 360135 w 3850317"/>
              <a:gd name="connsiteY27" fmla="*/ 5287062 h 5978116"/>
              <a:gd name="connsiteX28" fmla="*/ 281875 w 3850317"/>
              <a:gd name="connsiteY28" fmla="*/ 4677256 h 5978116"/>
              <a:gd name="connsiteX29" fmla="*/ 237897 w 3850317"/>
              <a:gd name="connsiteY29" fmla="*/ 4207696 h 5978116"/>
              <a:gd name="connsiteX30" fmla="*/ 145093 w 3850317"/>
              <a:gd name="connsiteY30" fmla="*/ 3878379 h 5978116"/>
              <a:gd name="connsiteX31" fmla="*/ 72373 w 3850317"/>
              <a:gd name="connsiteY31" fmla="*/ 2447189 h 5978116"/>
              <a:gd name="connsiteX32" fmla="*/ 0 w 3850317"/>
              <a:gd name="connsiteY32" fmla="*/ 0 h 597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850317" h="5978116">
                <a:moveTo>
                  <a:pt x="0" y="0"/>
                </a:moveTo>
                <a:lnTo>
                  <a:pt x="3850317" y="0"/>
                </a:lnTo>
                <a:lnTo>
                  <a:pt x="3840373" y="258313"/>
                </a:lnTo>
                <a:cubicBezTo>
                  <a:pt x="3816350" y="852957"/>
                  <a:pt x="3786959" y="1372106"/>
                  <a:pt x="3755448" y="1537847"/>
                </a:cubicBezTo>
                <a:cubicBezTo>
                  <a:pt x="3300085" y="3936555"/>
                  <a:pt x="3150490" y="3989537"/>
                  <a:pt x="3150490" y="3989537"/>
                </a:cubicBezTo>
                <a:cubicBezTo>
                  <a:pt x="3150490" y="3989537"/>
                  <a:pt x="3124172" y="3732940"/>
                  <a:pt x="3089544" y="3606200"/>
                </a:cubicBezTo>
                <a:cubicBezTo>
                  <a:pt x="3082618" y="3784537"/>
                  <a:pt x="2946529" y="4491302"/>
                  <a:pt x="2922635" y="4519351"/>
                </a:cubicBezTo>
                <a:cubicBezTo>
                  <a:pt x="2916749" y="4502729"/>
                  <a:pt x="2910515" y="4484030"/>
                  <a:pt x="2904628" y="4466023"/>
                </a:cubicBezTo>
                <a:cubicBezTo>
                  <a:pt x="2884890" y="4501344"/>
                  <a:pt x="2859958" y="4534241"/>
                  <a:pt x="2825329" y="4562983"/>
                </a:cubicBezTo>
                <a:cubicBezTo>
                  <a:pt x="2706208" y="4662020"/>
                  <a:pt x="2743260" y="4833430"/>
                  <a:pt x="2695127" y="4973329"/>
                </a:cubicBezTo>
                <a:cubicBezTo>
                  <a:pt x="2446495" y="4877408"/>
                  <a:pt x="2545186" y="4641589"/>
                  <a:pt x="2501208" y="4457366"/>
                </a:cubicBezTo>
                <a:cubicBezTo>
                  <a:pt x="2341225" y="4936277"/>
                  <a:pt x="2267120" y="4837932"/>
                  <a:pt x="2209291" y="5028388"/>
                </a:cubicBezTo>
                <a:cubicBezTo>
                  <a:pt x="2137610" y="5264900"/>
                  <a:pt x="2135532" y="5321344"/>
                  <a:pt x="2135532" y="5321344"/>
                </a:cubicBezTo>
                <a:cubicBezTo>
                  <a:pt x="2004983" y="5137467"/>
                  <a:pt x="2054502" y="4933506"/>
                  <a:pt x="2009139" y="4714655"/>
                </a:cubicBezTo>
                <a:cubicBezTo>
                  <a:pt x="1956503" y="4642281"/>
                  <a:pt x="1932264" y="4565753"/>
                  <a:pt x="1918759" y="4486454"/>
                </a:cubicBezTo>
                <a:cubicBezTo>
                  <a:pt x="1889671" y="4439359"/>
                  <a:pt x="1848463" y="4656479"/>
                  <a:pt x="1800676" y="4608346"/>
                </a:cubicBezTo>
                <a:cubicBezTo>
                  <a:pt x="1760507" y="4832391"/>
                  <a:pt x="1681208" y="5047087"/>
                  <a:pt x="1614721" y="5319612"/>
                </a:cubicBezTo>
                <a:cubicBezTo>
                  <a:pt x="1580786" y="5457780"/>
                  <a:pt x="1530574" y="5446352"/>
                  <a:pt x="1530921" y="5433540"/>
                </a:cubicBezTo>
                <a:cubicBezTo>
                  <a:pt x="1532998" y="5109418"/>
                  <a:pt x="1600177" y="5128464"/>
                  <a:pt x="1569705" y="4803650"/>
                </a:cubicBezTo>
                <a:cubicBezTo>
                  <a:pt x="1566242" y="4746167"/>
                  <a:pt x="1596022" y="4651631"/>
                  <a:pt x="1517416" y="4640204"/>
                </a:cubicBezTo>
                <a:cubicBezTo>
                  <a:pt x="1415608" y="4628430"/>
                  <a:pt x="1436385" y="4747898"/>
                  <a:pt x="1425997" y="4800187"/>
                </a:cubicBezTo>
                <a:cubicBezTo>
                  <a:pt x="1389291" y="5009342"/>
                  <a:pt x="1370938" y="5149241"/>
                  <a:pt x="1348083" y="5363245"/>
                </a:cubicBezTo>
                <a:cubicBezTo>
                  <a:pt x="1336655" y="5453625"/>
                  <a:pt x="1352931" y="5563743"/>
                  <a:pt x="1200566" y="5526691"/>
                </a:cubicBezTo>
                <a:cubicBezTo>
                  <a:pt x="1051664" y="5551623"/>
                  <a:pt x="1099105" y="5719570"/>
                  <a:pt x="1027770" y="5803718"/>
                </a:cubicBezTo>
                <a:cubicBezTo>
                  <a:pt x="945009" y="5758701"/>
                  <a:pt x="1003184" y="5640964"/>
                  <a:pt x="892373" y="5604950"/>
                </a:cubicBezTo>
                <a:cubicBezTo>
                  <a:pt x="925963" y="5772552"/>
                  <a:pt x="680448" y="5747619"/>
                  <a:pt x="681487" y="5914528"/>
                </a:cubicBezTo>
                <a:cubicBezTo>
                  <a:pt x="534662" y="6049233"/>
                  <a:pt x="467137" y="5947425"/>
                  <a:pt x="414155" y="5817569"/>
                </a:cubicBezTo>
                <a:cubicBezTo>
                  <a:pt x="348015" y="5648929"/>
                  <a:pt x="370177" y="5468515"/>
                  <a:pt x="360135" y="5287062"/>
                </a:cubicBezTo>
                <a:cubicBezTo>
                  <a:pt x="338319" y="5059207"/>
                  <a:pt x="278758" y="4907881"/>
                  <a:pt x="281875" y="4677256"/>
                </a:cubicBezTo>
                <a:cubicBezTo>
                  <a:pt x="237204" y="4527316"/>
                  <a:pt x="250017" y="4367332"/>
                  <a:pt x="237897" y="4207696"/>
                </a:cubicBezTo>
                <a:cubicBezTo>
                  <a:pt x="210194" y="3969452"/>
                  <a:pt x="176258" y="4119047"/>
                  <a:pt x="145093" y="3878379"/>
                </a:cubicBezTo>
                <a:cubicBezTo>
                  <a:pt x="114274" y="3641175"/>
                  <a:pt x="72720" y="2448920"/>
                  <a:pt x="72373" y="2447189"/>
                </a:cubicBezTo>
                <a:cubicBezTo>
                  <a:pt x="72720" y="2447189"/>
                  <a:pt x="12120" y="1233809"/>
                  <a:pt x="0"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4D10A0E0-C884-4832-96E0-39D7CAFCD5DE}"/>
              </a:ext>
            </a:extLst>
          </p:cNvPr>
          <p:cNvSpPr>
            <a:spLocks noGrp="1"/>
          </p:cNvSpPr>
          <p:nvPr>
            <p:ph type="title"/>
          </p:nvPr>
        </p:nvSpPr>
        <p:spPr>
          <a:xfrm>
            <a:off x="535387" y="2248263"/>
            <a:ext cx="3768917" cy="1606163"/>
          </a:xfrm>
        </p:spPr>
        <p:txBody>
          <a:bodyPr vert="horz" lIns="91440" tIns="45720" rIns="91440" bIns="45720" rtlCol="0" anchor="b">
            <a:normAutofit/>
          </a:bodyPr>
          <a:lstStyle/>
          <a:p>
            <a:pPr algn="l"/>
            <a:r>
              <a:rPr lang="en-US">
                <a:solidFill>
                  <a:srgbClr val="FFFFFF"/>
                </a:solidFill>
              </a:rPr>
              <a:t>Networking</a:t>
            </a:r>
            <a:br>
              <a:rPr lang="en-US">
                <a:solidFill>
                  <a:srgbClr val="FFFFFF"/>
                </a:solidFill>
              </a:rPr>
            </a:br>
            <a:r>
              <a:rPr lang="en-US">
                <a:solidFill>
                  <a:srgbClr val="FFFFFF"/>
                </a:solidFill>
              </a:rPr>
              <a:t>Break</a:t>
            </a:r>
          </a:p>
        </p:txBody>
      </p:sp>
      <p:pic>
        <p:nvPicPr>
          <p:cNvPr id="6" name="Graphic 5" descr="Coffee">
            <a:extLst>
              <a:ext uri="{FF2B5EF4-FFF2-40B4-BE49-F238E27FC236}">
                <a16:creationId xmlns:a16="http://schemas.microsoft.com/office/drawing/2014/main" id="{A2494C94-0F60-DEB7-F960-569F87F5EA6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545698" y="1128672"/>
            <a:ext cx="3713176" cy="3713176"/>
          </a:xfrm>
          <a:prstGeom prst="rect">
            <a:avLst/>
          </a:prstGeom>
        </p:spPr>
      </p:pic>
      <p:pic>
        <p:nvPicPr>
          <p:cNvPr id="3076" name="Picture 4" descr="See the source image">
            <a:extLst>
              <a:ext uri="{FF2B5EF4-FFF2-40B4-BE49-F238E27FC236}">
                <a16:creationId xmlns:a16="http://schemas.microsoft.com/office/drawing/2014/main" id="{4B786693-B11B-F1EE-3DBE-FBB66C91B26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tretch/>
        </p:blipFill>
        <p:spPr bwMode="auto">
          <a:xfrm>
            <a:off x="7074010" y="4795226"/>
            <a:ext cx="4371155" cy="190145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CE74E436-E8E0-2C89-AC31-93EE0978186C}"/>
              </a:ext>
            </a:extLst>
          </p:cNvPr>
          <p:cNvSpPr txBox="1"/>
          <p:nvPr/>
        </p:nvSpPr>
        <p:spPr>
          <a:xfrm>
            <a:off x="4898128" y="5584597"/>
            <a:ext cx="3112851" cy="369332"/>
          </a:xfrm>
          <a:prstGeom prst="rect">
            <a:avLst/>
          </a:prstGeom>
          <a:noFill/>
        </p:spPr>
        <p:txBody>
          <a:bodyPr wrap="square" rtlCol="0">
            <a:spAutoFit/>
          </a:bodyPr>
          <a:lstStyle/>
          <a:p>
            <a:r>
              <a:rPr lang="en-US" b="1" i="1" dirty="0"/>
              <a:t>Coffee Sponsored by:</a:t>
            </a:r>
          </a:p>
        </p:txBody>
      </p:sp>
    </p:spTree>
    <p:extLst>
      <p:ext uri="{BB962C8B-B14F-4D97-AF65-F5344CB8AC3E}">
        <p14:creationId xmlns:p14="http://schemas.microsoft.com/office/powerpoint/2010/main" val="2673508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iterate>
                                    <p:tmPct val="10000"/>
                                  </p:iterate>
                                  <p:childTnLst>
                                    <p:set>
                                      <p:cBhvr>
                                        <p:cTn id="6" dur="1" fill="hold">
                                          <p:stCondLst>
                                            <p:cond delay="0"/>
                                          </p:stCondLst>
                                        </p:cTn>
                                        <p:tgtEl>
                                          <p:spTgt spid="6"/>
                                        </p:tgtEl>
                                        <p:attrNameLst>
                                          <p:attrName>style.visibility</p:attrName>
                                        </p:attrNameLst>
                                      </p:cBhvr>
                                      <p:to>
                                        <p:strVal val="visible"/>
                                      </p:to>
                                    </p:set>
                                    <p:animEffect transition="in" filter="fade">
                                      <p:cBhvr>
                                        <p:cTn id="7" dur="700"/>
                                        <p:tgtEl>
                                          <p:spTgt spid="6"/>
                                        </p:tgtEl>
                                      </p:cBhvr>
                                    </p:animEffect>
                                  </p:childTnLst>
                                </p:cTn>
                              </p:par>
                              <p:par>
                                <p:cTn id="8" presetID="10" presetClass="entr" presetSubtype="0" fill="hold" grpId="0" nodeType="withEffect">
                                  <p:stCondLst>
                                    <p:cond delay="1000"/>
                                  </p:stCondLst>
                                  <p:iterate type="lt">
                                    <p:tmPct val="10000"/>
                                  </p:iterate>
                                  <p:childTnLst>
                                    <p:set>
                                      <p:cBhvr>
                                        <p:cTn id="9" dur="1" fill="hold">
                                          <p:stCondLst>
                                            <p:cond delay="0"/>
                                          </p:stCondLst>
                                        </p:cTn>
                                        <p:tgtEl>
                                          <p:spTgt spid="2"/>
                                        </p:tgtEl>
                                        <p:attrNameLst>
                                          <p:attrName>style.visibility</p:attrName>
                                        </p:attrNameLst>
                                      </p:cBhvr>
                                      <p:to>
                                        <p:strVal val="visible"/>
                                      </p:to>
                                    </p:set>
                                    <p:animEffect transition="in" filter="fade">
                                      <p:cBhvr>
                                        <p:cTn id="10"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picture containing text&#10;&#10;Description automatically generated">
            <a:extLst>
              <a:ext uri="{FF2B5EF4-FFF2-40B4-BE49-F238E27FC236}">
                <a16:creationId xmlns:a16="http://schemas.microsoft.com/office/drawing/2014/main" id="{DC04238C-6E01-48A1-A4C2-E98E9F2705A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3154" y="2266327"/>
            <a:ext cx="9218045" cy="1843609"/>
          </a:xfrm>
          <a:prstGeom prst="rect">
            <a:avLst/>
          </a:prstGeom>
        </p:spPr>
      </p:pic>
    </p:spTree>
    <p:extLst>
      <p:ext uri="{BB962C8B-B14F-4D97-AF65-F5344CB8AC3E}">
        <p14:creationId xmlns:p14="http://schemas.microsoft.com/office/powerpoint/2010/main" val="297535979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2209800" y="2064918"/>
            <a:ext cx="7772400" cy="1470025"/>
          </a:xfrm>
        </p:spPr>
        <p:txBody>
          <a:bodyPr/>
          <a:lstStyle/>
          <a:p>
            <a:r>
              <a:rPr lang="en-US" dirty="0">
                <a:effectLst>
                  <a:outerShdw blurRad="50800" dist="50800" dir="5400000" algn="ctr" rotWithShape="0">
                    <a:srgbClr val="000000"/>
                  </a:outerShdw>
                </a:effectLst>
              </a:rPr>
              <a:t>Value-Based Care</a:t>
            </a:r>
          </a:p>
        </p:txBody>
      </p:sp>
      <p:pic>
        <p:nvPicPr>
          <p:cNvPr id="1026" name="Picture 2" descr="See the source image">
            <a:extLst>
              <a:ext uri="{FF2B5EF4-FFF2-40B4-BE49-F238E27FC236}">
                <a16:creationId xmlns:a16="http://schemas.microsoft.com/office/drawing/2014/main" id="{29780945-0274-4827-98F9-25F4298C1E2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20545" y="2878322"/>
            <a:ext cx="3550910" cy="32078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167519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2209800" y="398582"/>
            <a:ext cx="7772400" cy="1002720"/>
          </a:xfrm>
        </p:spPr>
        <p:txBody>
          <a:bodyPr/>
          <a:lstStyle/>
          <a:p>
            <a:r>
              <a:rPr lang="en-US" dirty="0">
                <a:effectLst>
                  <a:outerShdw blurRad="50800" dist="50800" dir="5400000" algn="ctr" rotWithShape="0">
                    <a:srgbClr val="000000"/>
                  </a:outerShdw>
                </a:effectLst>
              </a:rPr>
              <a:t>What is Value-Based Care?</a:t>
            </a:r>
            <a:endParaRPr lang="en-US" dirty="0"/>
          </a:p>
        </p:txBody>
      </p:sp>
      <p:sp>
        <p:nvSpPr>
          <p:cNvPr id="5" name="Subtitle 4"/>
          <p:cNvSpPr>
            <a:spLocks noGrp="1"/>
          </p:cNvSpPr>
          <p:nvPr>
            <p:ph type="subTitle" idx="1"/>
          </p:nvPr>
        </p:nvSpPr>
        <p:spPr>
          <a:xfrm>
            <a:off x="1796846" y="1396739"/>
            <a:ext cx="4498258" cy="4788908"/>
          </a:xfrm>
        </p:spPr>
        <p:txBody>
          <a:bodyPr/>
          <a:lstStyle/>
          <a:p>
            <a:pPr marL="457200" indent="-457200" algn="l">
              <a:buFont typeface="Arial" panose="020B0604020202020204" pitchFamily="34" charset="0"/>
              <a:buChar char="•"/>
            </a:pPr>
            <a:r>
              <a:rPr lang="en-US" sz="1400" dirty="0">
                <a:solidFill>
                  <a:schemeClr val="tx1"/>
                </a:solidFill>
              </a:rPr>
              <a:t>The improvement of quality and outcomes for patients</a:t>
            </a:r>
          </a:p>
          <a:p>
            <a:pPr marL="914400" lvl="1" indent="-457200" algn="l">
              <a:buFont typeface="Arial" panose="020B0604020202020204" pitchFamily="34" charset="0"/>
              <a:buChar char="•"/>
            </a:pPr>
            <a:r>
              <a:rPr lang="en-US" sz="1400" dirty="0">
                <a:solidFill>
                  <a:schemeClr val="tx1"/>
                </a:solidFill>
              </a:rPr>
              <a:t>Everyone wins: Payors, Physicians and Patients</a:t>
            </a:r>
          </a:p>
          <a:p>
            <a:pPr marL="457200" indent="-457200" algn="l">
              <a:buFont typeface="Arial" panose="020B0604020202020204" pitchFamily="34" charset="0"/>
              <a:buChar char="•"/>
            </a:pPr>
            <a:r>
              <a:rPr lang="en-US" sz="1400" dirty="0">
                <a:solidFill>
                  <a:schemeClr val="tx1"/>
                </a:solidFill>
              </a:rPr>
              <a:t>Goals of VBC:</a:t>
            </a:r>
          </a:p>
          <a:p>
            <a:pPr marL="914400" lvl="1" indent="-457200" algn="l">
              <a:buFont typeface="Arial" panose="020B0604020202020204" pitchFamily="34" charset="0"/>
              <a:buChar char="•"/>
            </a:pPr>
            <a:r>
              <a:rPr lang="en-US" sz="1400" dirty="0">
                <a:solidFill>
                  <a:schemeClr val="tx1"/>
                </a:solidFill>
              </a:rPr>
              <a:t>Practicing evidence-based medicine</a:t>
            </a:r>
          </a:p>
          <a:p>
            <a:pPr marL="1371600" lvl="2" indent="-457200" algn="l">
              <a:buFont typeface="Arial" panose="020B0604020202020204" pitchFamily="34" charset="0"/>
              <a:buChar char="•"/>
            </a:pPr>
            <a:r>
              <a:rPr lang="en-US" sz="1400" dirty="0">
                <a:solidFill>
                  <a:schemeClr val="tx1"/>
                </a:solidFill>
              </a:rPr>
              <a:t>Using systematic reviews of medical literature to evaluate the best evidence on clinical topics</a:t>
            </a:r>
          </a:p>
          <a:p>
            <a:pPr marL="1371600" lvl="2" indent="-457200" algn="l">
              <a:buFont typeface="Arial" panose="020B0604020202020204" pitchFamily="34" charset="0"/>
              <a:buChar char="•"/>
            </a:pPr>
            <a:r>
              <a:rPr lang="en-US" sz="1400" dirty="0">
                <a:solidFill>
                  <a:schemeClr val="tx1"/>
                </a:solidFill>
              </a:rPr>
              <a:t>Ex: Knees- Physical therapy prior to surgery</a:t>
            </a:r>
          </a:p>
          <a:p>
            <a:pPr marL="914400" lvl="1" indent="-457200" algn="l">
              <a:buFont typeface="Arial" panose="020B0604020202020204" pitchFamily="34" charset="0"/>
              <a:buChar char="•"/>
            </a:pPr>
            <a:r>
              <a:rPr lang="en-US" sz="1400" dirty="0">
                <a:solidFill>
                  <a:schemeClr val="tx1"/>
                </a:solidFill>
              </a:rPr>
              <a:t>Wellness and prevention</a:t>
            </a:r>
          </a:p>
          <a:p>
            <a:pPr marL="1371600" lvl="2" indent="-457200" algn="l">
              <a:buFont typeface="Arial" panose="020B0604020202020204" pitchFamily="34" charset="0"/>
              <a:buChar char="•"/>
            </a:pPr>
            <a:r>
              <a:rPr lang="en-US" sz="1400" dirty="0">
                <a:solidFill>
                  <a:schemeClr val="tx1"/>
                </a:solidFill>
              </a:rPr>
              <a:t>Diabetes:</a:t>
            </a:r>
          </a:p>
          <a:p>
            <a:pPr marL="1828800" lvl="3" indent="-457200" algn="l">
              <a:buFont typeface="Arial" panose="020B0604020202020204" pitchFamily="34" charset="0"/>
              <a:buChar char="•"/>
            </a:pPr>
            <a:r>
              <a:rPr lang="en-US" sz="1400" dirty="0">
                <a:solidFill>
                  <a:schemeClr val="tx1"/>
                </a:solidFill>
              </a:rPr>
              <a:t>Controlling blood sugar</a:t>
            </a:r>
          </a:p>
          <a:p>
            <a:pPr marL="1828800" lvl="3" indent="-457200" algn="l">
              <a:buFont typeface="Arial" panose="020B0604020202020204" pitchFamily="34" charset="0"/>
              <a:buChar char="•"/>
            </a:pPr>
            <a:r>
              <a:rPr lang="en-US" sz="1400" dirty="0">
                <a:solidFill>
                  <a:schemeClr val="tx1"/>
                </a:solidFill>
              </a:rPr>
              <a:t>Healthy diet</a:t>
            </a:r>
          </a:p>
          <a:p>
            <a:pPr marL="1828800" lvl="3" indent="-457200" algn="l">
              <a:buFont typeface="Arial" panose="020B0604020202020204" pitchFamily="34" charset="0"/>
              <a:buChar char="•"/>
            </a:pPr>
            <a:r>
              <a:rPr lang="en-US" sz="1400" dirty="0">
                <a:solidFill>
                  <a:schemeClr val="tx1"/>
                </a:solidFill>
              </a:rPr>
              <a:t>Emotional/Psychological issues</a:t>
            </a:r>
          </a:p>
          <a:p>
            <a:pPr marL="1828800" lvl="3" indent="-457200" algn="l">
              <a:buFont typeface="Arial" panose="020B0604020202020204" pitchFamily="34" charset="0"/>
              <a:buChar char="•"/>
            </a:pPr>
            <a:r>
              <a:rPr lang="en-US" sz="1400" dirty="0">
                <a:solidFill>
                  <a:schemeClr val="tx1"/>
                </a:solidFill>
              </a:rPr>
              <a:t>Managing </a:t>
            </a:r>
          </a:p>
          <a:p>
            <a:pPr marL="1828800" lvl="3" indent="-457200" algn="l">
              <a:buFont typeface="Arial" panose="020B0604020202020204" pitchFamily="34" charset="0"/>
              <a:buChar char="•"/>
            </a:pPr>
            <a:r>
              <a:rPr lang="en-US" sz="1400" dirty="0">
                <a:solidFill>
                  <a:schemeClr val="tx1"/>
                </a:solidFill>
              </a:rPr>
              <a:t>Controlling A1C</a:t>
            </a:r>
          </a:p>
          <a:p>
            <a:pPr marL="914400" lvl="1" indent="-457200" algn="l">
              <a:buFont typeface="Arial" panose="020B0604020202020204" pitchFamily="34" charset="0"/>
              <a:buChar char="•"/>
            </a:pPr>
            <a:r>
              <a:rPr lang="en-US" sz="1400" dirty="0">
                <a:solidFill>
                  <a:schemeClr val="tx1"/>
                </a:solidFill>
              </a:rPr>
              <a:t>Reducing unnecessary costs</a:t>
            </a:r>
          </a:p>
          <a:p>
            <a:pPr marL="1371600" lvl="2" indent="-457200" algn="l">
              <a:buFont typeface="Arial" panose="020B0604020202020204" pitchFamily="34" charset="0"/>
              <a:buChar char="•"/>
            </a:pPr>
            <a:r>
              <a:rPr lang="en-US" sz="1400" dirty="0">
                <a:solidFill>
                  <a:schemeClr val="tx1"/>
                </a:solidFill>
              </a:rPr>
              <a:t>Example: ER visits</a:t>
            </a:r>
          </a:p>
        </p:txBody>
      </p:sp>
      <p:sp>
        <p:nvSpPr>
          <p:cNvPr id="6" name="Slide Number Placeholder 5"/>
          <p:cNvSpPr>
            <a:spLocks noGrp="1"/>
          </p:cNvSpPr>
          <p:nvPr>
            <p:ph type="sldNum" sz="quarter" idx="10"/>
          </p:nvPr>
        </p:nvSpPr>
        <p:spPr/>
        <p:txBody>
          <a:bodyPr/>
          <a:lstStyle/>
          <a:p>
            <a:pPr defTabSz="457200"/>
            <a:fld id="{BA7FD24B-88E7-C540-A93C-D4245C019150}" type="slidenum">
              <a:rPr lang="en-US">
                <a:solidFill>
                  <a:prstClr val="black">
                    <a:tint val="75000"/>
                  </a:prstClr>
                </a:solidFill>
                <a:latin typeface="Calibri"/>
              </a:rPr>
              <a:pPr defTabSz="457200"/>
              <a:t>29</a:t>
            </a:fld>
            <a:endParaRPr lang="en-US" dirty="0">
              <a:solidFill>
                <a:prstClr val="black">
                  <a:tint val="75000"/>
                </a:prstClr>
              </a:solidFill>
              <a:latin typeface="Calibri"/>
            </a:endParaRPr>
          </a:p>
        </p:txBody>
      </p:sp>
      <p:grpSp>
        <p:nvGrpSpPr>
          <p:cNvPr id="7" name="Group 6">
            <a:extLst>
              <a:ext uri="{FF2B5EF4-FFF2-40B4-BE49-F238E27FC236}">
                <a16:creationId xmlns:a16="http://schemas.microsoft.com/office/drawing/2014/main" id="{0E56B4C0-75C4-4BA2-9991-A57A1D1C0D62}"/>
              </a:ext>
            </a:extLst>
          </p:cNvPr>
          <p:cNvGrpSpPr/>
          <p:nvPr/>
        </p:nvGrpSpPr>
        <p:grpSpPr>
          <a:xfrm>
            <a:off x="6368845" y="1598664"/>
            <a:ext cx="4393455" cy="4309806"/>
            <a:chOff x="3412000" y="716543"/>
            <a:chExt cx="5081954" cy="5163979"/>
          </a:xfrm>
        </p:grpSpPr>
        <p:sp>
          <p:nvSpPr>
            <p:cNvPr id="8" name="Forma libre 18">
              <a:extLst>
                <a:ext uri="{FF2B5EF4-FFF2-40B4-BE49-F238E27FC236}">
                  <a16:creationId xmlns:a16="http://schemas.microsoft.com/office/drawing/2014/main" id="{AA051145-8544-4D64-B6BB-DCC84689D4AD}"/>
                </a:ext>
              </a:extLst>
            </p:cNvPr>
            <p:cNvSpPr/>
            <p:nvPr/>
          </p:nvSpPr>
          <p:spPr>
            <a:xfrm>
              <a:off x="3677577" y="742281"/>
              <a:ext cx="4312078" cy="5138241"/>
            </a:xfrm>
            <a:custGeom>
              <a:avLst/>
              <a:gdLst>
                <a:gd name="connsiteX0" fmla="*/ 4068572 w 4070350"/>
                <a:gd name="connsiteY0" fmla="*/ 186881 h 5930900"/>
                <a:gd name="connsiteX1" fmla="*/ 2035873 w 4070350"/>
                <a:gd name="connsiteY1" fmla="*/ 3175 h 5930900"/>
                <a:gd name="connsiteX2" fmla="*/ 3175 w 4070350"/>
                <a:gd name="connsiteY2" fmla="*/ 186881 h 5930900"/>
                <a:gd name="connsiteX3" fmla="*/ 4382 w 4070350"/>
                <a:gd name="connsiteY3" fmla="*/ 193231 h 5930900"/>
                <a:gd name="connsiteX4" fmla="*/ 67120 w 4070350"/>
                <a:gd name="connsiteY4" fmla="*/ 701231 h 5930900"/>
                <a:gd name="connsiteX5" fmla="*/ 1499171 w 4070350"/>
                <a:gd name="connsiteY5" fmla="*/ 3092259 h 5930900"/>
                <a:gd name="connsiteX6" fmla="*/ 1740916 w 4070350"/>
                <a:gd name="connsiteY6" fmla="*/ 5611940 h 5930900"/>
                <a:gd name="connsiteX7" fmla="*/ 1740916 w 4070350"/>
                <a:gd name="connsiteY7" fmla="*/ 5903341 h 5930900"/>
                <a:gd name="connsiteX8" fmla="*/ 2035873 w 4070350"/>
                <a:gd name="connsiteY8" fmla="*/ 5930011 h 5930900"/>
                <a:gd name="connsiteX9" fmla="*/ 2330831 w 4070350"/>
                <a:gd name="connsiteY9" fmla="*/ 5903341 h 5930900"/>
                <a:gd name="connsiteX10" fmla="*/ 2330831 w 4070350"/>
                <a:gd name="connsiteY10" fmla="*/ 5611940 h 5930900"/>
                <a:gd name="connsiteX11" fmla="*/ 2572576 w 4070350"/>
                <a:gd name="connsiteY11" fmla="*/ 3092259 h 5930900"/>
                <a:gd name="connsiteX12" fmla="*/ 4004374 w 4070350"/>
                <a:gd name="connsiteY12" fmla="*/ 701104 h 5930900"/>
                <a:gd name="connsiteX13" fmla="*/ 4067112 w 4070350"/>
                <a:gd name="connsiteY13" fmla="*/ 193104 h 5930900"/>
                <a:gd name="connsiteX14" fmla="*/ 4068572 w 4070350"/>
                <a:gd name="connsiteY14" fmla="*/ 186881 h 5930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070350" h="5930900">
                  <a:moveTo>
                    <a:pt x="4068572" y="186881"/>
                  </a:moveTo>
                  <a:cubicBezTo>
                    <a:pt x="4068572" y="85281"/>
                    <a:pt x="3158490" y="3175"/>
                    <a:pt x="2035873" y="3175"/>
                  </a:cubicBezTo>
                  <a:cubicBezTo>
                    <a:pt x="913257" y="3175"/>
                    <a:pt x="3175" y="85725"/>
                    <a:pt x="3175" y="186881"/>
                  </a:cubicBezTo>
                  <a:cubicBezTo>
                    <a:pt x="3202" y="189052"/>
                    <a:pt x="3611" y="191201"/>
                    <a:pt x="4382" y="193231"/>
                  </a:cubicBezTo>
                  <a:lnTo>
                    <a:pt x="67120" y="701231"/>
                  </a:lnTo>
                  <a:lnTo>
                    <a:pt x="1499171" y="3092259"/>
                  </a:lnTo>
                  <a:lnTo>
                    <a:pt x="1740916" y="5611940"/>
                  </a:lnTo>
                  <a:lnTo>
                    <a:pt x="1740916" y="5903341"/>
                  </a:lnTo>
                  <a:cubicBezTo>
                    <a:pt x="1740916" y="5918073"/>
                    <a:pt x="1872996" y="5930011"/>
                    <a:pt x="2035873" y="5930011"/>
                  </a:cubicBezTo>
                  <a:cubicBezTo>
                    <a:pt x="2198751" y="5930011"/>
                    <a:pt x="2330831" y="5918073"/>
                    <a:pt x="2330831" y="5903341"/>
                  </a:cubicBezTo>
                  <a:lnTo>
                    <a:pt x="2330831" y="5611940"/>
                  </a:lnTo>
                  <a:lnTo>
                    <a:pt x="2572576" y="3092259"/>
                  </a:lnTo>
                  <a:lnTo>
                    <a:pt x="4004374" y="701104"/>
                  </a:lnTo>
                  <a:lnTo>
                    <a:pt x="4067112" y="193104"/>
                  </a:lnTo>
                  <a:cubicBezTo>
                    <a:pt x="4067955" y="191129"/>
                    <a:pt x="4068449" y="189024"/>
                    <a:pt x="4068572" y="186881"/>
                  </a:cubicBezTo>
                  <a:close/>
                </a:path>
              </a:pathLst>
            </a:custGeom>
            <a:solidFill>
              <a:schemeClr val="bg1">
                <a:lumMod val="85000"/>
              </a:schemeClr>
            </a:solidFill>
            <a:ln w="6350" cap="flat">
              <a:noFill/>
              <a:prstDash val="solid"/>
              <a:miter/>
            </a:ln>
          </p:spPr>
          <p:txBody>
            <a:bodyPr rtlCol="0" anchor="ctr"/>
            <a:lstStyle/>
            <a:p>
              <a:pPr defTabSz="457200"/>
              <a:endParaRPr lang="es-MX" sz="675" dirty="0">
                <a:solidFill>
                  <a:prstClr val="black"/>
                </a:solidFill>
                <a:latin typeface="Calibri"/>
              </a:endParaRPr>
            </a:p>
          </p:txBody>
        </p:sp>
        <p:sp>
          <p:nvSpPr>
            <p:cNvPr id="9" name="Forma libre 19">
              <a:extLst>
                <a:ext uri="{FF2B5EF4-FFF2-40B4-BE49-F238E27FC236}">
                  <a16:creationId xmlns:a16="http://schemas.microsoft.com/office/drawing/2014/main" id="{3433400C-D020-4415-8E36-154ECAD9E49E}"/>
                </a:ext>
              </a:extLst>
            </p:cNvPr>
            <p:cNvSpPr/>
            <p:nvPr/>
          </p:nvSpPr>
          <p:spPr>
            <a:xfrm>
              <a:off x="3835191" y="2145350"/>
              <a:ext cx="4004762" cy="694568"/>
            </a:xfrm>
            <a:custGeom>
              <a:avLst/>
              <a:gdLst>
                <a:gd name="connsiteX0" fmla="*/ 2893759 w 5784850"/>
                <a:gd name="connsiteY0" fmla="*/ 84582 h 1003300"/>
                <a:gd name="connsiteX1" fmla="*/ 3175 w 5784850"/>
                <a:gd name="connsiteY1" fmla="*/ 3175 h 1003300"/>
                <a:gd name="connsiteX2" fmla="*/ 3175 w 5784850"/>
                <a:gd name="connsiteY2" fmla="*/ 922401 h 1003300"/>
                <a:gd name="connsiteX3" fmla="*/ 2893759 w 5784850"/>
                <a:gd name="connsiteY3" fmla="*/ 1003808 h 1003300"/>
                <a:gd name="connsiteX4" fmla="*/ 5784342 w 5784850"/>
                <a:gd name="connsiteY4" fmla="*/ 922401 h 1003300"/>
                <a:gd name="connsiteX5" fmla="*/ 5784342 w 5784850"/>
                <a:gd name="connsiteY5" fmla="*/ 3175 h 1003300"/>
                <a:gd name="connsiteX6" fmla="*/ 2893759 w 5784850"/>
                <a:gd name="connsiteY6" fmla="*/ 84582 h 1003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84850" h="1003300">
                  <a:moveTo>
                    <a:pt x="2893759" y="84582"/>
                  </a:moveTo>
                  <a:cubicBezTo>
                    <a:pt x="1297305" y="84582"/>
                    <a:pt x="3175" y="48133"/>
                    <a:pt x="3175" y="3175"/>
                  </a:cubicBezTo>
                  <a:lnTo>
                    <a:pt x="3175" y="922401"/>
                  </a:lnTo>
                  <a:cubicBezTo>
                    <a:pt x="3175" y="967359"/>
                    <a:pt x="1297305" y="1003808"/>
                    <a:pt x="2893759" y="1003808"/>
                  </a:cubicBezTo>
                  <a:cubicBezTo>
                    <a:pt x="4490212" y="1003808"/>
                    <a:pt x="5784342" y="967359"/>
                    <a:pt x="5784342" y="922401"/>
                  </a:cubicBezTo>
                  <a:lnTo>
                    <a:pt x="5784342" y="3175"/>
                  </a:lnTo>
                  <a:cubicBezTo>
                    <a:pt x="5784342" y="48133"/>
                    <a:pt x="4490212" y="84582"/>
                    <a:pt x="2893759" y="84582"/>
                  </a:cubicBezTo>
                  <a:close/>
                </a:path>
              </a:pathLst>
            </a:custGeom>
            <a:solidFill>
              <a:schemeClr val="accent1"/>
            </a:solidFill>
            <a:ln w="6350" cap="flat">
              <a:noFill/>
              <a:prstDash val="solid"/>
              <a:miter/>
            </a:ln>
          </p:spPr>
          <p:txBody>
            <a:bodyPr rtlCol="0" anchor="ctr"/>
            <a:lstStyle/>
            <a:p>
              <a:pPr defTabSz="457200"/>
              <a:endParaRPr lang="es-MX" sz="675" b="1" dirty="0">
                <a:solidFill>
                  <a:prstClr val="black"/>
                </a:solidFill>
                <a:latin typeface="Calibri"/>
              </a:endParaRPr>
            </a:p>
          </p:txBody>
        </p:sp>
        <p:sp>
          <p:nvSpPr>
            <p:cNvPr id="10" name="Forma libre 20">
              <a:extLst>
                <a:ext uri="{FF2B5EF4-FFF2-40B4-BE49-F238E27FC236}">
                  <a16:creationId xmlns:a16="http://schemas.microsoft.com/office/drawing/2014/main" id="{878458E3-57E0-4BA9-8574-2092D7E036D7}"/>
                </a:ext>
              </a:extLst>
            </p:cNvPr>
            <p:cNvSpPr/>
            <p:nvPr/>
          </p:nvSpPr>
          <p:spPr>
            <a:xfrm>
              <a:off x="3956212" y="3068235"/>
              <a:ext cx="3762981" cy="694569"/>
            </a:xfrm>
            <a:custGeom>
              <a:avLst/>
              <a:gdLst>
                <a:gd name="connsiteX0" fmla="*/ 2718943 w 5435600"/>
                <a:gd name="connsiteY0" fmla="*/ 84582 h 1003300"/>
                <a:gd name="connsiteX1" fmla="*/ 3175 w 5435600"/>
                <a:gd name="connsiteY1" fmla="*/ 3175 h 1003300"/>
                <a:gd name="connsiteX2" fmla="*/ 3175 w 5435600"/>
                <a:gd name="connsiteY2" fmla="*/ 922338 h 1003300"/>
                <a:gd name="connsiteX3" fmla="*/ 2718943 w 5435600"/>
                <a:gd name="connsiteY3" fmla="*/ 1003745 h 1003300"/>
                <a:gd name="connsiteX4" fmla="*/ 5434712 w 5435600"/>
                <a:gd name="connsiteY4" fmla="*/ 922338 h 1003300"/>
                <a:gd name="connsiteX5" fmla="*/ 5434712 w 5435600"/>
                <a:gd name="connsiteY5" fmla="*/ 3175 h 1003300"/>
                <a:gd name="connsiteX6" fmla="*/ 2718943 w 5435600"/>
                <a:gd name="connsiteY6" fmla="*/ 84582 h 1003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35600" h="1003300">
                  <a:moveTo>
                    <a:pt x="2718943" y="84582"/>
                  </a:moveTo>
                  <a:cubicBezTo>
                    <a:pt x="1219073" y="84582"/>
                    <a:pt x="3175" y="48133"/>
                    <a:pt x="3175" y="3175"/>
                  </a:cubicBezTo>
                  <a:lnTo>
                    <a:pt x="3175" y="922338"/>
                  </a:lnTo>
                  <a:cubicBezTo>
                    <a:pt x="3175" y="967296"/>
                    <a:pt x="1219073" y="1003745"/>
                    <a:pt x="2718943" y="1003745"/>
                  </a:cubicBezTo>
                  <a:cubicBezTo>
                    <a:pt x="4218813" y="1003745"/>
                    <a:pt x="5434712" y="967296"/>
                    <a:pt x="5434712" y="922338"/>
                  </a:cubicBezTo>
                  <a:lnTo>
                    <a:pt x="5434712" y="3175"/>
                  </a:lnTo>
                  <a:cubicBezTo>
                    <a:pt x="5434712" y="48133"/>
                    <a:pt x="4218813" y="84582"/>
                    <a:pt x="2718943" y="84582"/>
                  </a:cubicBezTo>
                  <a:close/>
                </a:path>
              </a:pathLst>
            </a:custGeom>
            <a:solidFill>
              <a:schemeClr val="accent2"/>
            </a:solidFill>
            <a:ln w="6350" cap="flat">
              <a:noFill/>
              <a:prstDash val="solid"/>
              <a:miter/>
            </a:ln>
          </p:spPr>
          <p:txBody>
            <a:bodyPr rtlCol="0" anchor="ctr"/>
            <a:lstStyle/>
            <a:p>
              <a:pPr defTabSz="457200"/>
              <a:endParaRPr lang="es-MX" sz="675" dirty="0">
                <a:solidFill>
                  <a:prstClr val="black"/>
                </a:solidFill>
                <a:latin typeface="Calibri"/>
              </a:endParaRPr>
            </a:p>
          </p:txBody>
        </p:sp>
        <p:sp>
          <p:nvSpPr>
            <p:cNvPr id="11" name="Forma libre 21">
              <a:extLst>
                <a:ext uri="{FF2B5EF4-FFF2-40B4-BE49-F238E27FC236}">
                  <a16:creationId xmlns:a16="http://schemas.microsoft.com/office/drawing/2014/main" id="{86535B2C-8F42-4C48-AD4B-D3C669D7FABE}"/>
                </a:ext>
              </a:extLst>
            </p:cNvPr>
            <p:cNvSpPr/>
            <p:nvPr/>
          </p:nvSpPr>
          <p:spPr>
            <a:xfrm>
              <a:off x="4136492" y="3991083"/>
              <a:ext cx="3402508" cy="694569"/>
            </a:xfrm>
            <a:custGeom>
              <a:avLst/>
              <a:gdLst>
                <a:gd name="connsiteX0" fmla="*/ 2458530 w 4914900"/>
                <a:gd name="connsiteY0" fmla="*/ 84582 h 1003300"/>
                <a:gd name="connsiteX1" fmla="*/ 3175 w 4914900"/>
                <a:gd name="connsiteY1" fmla="*/ 3175 h 1003300"/>
                <a:gd name="connsiteX2" fmla="*/ 3175 w 4914900"/>
                <a:gd name="connsiteY2" fmla="*/ 922338 h 1003300"/>
                <a:gd name="connsiteX3" fmla="*/ 2458530 w 4914900"/>
                <a:gd name="connsiteY3" fmla="*/ 1003745 h 1003300"/>
                <a:gd name="connsiteX4" fmla="*/ 4913884 w 4914900"/>
                <a:gd name="connsiteY4" fmla="*/ 922338 h 1003300"/>
                <a:gd name="connsiteX5" fmla="*/ 4913884 w 4914900"/>
                <a:gd name="connsiteY5" fmla="*/ 3175 h 1003300"/>
                <a:gd name="connsiteX6" fmla="*/ 2458530 w 4914900"/>
                <a:gd name="connsiteY6" fmla="*/ 84582 h 1003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14900" h="1003300">
                  <a:moveTo>
                    <a:pt x="2458530" y="84582"/>
                  </a:moveTo>
                  <a:cubicBezTo>
                    <a:pt x="1102487" y="84582"/>
                    <a:pt x="3175" y="48133"/>
                    <a:pt x="3175" y="3175"/>
                  </a:cubicBezTo>
                  <a:lnTo>
                    <a:pt x="3175" y="922338"/>
                  </a:lnTo>
                  <a:cubicBezTo>
                    <a:pt x="3175" y="967296"/>
                    <a:pt x="1102487" y="1003745"/>
                    <a:pt x="2458530" y="1003745"/>
                  </a:cubicBezTo>
                  <a:cubicBezTo>
                    <a:pt x="3814572" y="1003745"/>
                    <a:pt x="4913884" y="967296"/>
                    <a:pt x="4913884" y="922338"/>
                  </a:cubicBezTo>
                  <a:lnTo>
                    <a:pt x="4913884" y="3175"/>
                  </a:lnTo>
                  <a:cubicBezTo>
                    <a:pt x="4913884" y="48133"/>
                    <a:pt x="3814572" y="84582"/>
                    <a:pt x="2458530" y="84582"/>
                  </a:cubicBezTo>
                  <a:close/>
                </a:path>
              </a:pathLst>
            </a:custGeom>
            <a:solidFill>
              <a:schemeClr val="accent3"/>
            </a:solidFill>
            <a:ln w="6350" cap="flat">
              <a:noFill/>
              <a:prstDash val="solid"/>
              <a:miter/>
            </a:ln>
          </p:spPr>
          <p:txBody>
            <a:bodyPr rtlCol="0" anchor="ctr"/>
            <a:lstStyle/>
            <a:p>
              <a:pPr defTabSz="457200"/>
              <a:endParaRPr lang="es-MX" sz="675" dirty="0">
                <a:solidFill>
                  <a:prstClr val="black"/>
                </a:solidFill>
                <a:latin typeface="Calibri"/>
              </a:endParaRPr>
            </a:p>
          </p:txBody>
        </p:sp>
        <p:sp>
          <p:nvSpPr>
            <p:cNvPr id="12" name="Forma libre 26">
              <a:extLst>
                <a:ext uri="{FF2B5EF4-FFF2-40B4-BE49-F238E27FC236}">
                  <a16:creationId xmlns:a16="http://schemas.microsoft.com/office/drawing/2014/main" id="{A39B6556-FA9F-4ECC-81E0-2F6D1C9F514D}"/>
                </a:ext>
              </a:extLst>
            </p:cNvPr>
            <p:cNvSpPr/>
            <p:nvPr/>
          </p:nvSpPr>
          <p:spPr>
            <a:xfrm>
              <a:off x="4307760" y="4896387"/>
              <a:ext cx="3059620" cy="694568"/>
            </a:xfrm>
            <a:custGeom>
              <a:avLst/>
              <a:gdLst>
                <a:gd name="connsiteX0" fmla="*/ 2211134 w 4419600"/>
                <a:gd name="connsiteY0" fmla="*/ 84518 h 1003300"/>
                <a:gd name="connsiteX1" fmla="*/ 3175 w 4419600"/>
                <a:gd name="connsiteY1" fmla="*/ 3175 h 1003300"/>
                <a:gd name="connsiteX2" fmla="*/ 3175 w 4419600"/>
                <a:gd name="connsiteY2" fmla="*/ 922338 h 1003300"/>
                <a:gd name="connsiteX3" fmla="*/ 2211134 w 4419600"/>
                <a:gd name="connsiteY3" fmla="*/ 1003745 h 1003300"/>
                <a:gd name="connsiteX4" fmla="*/ 4419092 w 4419600"/>
                <a:gd name="connsiteY4" fmla="*/ 922338 h 1003300"/>
                <a:gd name="connsiteX5" fmla="*/ 4419092 w 4419600"/>
                <a:gd name="connsiteY5" fmla="*/ 3175 h 1003300"/>
                <a:gd name="connsiteX6" fmla="*/ 2211134 w 4419600"/>
                <a:gd name="connsiteY6" fmla="*/ 84518 h 1003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19600" h="1003300">
                  <a:moveTo>
                    <a:pt x="2211134" y="84518"/>
                  </a:moveTo>
                  <a:cubicBezTo>
                    <a:pt x="991934" y="84518"/>
                    <a:pt x="3175" y="48133"/>
                    <a:pt x="3175" y="3175"/>
                  </a:cubicBezTo>
                  <a:lnTo>
                    <a:pt x="3175" y="922338"/>
                  </a:lnTo>
                  <a:cubicBezTo>
                    <a:pt x="3175" y="967296"/>
                    <a:pt x="991743" y="1003745"/>
                    <a:pt x="2211134" y="1003745"/>
                  </a:cubicBezTo>
                  <a:cubicBezTo>
                    <a:pt x="3430524" y="1003745"/>
                    <a:pt x="4419092" y="967296"/>
                    <a:pt x="4419092" y="922338"/>
                  </a:cubicBezTo>
                  <a:lnTo>
                    <a:pt x="4419092" y="3175"/>
                  </a:lnTo>
                  <a:cubicBezTo>
                    <a:pt x="4419092" y="48133"/>
                    <a:pt x="3430334" y="84518"/>
                    <a:pt x="2211134" y="84518"/>
                  </a:cubicBezTo>
                  <a:close/>
                </a:path>
              </a:pathLst>
            </a:custGeom>
            <a:solidFill>
              <a:schemeClr val="accent4"/>
            </a:solidFill>
            <a:ln w="6350" cap="flat">
              <a:noFill/>
              <a:prstDash val="solid"/>
              <a:miter/>
            </a:ln>
          </p:spPr>
          <p:txBody>
            <a:bodyPr rtlCol="0" anchor="ctr"/>
            <a:lstStyle/>
            <a:p>
              <a:pPr defTabSz="457200"/>
              <a:endParaRPr lang="es-MX" sz="675">
                <a:solidFill>
                  <a:prstClr val="black"/>
                </a:solidFill>
                <a:latin typeface="Calibri"/>
              </a:endParaRPr>
            </a:p>
          </p:txBody>
        </p:sp>
        <p:sp>
          <p:nvSpPr>
            <p:cNvPr id="13" name="Rectangle 140">
              <a:extLst>
                <a:ext uri="{FF2B5EF4-FFF2-40B4-BE49-F238E27FC236}">
                  <a16:creationId xmlns:a16="http://schemas.microsoft.com/office/drawing/2014/main" id="{157DFF65-6190-4C5B-8166-20885BB8ADFD}"/>
                </a:ext>
              </a:extLst>
            </p:cNvPr>
            <p:cNvSpPr/>
            <p:nvPr/>
          </p:nvSpPr>
          <p:spPr>
            <a:xfrm>
              <a:off x="4147400" y="1807964"/>
              <a:ext cx="3389164" cy="235095"/>
            </a:xfrm>
            <a:prstGeom prst="rect">
              <a:avLst/>
            </a:prstGeom>
          </p:spPr>
          <p:txBody>
            <a:bodyPr wrap="square">
              <a:spAutoFit/>
            </a:bodyPr>
            <a:lstStyle/>
            <a:p>
              <a:pPr algn="ctr" defTabSz="457200"/>
              <a:r>
                <a:rPr lang="en-US" sz="675" b="1" dirty="0">
                  <a:solidFill>
                    <a:prstClr val="white"/>
                  </a:solidFill>
                  <a:latin typeface="Calibri"/>
                  <a:ea typeface="Roboto Medium" panose="02000000000000000000" pitchFamily="2" charset="0"/>
                  <a:cs typeface="Montserrat" charset="0"/>
                </a:rPr>
                <a:t>Awareness</a:t>
              </a:r>
              <a:endParaRPr lang="en-US" sz="2026" b="1" dirty="0">
                <a:solidFill>
                  <a:prstClr val="white"/>
                </a:solidFill>
                <a:latin typeface="Calibri"/>
                <a:ea typeface="Roboto Medium" panose="02000000000000000000" pitchFamily="2" charset="0"/>
                <a:cs typeface="Montserrat" charset="0"/>
              </a:endParaRPr>
            </a:p>
          </p:txBody>
        </p:sp>
        <p:sp>
          <p:nvSpPr>
            <p:cNvPr id="14" name="Rectangle 13">
              <a:extLst>
                <a:ext uri="{FF2B5EF4-FFF2-40B4-BE49-F238E27FC236}">
                  <a16:creationId xmlns:a16="http://schemas.microsoft.com/office/drawing/2014/main" id="{87120EFD-BE85-44DC-85DC-83DAFBB59BF0}"/>
                </a:ext>
              </a:extLst>
            </p:cNvPr>
            <p:cNvSpPr/>
            <p:nvPr/>
          </p:nvSpPr>
          <p:spPr>
            <a:xfrm>
              <a:off x="4800134" y="2306664"/>
              <a:ext cx="2176248" cy="405653"/>
            </a:xfrm>
            <a:prstGeom prst="rect">
              <a:avLst/>
            </a:prstGeom>
          </p:spPr>
          <p:txBody>
            <a:bodyPr wrap="none">
              <a:spAutoFit/>
            </a:bodyPr>
            <a:lstStyle/>
            <a:p>
              <a:pPr defTabSz="457200"/>
              <a:r>
                <a:rPr lang="en-US" sz="1600" b="1" dirty="0">
                  <a:solidFill>
                    <a:srgbClr val="000000"/>
                  </a:solidFill>
                  <a:latin typeface="Calibri"/>
                  <a:ea typeface="Cambria" panose="02040503050406030204" pitchFamily="18" charset="0"/>
                  <a:cs typeface="Times New Roman" panose="02020603050405020304" pitchFamily="18" charset="0"/>
                </a:rPr>
                <a:t>Support Care Teams</a:t>
              </a:r>
              <a:endParaRPr lang="en-US" sz="1600" b="1" dirty="0">
                <a:solidFill>
                  <a:prstClr val="white"/>
                </a:solidFill>
                <a:latin typeface="Calibri"/>
                <a:ea typeface="Lato Light" panose="020F0502020204030203" pitchFamily="34" charset="0"/>
                <a:cs typeface="Lato Light" panose="020F0502020204030203" pitchFamily="34" charset="0"/>
              </a:endParaRPr>
            </a:p>
          </p:txBody>
        </p:sp>
        <p:sp>
          <p:nvSpPr>
            <p:cNvPr id="15" name="Rectangle 14">
              <a:extLst>
                <a:ext uri="{FF2B5EF4-FFF2-40B4-BE49-F238E27FC236}">
                  <a16:creationId xmlns:a16="http://schemas.microsoft.com/office/drawing/2014/main" id="{E868C75D-59D5-425F-A5C1-EEC61D4035A0}"/>
                </a:ext>
              </a:extLst>
            </p:cNvPr>
            <p:cNvSpPr/>
            <p:nvPr/>
          </p:nvSpPr>
          <p:spPr>
            <a:xfrm>
              <a:off x="4180307" y="3251610"/>
              <a:ext cx="3469375" cy="405653"/>
            </a:xfrm>
            <a:prstGeom prst="rect">
              <a:avLst/>
            </a:prstGeom>
          </p:spPr>
          <p:txBody>
            <a:bodyPr wrap="none">
              <a:spAutoFit/>
            </a:bodyPr>
            <a:lstStyle/>
            <a:p>
              <a:pPr defTabSz="457200"/>
              <a:r>
                <a:rPr lang="en-US" sz="1600" b="1" dirty="0">
                  <a:solidFill>
                    <a:srgbClr val="000000"/>
                  </a:solidFill>
                  <a:latin typeface="Calibri"/>
                  <a:ea typeface="Cambria" panose="02040503050406030204" pitchFamily="18" charset="0"/>
                  <a:cs typeface="Times New Roman" panose="02020603050405020304" pitchFamily="18" charset="0"/>
                </a:rPr>
                <a:t>Delivery of Excellent Patient Care</a:t>
              </a:r>
              <a:endParaRPr lang="en-US" sz="1600" b="1" dirty="0">
                <a:solidFill>
                  <a:prstClr val="white"/>
                </a:solidFill>
                <a:latin typeface="Calibri"/>
                <a:ea typeface="Lato Light" panose="020F0502020204030203" pitchFamily="34" charset="0"/>
                <a:cs typeface="Lato Light" panose="020F0502020204030203" pitchFamily="34" charset="0"/>
              </a:endParaRPr>
            </a:p>
          </p:txBody>
        </p:sp>
        <p:sp>
          <p:nvSpPr>
            <p:cNvPr id="16" name="Rectangle 15">
              <a:extLst>
                <a:ext uri="{FF2B5EF4-FFF2-40B4-BE49-F238E27FC236}">
                  <a16:creationId xmlns:a16="http://schemas.microsoft.com/office/drawing/2014/main" id="{6E0ED775-22F2-43CD-9000-F3BB83241080}"/>
                </a:ext>
              </a:extLst>
            </p:cNvPr>
            <p:cNvSpPr/>
            <p:nvPr/>
          </p:nvSpPr>
          <p:spPr>
            <a:xfrm>
              <a:off x="4462610" y="4159314"/>
              <a:ext cx="2797558" cy="405653"/>
            </a:xfrm>
            <a:prstGeom prst="rect">
              <a:avLst/>
            </a:prstGeom>
          </p:spPr>
          <p:txBody>
            <a:bodyPr wrap="none">
              <a:spAutoFit/>
            </a:bodyPr>
            <a:lstStyle/>
            <a:p>
              <a:pPr defTabSz="457200"/>
              <a:r>
                <a:rPr lang="en-US" sz="1600" b="1" dirty="0">
                  <a:solidFill>
                    <a:prstClr val="black"/>
                  </a:solidFill>
                  <a:latin typeface="Calibri"/>
                  <a:ea typeface="Lato Light" panose="020F0502020204030203" pitchFamily="34" charset="0"/>
                  <a:cs typeface="Lato Light" panose="020F0502020204030203" pitchFamily="34" charset="0"/>
                </a:rPr>
                <a:t>Improve Health Outcomes</a:t>
              </a:r>
            </a:p>
          </p:txBody>
        </p:sp>
        <p:sp>
          <p:nvSpPr>
            <p:cNvPr id="17" name="Rectangle 16">
              <a:extLst>
                <a:ext uri="{FF2B5EF4-FFF2-40B4-BE49-F238E27FC236}">
                  <a16:creationId xmlns:a16="http://schemas.microsoft.com/office/drawing/2014/main" id="{98BB7728-042E-4C6F-AF04-1F566173C406}"/>
                </a:ext>
              </a:extLst>
            </p:cNvPr>
            <p:cNvSpPr/>
            <p:nvPr/>
          </p:nvSpPr>
          <p:spPr>
            <a:xfrm>
              <a:off x="4685707" y="5040845"/>
              <a:ext cx="2351362" cy="405653"/>
            </a:xfrm>
            <a:prstGeom prst="rect">
              <a:avLst/>
            </a:prstGeom>
          </p:spPr>
          <p:txBody>
            <a:bodyPr wrap="none">
              <a:spAutoFit/>
            </a:bodyPr>
            <a:lstStyle/>
            <a:p>
              <a:pPr defTabSz="457200"/>
              <a:r>
                <a:rPr lang="en-US" sz="1600" b="1" dirty="0">
                  <a:solidFill>
                    <a:prstClr val="black"/>
                  </a:solidFill>
                  <a:latin typeface="Calibri"/>
                  <a:ea typeface="Lato Light" panose="020F0502020204030203" pitchFamily="34" charset="0"/>
                  <a:cs typeface="Lato Light" panose="020F0502020204030203" pitchFamily="34" charset="0"/>
                </a:rPr>
                <a:t>Reduce Medical Costs</a:t>
              </a:r>
            </a:p>
          </p:txBody>
        </p:sp>
        <p:sp>
          <p:nvSpPr>
            <p:cNvPr id="18" name="TextBox 17">
              <a:extLst>
                <a:ext uri="{FF2B5EF4-FFF2-40B4-BE49-F238E27FC236}">
                  <a16:creationId xmlns:a16="http://schemas.microsoft.com/office/drawing/2014/main" id="{451BD885-0C6B-4DB8-A846-B1A3BE325D1E}"/>
                </a:ext>
              </a:extLst>
            </p:cNvPr>
            <p:cNvSpPr txBox="1"/>
            <p:nvPr/>
          </p:nvSpPr>
          <p:spPr>
            <a:xfrm>
              <a:off x="3412000" y="716543"/>
              <a:ext cx="5081954" cy="1438226"/>
            </a:xfrm>
            <a:prstGeom prst="rect">
              <a:avLst/>
            </a:prstGeom>
            <a:noFill/>
          </p:spPr>
          <p:txBody>
            <a:bodyPr wrap="square" rtlCol="0">
              <a:spAutoFit/>
            </a:bodyPr>
            <a:lstStyle/>
            <a:p>
              <a:pPr algn="ctr" defTabSz="457200"/>
              <a:r>
                <a:rPr lang="en-US" sz="3600" b="1" dirty="0">
                  <a:solidFill>
                    <a:srgbClr val="000000"/>
                  </a:solidFill>
                  <a:latin typeface="Calibri"/>
                  <a:ea typeface="Cambria" panose="02040503050406030204" pitchFamily="18" charset="0"/>
                  <a:cs typeface="Times New Roman" panose="02020603050405020304" pitchFamily="18" charset="0"/>
                </a:rPr>
                <a:t>Innovative Collaboration</a:t>
              </a:r>
              <a:endParaRPr lang="en-US" sz="3600" b="1" dirty="0">
                <a:solidFill>
                  <a:prstClr val="black"/>
                </a:solidFill>
                <a:latin typeface="Calibri"/>
              </a:endParaRPr>
            </a:p>
          </p:txBody>
        </p:sp>
      </p:grpSp>
    </p:spTree>
    <p:extLst>
      <p:ext uri="{BB962C8B-B14F-4D97-AF65-F5344CB8AC3E}">
        <p14:creationId xmlns:p14="http://schemas.microsoft.com/office/powerpoint/2010/main" val="15489580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Graphic 1">
            <a:extLst>
              <a:ext uri="{FF2B5EF4-FFF2-40B4-BE49-F238E27FC236}">
                <a16:creationId xmlns:a16="http://schemas.microsoft.com/office/drawing/2014/main" id="{0D57E7FA-E8FC-45AC-868F-CDC814493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V="1">
            <a:off x="2599854" y="527562"/>
            <a:ext cx="6992292" cy="5102484"/>
          </a:xfrm>
          <a:custGeom>
            <a:avLst/>
            <a:gdLst/>
            <a:ahLst/>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accent1">
              <a:alpha val="20000"/>
            </a:schemeClr>
          </a:solidFill>
          <a:ln w="32707" cap="flat">
            <a:noFill/>
            <a:prstDash val="solid"/>
            <a:miter/>
          </a:ln>
        </p:spPr>
        <p:txBody>
          <a:bodyPr rtlCol="0" anchor="ctr"/>
          <a:lstStyle/>
          <a:p>
            <a:endParaRPr lang="en-US" dirty="0"/>
          </a:p>
        </p:txBody>
      </p:sp>
      <p:sp useBgFill="1">
        <p:nvSpPr>
          <p:cNvPr id="12" name="Rectangle 11">
            <a:extLst>
              <a:ext uri="{FF2B5EF4-FFF2-40B4-BE49-F238E27FC236}">
                <a16:creationId xmlns:a16="http://schemas.microsoft.com/office/drawing/2014/main" id="{B7BD7FCF-A254-4A97-A15C-319B676226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52FFAF72-6204-4676-9C6F-9A4CC4D918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5962785" cy="6858000"/>
          </a:xfrm>
          <a:custGeom>
            <a:avLst/>
            <a:gdLst>
              <a:gd name="connsiteX0" fmla="*/ 1044839 w 5962785"/>
              <a:gd name="connsiteY0" fmla="*/ 0 h 6858000"/>
              <a:gd name="connsiteX1" fmla="*/ 5962785 w 5962785"/>
              <a:gd name="connsiteY1" fmla="*/ 0 h 6858000"/>
              <a:gd name="connsiteX2" fmla="*/ 5962785 w 5962785"/>
              <a:gd name="connsiteY2" fmla="*/ 6858000 h 6858000"/>
              <a:gd name="connsiteX3" fmla="*/ 1469886 w 5962785"/>
              <a:gd name="connsiteY3" fmla="*/ 6858000 h 6858000"/>
              <a:gd name="connsiteX4" fmla="*/ 1416006 w 5962785"/>
              <a:gd name="connsiteY4" fmla="*/ 6823984 h 6858000"/>
              <a:gd name="connsiteX5" fmla="*/ 1232473 w 5962785"/>
              <a:gd name="connsiteY5" fmla="*/ 6733873 h 6858000"/>
              <a:gd name="connsiteX6" fmla="*/ 1075471 w 5962785"/>
              <a:gd name="connsiteY6" fmla="*/ 6503186 h 6858000"/>
              <a:gd name="connsiteX7" fmla="*/ 1020229 w 5962785"/>
              <a:gd name="connsiteY7" fmla="*/ 6438306 h 6858000"/>
              <a:gd name="connsiteX8" fmla="*/ 883579 w 5962785"/>
              <a:gd name="connsiteY8" fmla="*/ 6351798 h 6858000"/>
              <a:gd name="connsiteX9" fmla="*/ 645167 w 5962785"/>
              <a:gd name="connsiteY9" fmla="*/ 6167969 h 6858000"/>
              <a:gd name="connsiteX10" fmla="*/ 732391 w 5962785"/>
              <a:gd name="connsiteY10" fmla="*/ 6124716 h 6858000"/>
              <a:gd name="connsiteX11" fmla="*/ 985339 w 5962785"/>
              <a:gd name="connsiteY11" fmla="*/ 6236455 h 6858000"/>
              <a:gd name="connsiteX12" fmla="*/ 1168509 w 5962785"/>
              <a:gd name="connsiteY12" fmla="*/ 6265291 h 6858000"/>
              <a:gd name="connsiteX13" fmla="*/ 909746 w 5962785"/>
              <a:gd name="connsiteY13" fmla="*/ 6070649 h 6858000"/>
              <a:gd name="connsiteX14" fmla="*/ 659704 w 5962785"/>
              <a:gd name="connsiteY14" fmla="*/ 5818335 h 6858000"/>
              <a:gd name="connsiteX15" fmla="*/ 851597 w 5962785"/>
              <a:gd name="connsiteY15" fmla="*/ 5865193 h 6858000"/>
              <a:gd name="connsiteX16" fmla="*/ 860319 w 5962785"/>
              <a:gd name="connsiteY16" fmla="*/ 5832753 h 6858000"/>
              <a:gd name="connsiteX17" fmla="*/ 691686 w 5962785"/>
              <a:gd name="connsiteY17" fmla="*/ 5533581 h 6858000"/>
              <a:gd name="connsiteX18" fmla="*/ 610278 w 5962785"/>
              <a:gd name="connsiteY18" fmla="*/ 5411029 h 6858000"/>
              <a:gd name="connsiteX19" fmla="*/ 238123 w 5962785"/>
              <a:gd name="connsiteY19" fmla="*/ 5046976 h 6858000"/>
              <a:gd name="connsiteX20" fmla="*/ 592833 w 5962785"/>
              <a:gd name="connsiteY20" fmla="*/ 5209177 h 6858000"/>
              <a:gd name="connsiteX21" fmla="*/ 226494 w 5962785"/>
              <a:gd name="connsiteY21" fmla="*/ 4855939 h 6858000"/>
              <a:gd name="connsiteX22" fmla="*/ 49139 w 5962785"/>
              <a:gd name="connsiteY22" fmla="*/ 4726177 h 6858000"/>
              <a:gd name="connsiteX23" fmla="*/ 5527 w 5962785"/>
              <a:gd name="connsiteY23" fmla="*/ 4650483 h 6858000"/>
              <a:gd name="connsiteX24" fmla="*/ 84029 w 5962785"/>
              <a:gd name="connsiteY24" fmla="*/ 4632460 h 6858000"/>
              <a:gd name="connsiteX25" fmla="*/ 325347 w 5962785"/>
              <a:gd name="connsiteY25" fmla="*/ 4661296 h 6858000"/>
              <a:gd name="connsiteX26" fmla="*/ 25879 w 5962785"/>
              <a:gd name="connsiteY26" fmla="*/ 4423401 h 6858000"/>
              <a:gd name="connsiteX27" fmla="*/ 249753 w 5962785"/>
              <a:gd name="connsiteY27" fmla="*/ 4459446 h 6858000"/>
              <a:gd name="connsiteX28" fmla="*/ 313718 w 5962785"/>
              <a:gd name="connsiteY28" fmla="*/ 4365729 h 6858000"/>
              <a:gd name="connsiteX29" fmla="*/ 418386 w 5962785"/>
              <a:gd name="connsiteY29" fmla="*/ 4214341 h 6858000"/>
              <a:gd name="connsiteX30" fmla="*/ 491072 w 5962785"/>
              <a:gd name="connsiteY30" fmla="*/ 4131438 h 6858000"/>
              <a:gd name="connsiteX31" fmla="*/ 520147 w 5962785"/>
              <a:gd name="connsiteY31" fmla="*/ 3864706 h 6858000"/>
              <a:gd name="connsiteX32" fmla="*/ 459090 w 5962785"/>
              <a:gd name="connsiteY32" fmla="*/ 3572743 h 6858000"/>
              <a:gd name="connsiteX33" fmla="*/ 290458 w 5962785"/>
              <a:gd name="connsiteY33" fmla="*/ 3424959 h 6858000"/>
              <a:gd name="connsiteX34" fmla="*/ 339884 w 5962785"/>
              <a:gd name="connsiteY34" fmla="*/ 3259153 h 6858000"/>
              <a:gd name="connsiteX35" fmla="*/ 697501 w 5962785"/>
              <a:gd name="connsiteY35" fmla="*/ 3360078 h 6858000"/>
              <a:gd name="connsiteX36" fmla="*/ 165437 w 5962785"/>
              <a:gd name="connsiteY36" fmla="*/ 2967190 h 6858000"/>
              <a:gd name="connsiteX37" fmla="*/ 255568 w 5962785"/>
              <a:gd name="connsiteY37" fmla="*/ 2949167 h 6858000"/>
              <a:gd name="connsiteX38" fmla="*/ 578296 w 5962785"/>
              <a:gd name="connsiteY38" fmla="*/ 2725691 h 6858000"/>
              <a:gd name="connsiteX39" fmla="*/ 595740 w 5962785"/>
              <a:gd name="connsiteY39" fmla="*/ 2714876 h 6858000"/>
              <a:gd name="connsiteX40" fmla="*/ 650982 w 5962785"/>
              <a:gd name="connsiteY40" fmla="*/ 2574301 h 6858000"/>
              <a:gd name="connsiteX41" fmla="*/ 825429 w 5962785"/>
              <a:gd name="connsiteY41" fmla="*/ 2552674 h 6858000"/>
              <a:gd name="connsiteX42" fmla="*/ 970802 w 5962785"/>
              <a:gd name="connsiteY42" fmla="*/ 2585115 h 6858000"/>
              <a:gd name="connsiteX43" fmla="*/ 1127805 w 5962785"/>
              <a:gd name="connsiteY43" fmla="*/ 2545465 h 6858000"/>
              <a:gd name="connsiteX44" fmla="*/ 1267362 w 5962785"/>
              <a:gd name="connsiteY44" fmla="*/ 2563488 h 6858000"/>
              <a:gd name="connsiteX45" fmla="*/ 1386568 w 5962785"/>
              <a:gd name="connsiteY45" fmla="*/ 2538257 h 6858000"/>
              <a:gd name="connsiteX46" fmla="*/ 1270270 w 5962785"/>
              <a:gd name="connsiteY46" fmla="*/ 2419309 h 6858000"/>
              <a:gd name="connsiteX47" fmla="*/ 1107453 w 5962785"/>
              <a:gd name="connsiteY47" fmla="*/ 2419309 h 6858000"/>
              <a:gd name="connsiteX48" fmla="*/ 991154 w 5962785"/>
              <a:gd name="connsiteY48" fmla="*/ 2343615 h 6858000"/>
              <a:gd name="connsiteX49" fmla="*/ 880671 w 5962785"/>
              <a:gd name="connsiteY49" fmla="*/ 2206645 h 6858000"/>
              <a:gd name="connsiteX50" fmla="*/ 491072 w 5962785"/>
              <a:gd name="connsiteY50" fmla="*/ 1986771 h 6858000"/>
              <a:gd name="connsiteX51" fmla="*/ 421293 w 5962785"/>
              <a:gd name="connsiteY51" fmla="*/ 1903868 h 6858000"/>
              <a:gd name="connsiteX52" fmla="*/ 1531941 w 5962785"/>
              <a:gd name="connsiteY52" fmla="*/ 2224667 h 6858000"/>
              <a:gd name="connsiteX53" fmla="*/ 1188861 w 5962785"/>
              <a:gd name="connsiteY53" fmla="*/ 2091301 h 6858000"/>
              <a:gd name="connsiteX54" fmla="*/ 1421458 w 5962785"/>
              <a:gd name="connsiteY54" fmla="*/ 2116532 h 6858000"/>
              <a:gd name="connsiteX55" fmla="*/ 1549386 w 5962785"/>
              <a:gd name="connsiteY55" fmla="*/ 2026420 h 6858000"/>
              <a:gd name="connsiteX56" fmla="*/ 1549386 w 5962785"/>
              <a:gd name="connsiteY56" fmla="*/ 1997584 h 6858000"/>
              <a:gd name="connsiteX57" fmla="*/ 1453440 w 5962785"/>
              <a:gd name="connsiteY57" fmla="*/ 1914682 h 6858000"/>
              <a:gd name="connsiteX58" fmla="*/ 1398198 w 5962785"/>
              <a:gd name="connsiteY58" fmla="*/ 1860614 h 6858000"/>
              <a:gd name="connsiteX59" fmla="*/ 1247011 w 5962785"/>
              <a:gd name="connsiteY59" fmla="*/ 1665972 h 6858000"/>
              <a:gd name="connsiteX60" fmla="*/ 1354586 w 5962785"/>
              <a:gd name="connsiteY60" fmla="*/ 1644345 h 6858000"/>
              <a:gd name="connsiteX61" fmla="*/ 1395290 w 5962785"/>
              <a:gd name="connsiteY61" fmla="*/ 1604696 h 6858000"/>
              <a:gd name="connsiteX62" fmla="*/ 1366216 w 5962785"/>
              <a:gd name="connsiteY62" fmla="*/ 1547025 h 6858000"/>
              <a:gd name="connsiteX63" fmla="*/ 1031858 w 5962785"/>
              <a:gd name="connsiteY63" fmla="*/ 1370405 h 6858000"/>
              <a:gd name="connsiteX64" fmla="*/ 1005692 w 5962785"/>
              <a:gd name="connsiteY64" fmla="*/ 1233435 h 6858000"/>
              <a:gd name="connsiteX65" fmla="*/ 1069655 w 5962785"/>
              <a:gd name="connsiteY65" fmla="*/ 1211808 h 6858000"/>
              <a:gd name="connsiteX66" fmla="*/ 1142342 w 5962785"/>
              <a:gd name="connsiteY66" fmla="*/ 1222621 h 6858000"/>
              <a:gd name="connsiteX67" fmla="*/ 1084193 w 5962785"/>
              <a:gd name="connsiteY67" fmla="*/ 1114487 h 6858000"/>
              <a:gd name="connsiteX68" fmla="*/ 848689 w 5962785"/>
              <a:gd name="connsiteY68" fmla="*/ 1006353 h 6858000"/>
              <a:gd name="connsiteX69" fmla="*/ 805077 w 5962785"/>
              <a:gd name="connsiteY69" fmla="*/ 948681 h 6858000"/>
              <a:gd name="connsiteX70" fmla="*/ 863226 w 5962785"/>
              <a:gd name="connsiteY70" fmla="*/ 919844 h 6858000"/>
              <a:gd name="connsiteX71" fmla="*/ 906838 w 5962785"/>
              <a:gd name="connsiteY71" fmla="*/ 909031 h 6858000"/>
              <a:gd name="connsiteX72" fmla="*/ 5527 w 5962785"/>
              <a:gd name="connsiteY72" fmla="*/ 458471 h 6858000"/>
              <a:gd name="connsiteX73" fmla="*/ 209049 w 5962785"/>
              <a:gd name="connsiteY73" fmla="*/ 454867 h 6858000"/>
              <a:gd name="connsiteX74" fmla="*/ 409664 w 5962785"/>
              <a:gd name="connsiteY74" fmla="*/ 526956 h 6858000"/>
              <a:gd name="connsiteX75" fmla="*/ 621908 w 5962785"/>
              <a:gd name="connsiteY75" fmla="*/ 516143 h 6858000"/>
              <a:gd name="connsiteX76" fmla="*/ 822522 w 5962785"/>
              <a:gd name="connsiteY76" fmla="*/ 552188 h 6858000"/>
              <a:gd name="connsiteX77" fmla="*/ 996969 w 5962785"/>
              <a:gd name="connsiteY77" fmla="*/ 552188 h 6858000"/>
              <a:gd name="connsiteX78" fmla="*/ 834151 w 5962785"/>
              <a:gd name="connsiteY78" fmla="*/ 498120 h 6858000"/>
              <a:gd name="connsiteX79" fmla="*/ 773095 w 5962785"/>
              <a:gd name="connsiteY79" fmla="*/ 408008 h 6858000"/>
              <a:gd name="connsiteX80" fmla="*/ 793447 w 5962785"/>
              <a:gd name="connsiteY80" fmla="*/ 325106 h 6858000"/>
              <a:gd name="connsiteX81" fmla="*/ 860319 w 5962785"/>
              <a:gd name="connsiteY81" fmla="*/ 350336 h 6858000"/>
              <a:gd name="connsiteX82" fmla="*/ 938820 w 5962785"/>
              <a:gd name="connsiteY82" fmla="*/ 444054 h 6858000"/>
              <a:gd name="connsiteX83" fmla="*/ 956265 w 5962785"/>
              <a:gd name="connsiteY83" fmla="*/ 386381 h 6858000"/>
              <a:gd name="connsiteX84" fmla="*/ 1002784 w 5962785"/>
              <a:gd name="connsiteY84" fmla="*/ 343127 h 6858000"/>
              <a:gd name="connsiteX85" fmla="*/ 1270270 w 5962785"/>
              <a:gd name="connsiteY85" fmla="*/ 364755 h 6858000"/>
              <a:gd name="connsiteX86" fmla="*/ 1092915 w 5962785"/>
              <a:gd name="connsiteY86" fmla="*/ 180926 h 6858000"/>
              <a:gd name="connsiteX87" fmla="*/ 979525 w 5962785"/>
              <a:gd name="connsiteY87" fmla="*/ 152090 h 6858000"/>
              <a:gd name="connsiteX88" fmla="*/ 953358 w 5962785"/>
              <a:gd name="connsiteY88" fmla="*/ 76396 h 6858000"/>
              <a:gd name="connsiteX89" fmla="*/ 1005692 w 5962785"/>
              <a:gd name="connsiteY89" fmla="*/ 58373 h 6858000"/>
              <a:gd name="connsiteX90" fmla="*/ 1267362 w 5962785"/>
              <a:gd name="connsiteY90" fmla="*/ 123254 h 6858000"/>
              <a:gd name="connsiteX91" fmla="*/ 1310975 w 5962785"/>
              <a:gd name="connsiteY91" fmla="*/ 98023 h 6858000"/>
              <a:gd name="connsiteX92" fmla="*/ 1159787 w 5962785"/>
              <a:gd name="connsiteY92" fmla="*/ 4350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Text Placeholder 2">
            <a:extLst>
              <a:ext uri="{FF2B5EF4-FFF2-40B4-BE49-F238E27FC236}">
                <a16:creationId xmlns:a16="http://schemas.microsoft.com/office/drawing/2014/main" id="{917A25D9-59D8-4AC6-BF5D-FD0861E1EB80}"/>
              </a:ext>
            </a:extLst>
          </p:cNvPr>
          <p:cNvSpPr>
            <a:spLocks noGrp="1"/>
          </p:cNvSpPr>
          <p:nvPr>
            <p:ph type="body" idx="1"/>
          </p:nvPr>
        </p:nvSpPr>
        <p:spPr>
          <a:xfrm>
            <a:off x="643467" y="5277684"/>
            <a:ext cx="4620584" cy="775494"/>
          </a:xfrm>
        </p:spPr>
        <p:txBody>
          <a:bodyPr vert="horz" lIns="91440" tIns="45720" rIns="91440" bIns="45720" rtlCol="0">
            <a:normAutofit/>
          </a:bodyPr>
          <a:lstStyle/>
          <a:p>
            <a:r>
              <a:rPr lang="en-US"/>
              <a:t>Productive Leaders</a:t>
            </a:r>
          </a:p>
        </p:txBody>
      </p:sp>
      <p:sp>
        <p:nvSpPr>
          <p:cNvPr id="2" name="Title 1">
            <a:extLst>
              <a:ext uri="{FF2B5EF4-FFF2-40B4-BE49-F238E27FC236}">
                <a16:creationId xmlns:a16="http://schemas.microsoft.com/office/drawing/2014/main" id="{5BBB1EE7-2267-4C70-9433-1709AAD0C583}"/>
              </a:ext>
            </a:extLst>
          </p:cNvPr>
          <p:cNvSpPr>
            <a:spLocks noGrp="1"/>
          </p:cNvSpPr>
          <p:nvPr>
            <p:ph type="title"/>
          </p:nvPr>
        </p:nvSpPr>
        <p:spPr>
          <a:xfrm>
            <a:off x="643468" y="643467"/>
            <a:ext cx="4620584" cy="4567137"/>
          </a:xfrm>
        </p:spPr>
        <p:txBody>
          <a:bodyPr vert="horz" lIns="91440" tIns="45720" rIns="91440" bIns="45720" rtlCol="0" anchor="b">
            <a:normAutofit/>
          </a:bodyPr>
          <a:lstStyle/>
          <a:p>
            <a:r>
              <a:rPr lang="en-US" dirty="0"/>
              <a:t>Mary Kelly, PhD</a:t>
            </a:r>
          </a:p>
        </p:txBody>
      </p:sp>
      <p:pic>
        <p:nvPicPr>
          <p:cNvPr id="5" name="Picture 4" descr="A person smiling for the camera&#10;&#10;Description automatically generated with low confidence">
            <a:extLst>
              <a:ext uri="{FF2B5EF4-FFF2-40B4-BE49-F238E27FC236}">
                <a16:creationId xmlns:a16="http://schemas.microsoft.com/office/drawing/2014/main" id="{6B07A292-3340-4494-B412-6ADE490A2F1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48967" y="643467"/>
            <a:ext cx="4456852" cy="5571066"/>
          </a:xfrm>
          <a:prstGeom prst="rect">
            <a:avLst/>
          </a:prstGeom>
        </p:spPr>
      </p:pic>
    </p:spTree>
    <p:extLst>
      <p:ext uri="{BB962C8B-B14F-4D97-AF65-F5344CB8AC3E}">
        <p14:creationId xmlns:p14="http://schemas.microsoft.com/office/powerpoint/2010/main" val="300248691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0"/>
          </p:nvPr>
        </p:nvSpPr>
        <p:spPr/>
        <p:txBody>
          <a:bodyPr/>
          <a:lstStyle/>
          <a:p>
            <a:pPr defTabSz="457200"/>
            <a:fld id="{BA7FD24B-88E7-C540-A93C-D4245C019150}" type="slidenum">
              <a:rPr lang="en-US">
                <a:solidFill>
                  <a:prstClr val="black">
                    <a:tint val="75000"/>
                  </a:prstClr>
                </a:solidFill>
                <a:latin typeface="Calibri"/>
              </a:rPr>
              <a:pPr defTabSz="457200"/>
              <a:t>30</a:t>
            </a:fld>
            <a:endParaRPr lang="en-US" dirty="0">
              <a:solidFill>
                <a:prstClr val="black">
                  <a:tint val="75000"/>
                </a:prstClr>
              </a:solidFill>
              <a:latin typeface="Calibri"/>
            </a:endParaRPr>
          </a:p>
        </p:txBody>
      </p:sp>
      <p:sp>
        <p:nvSpPr>
          <p:cNvPr id="7" name="TextBox 6">
            <a:extLst>
              <a:ext uri="{FF2B5EF4-FFF2-40B4-BE49-F238E27FC236}">
                <a16:creationId xmlns:a16="http://schemas.microsoft.com/office/drawing/2014/main" id="{FC7BF3EB-CDE1-4067-AE40-CF93F1886844}"/>
              </a:ext>
            </a:extLst>
          </p:cNvPr>
          <p:cNvSpPr txBox="1"/>
          <p:nvPr/>
        </p:nvSpPr>
        <p:spPr>
          <a:xfrm>
            <a:off x="3164758" y="737660"/>
            <a:ext cx="5862485" cy="769441"/>
          </a:xfrm>
          <a:prstGeom prst="rect">
            <a:avLst/>
          </a:prstGeom>
          <a:noFill/>
        </p:spPr>
        <p:txBody>
          <a:bodyPr wrap="square">
            <a:spAutoFit/>
          </a:bodyPr>
          <a:lstStyle/>
          <a:p>
            <a:pPr algn="ctr" defTabSz="457200">
              <a:spcBef>
                <a:spcPct val="0"/>
              </a:spcBef>
            </a:pPr>
            <a:r>
              <a:rPr lang="en-US" sz="4400" dirty="0">
                <a:solidFill>
                  <a:prstClr val="black"/>
                </a:solidFill>
                <a:effectLst>
                  <a:outerShdw blurRad="50800" dist="50800" dir="5400000" algn="ctr" rotWithShape="0">
                    <a:srgbClr val="000000"/>
                  </a:outerShdw>
                </a:effectLst>
                <a:latin typeface="Calibri"/>
              </a:rPr>
              <a:t>What is an ACO/CIN?</a:t>
            </a:r>
          </a:p>
        </p:txBody>
      </p:sp>
      <p:sp>
        <p:nvSpPr>
          <p:cNvPr id="10" name="TextBox 9">
            <a:extLst>
              <a:ext uri="{FF2B5EF4-FFF2-40B4-BE49-F238E27FC236}">
                <a16:creationId xmlns:a16="http://schemas.microsoft.com/office/drawing/2014/main" id="{9D5CD65B-19A2-412F-94A8-A082E692D5A2}"/>
              </a:ext>
            </a:extLst>
          </p:cNvPr>
          <p:cNvSpPr txBox="1"/>
          <p:nvPr/>
        </p:nvSpPr>
        <p:spPr>
          <a:xfrm>
            <a:off x="2622756" y="1720840"/>
            <a:ext cx="7138219" cy="3416320"/>
          </a:xfrm>
          <a:prstGeom prst="rect">
            <a:avLst/>
          </a:prstGeom>
          <a:noFill/>
        </p:spPr>
        <p:txBody>
          <a:bodyPr wrap="square">
            <a:spAutoFit/>
          </a:bodyPr>
          <a:lstStyle/>
          <a:p>
            <a:pPr defTabSz="457200"/>
            <a:r>
              <a:rPr lang="en-US" dirty="0">
                <a:solidFill>
                  <a:prstClr val="black"/>
                </a:solidFill>
                <a:latin typeface="Calibri"/>
              </a:rPr>
              <a:t>An ACO/CIN is a network of interdependent physicians, healthcare facilities and other providers that work collaboratively to develop and sustain clinical initiatives </a:t>
            </a:r>
            <a:r>
              <a:rPr lang="en-US" u="sng" dirty="0">
                <a:solidFill>
                  <a:prstClr val="black"/>
                </a:solidFill>
                <a:latin typeface="Calibri"/>
              </a:rPr>
              <a:t>through evidence and data driven care</a:t>
            </a:r>
            <a:r>
              <a:rPr lang="en-US" dirty="0">
                <a:solidFill>
                  <a:prstClr val="black"/>
                </a:solidFill>
                <a:latin typeface="Calibri"/>
              </a:rPr>
              <a:t>. </a:t>
            </a:r>
          </a:p>
          <a:p>
            <a:pPr defTabSz="457200"/>
            <a:endParaRPr lang="en-US" dirty="0">
              <a:solidFill>
                <a:prstClr val="black"/>
              </a:solidFill>
              <a:latin typeface="Calibri"/>
            </a:endParaRPr>
          </a:p>
          <a:p>
            <a:pPr defTabSz="457200"/>
            <a:r>
              <a:rPr lang="en-US" dirty="0">
                <a:solidFill>
                  <a:prstClr val="black"/>
                </a:solidFill>
                <a:latin typeface="Calibri"/>
              </a:rPr>
              <a:t>The goal of an ACO/CIN is to </a:t>
            </a:r>
            <a:r>
              <a:rPr lang="en-US" u="sng" dirty="0">
                <a:solidFill>
                  <a:prstClr val="black"/>
                </a:solidFill>
                <a:latin typeface="Calibri"/>
              </a:rPr>
              <a:t>reduce operating cost and redundancy </a:t>
            </a:r>
            <a:r>
              <a:rPr lang="en-US" dirty="0">
                <a:solidFill>
                  <a:prstClr val="black"/>
                </a:solidFill>
                <a:latin typeface="Calibri"/>
              </a:rPr>
              <a:t>in overall patient care, practice evidenced based medicine, through </a:t>
            </a:r>
            <a:r>
              <a:rPr lang="en-US" u="sng" dirty="0">
                <a:solidFill>
                  <a:prstClr val="black"/>
                </a:solidFill>
                <a:latin typeface="Calibri"/>
              </a:rPr>
              <a:t>better integration of care</a:t>
            </a:r>
            <a:r>
              <a:rPr lang="en-US" dirty="0">
                <a:solidFill>
                  <a:prstClr val="black"/>
                </a:solidFill>
                <a:latin typeface="Calibri"/>
              </a:rPr>
              <a:t>, which would predictably </a:t>
            </a:r>
            <a:r>
              <a:rPr lang="en-US" u="sng" dirty="0">
                <a:solidFill>
                  <a:prstClr val="black"/>
                </a:solidFill>
                <a:latin typeface="Calibri"/>
              </a:rPr>
              <a:t>improve the patient and physician experience</a:t>
            </a:r>
            <a:r>
              <a:rPr lang="en-US" dirty="0">
                <a:solidFill>
                  <a:prstClr val="black"/>
                </a:solidFill>
                <a:latin typeface="Calibri"/>
              </a:rPr>
              <a:t>.</a:t>
            </a:r>
          </a:p>
          <a:p>
            <a:pPr defTabSz="457200"/>
            <a:endParaRPr lang="en-US" dirty="0">
              <a:solidFill>
                <a:prstClr val="black"/>
              </a:solidFill>
              <a:latin typeface="Calibri"/>
            </a:endParaRPr>
          </a:p>
          <a:p>
            <a:pPr defTabSz="457200"/>
            <a:r>
              <a:rPr lang="en-US" dirty="0">
                <a:solidFill>
                  <a:prstClr val="black"/>
                </a:solidFill>
                <a:latin typeface="Calibri"/>
              </a:rPr>
              <a:t>The ultimate ACO/CIN has a group of primary care physicians, specialty physicians, hospital(s), post-acute facilities, home health and ancillary services actively participating in a streamlined care delivery model.  </a:t>
            </a:r>
          </a:p>
        </p:txBody>
      </p:sp>
    </p:spTree>
    <p:extLst>
      <p:ext uri="{BB962C8B-B14F-4D97-AF65-F5344CB8AC3E}">
        <p14:creationId xmlns:p14="http://schemas.microsoft.com/office/powerpoint/2010/main" val="276663353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0"/>
          </p:nvPr>
        </p:nvSpPr>
        <p:spPr/>
        <p:txBody>
          <a:bodyPr/>
          <a:lstStyle/>
          <a:p>
            <a:pPr defTabSz="457200"/>
            <a:fld id="{BA7FD24B-88E7-C540-A93C-D4245C019150}" type="slidenum">
              <a:rPr lang="en-US">
                <a:solidFill>
                  <a:prstClr val="black">
                    <a:tint val="75000"/>
                  </a:prstClr>
                </a:solidFill>
                <a:latin typeface="Calibri"/>
              </a:rPr>
              <a:pPr defTabSz="457200"/>
              <a:t>31</a:t>
            </a:fld>
            <a:endParaRPr lang="en-US" dirty="0">
              <a:solidFill>
                <a:prstClr val="black">
                  <a:tint val="75000"/>
                </a:prstClr>
              </a:solidFill>
              <a:latin typeface="Calibri"/>
            </a:endParaRPr>
          </a:p>
        </p:txBody>
      </p:sp>
      <p:sp>
        <p:nvSpPr>
          <p:cNvPr id="7" name="TextBox 6">
            <a:extLst>
              <a:ext uri="{FF2B5EF4-FFF2-40B4-BE49-F238E27FC236}">
                <a16:creationId xmlns:a16="http://schemas.microsoft.com/office/drawing/2014/main" id="{FC7BF3EB-CDE1-4067-AE40-CF93F1886844}"/>
              </a:ext>
            </a:extLst>
          </p:cNvPr>
          <p:cNvSpPr txBox="1"/>
          <p:nvPr/>
        </p:nvSpPr>
        <p:spPr>
          <a:xfrm>
            <a:off x="3102078" y="350347"/>
            <a:ext cx="5862485" cy="1446550"/>
          </a:xfrm>
          <a:prstGeom prst="rect">
            <a:avLst/>
          </a:prstGeom>
          <a:noFill/>
        </p:spPr>
        <p:txBody>
          <a:bodyPr wrap="square">
            <a:spAutoFit/>
          </a:bodyPr>
          <a:lstStyle/>
          <a:p>
            <a:pPr algn="ctr" defTabSz="457200">
              <a:spcBef>
                <a:spcPct val="0"/>
              </a:spcBef>
            </a:pPr>
            <a:r>
              <a:rPr lang="en-US" sz="4400" dirty="0">
                <a:solidFill>
                  <a:prstClr val="black"/>
                </a:solidFill>
                <a:effectLst>
                  <a:outerShdw blurRad="50800" dist="50800" dir="5400000" algn="ctr" rotWithShape="0">
                    <a:srgbClr val="000000"/>
                  </a:outerShdw>
                </a:effectLst>
                <a:latin typeface="Calibri"/>
              </a:rPr>
              <a:t>Fee-for-Service Vs. </a:t>
            </a:r>
            <a:br>
              <a:rPr lang="en-US" sz="4400" dirty="0">
                <a:solidFill>
                  <a:prstClr val="black"/>
                </a:solidFill>
                <a:effectLst>
                  <a:outerShdw blurRad="50800" dist="50800" dir="5400000" algn="ctr" rotWithShape="0">
                    <a:srgbClr val="000000"/>
                  </a:outerShdw>
                </a:effectLst>
                <a:latin typeface="Calibri"/>
              </a:rPr>
            </a:br>
            <a:r>
              <a:rPr lang="en-US" sz="4400" dirty="0">
                <a:solidFill>
                  <a:prstClr val="black"/>
                </a:solidFill>
                <a:effectLst>
                  <a:outerShdw blurRad="50800" dist="50800" dir="5400000" algn="ctr" rotWithShape="0">
                    <a:srgbClr val="000000"/>
                  </a:outerShdw>
                </a:effectLst>
                <a:latin typeface="Calibri"/>
              </a:rPr>
              <a:t>Value-based Contract?</a:t>
            </a:r>
          </a:p>
        </p:txBody>
      </p:sp>
      <p:sp>
        <p:nvSpPr>
          <p:cNvPr id="4" name="Text Placeholder 5">
            <a:extLst>
              <a:ext uri="{FF2B5EF4-FFF2-40B4-BE49-F238E27FC236}">
                <a16:creationId xmlns:a16="http://schemas.microsoft.com/office/drawing/2014/main" id="{66E9B2A1-1400-4A5A-B8B6-DDD4649E5DA7}"/>
              </a:ext>
            </a:extLst>
          </p:cNvPr>
          <p:cNvSpPr txBox="1">
            <a:spLocks/>
          </p:cNvSpPr>
          <p:nvPr/>
        </p:nvSpPr>
        <p:spPr>
          <a:xfrm>
            <a:off x="1596873" y="2411208"/>
            <a:ext cx="5157787" cy="823912"/>
          </a:xfrm>
          <a:prstGeom prst="rect">
            <a:avLst/>
          </a:prstGeom>
        </p:spPr>
        <p:txBody>
          <a:bodyPr>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sz="2800" dirty="0">
                <a:solidFill>
                  <a:prstClr val="black"/>
                </a:solidFill>
                <a:latin typeface="Calibri"/>
              </a:rPr>
              <a:t>Fee-for-Service Contracts</a:t>
            </a:r>
          </a:p>
        </p:txBody>
      </p:sp>
      <p:sp>
        <p:nvSpPr>
          <p:cNvPr id="5" name="Text Placeholder 7">
            <a:extLst>
              <a:ext uri="{FF2B5EF4-FFF2-40B4-BE49-F238E27FC236}">
                <a16:creationId xmlns:a16="http://schemas.microsoft.com/office/drawing/2014/main" id="{DCA023ED-FC7C-4700-9CBD-9BF33486884C}"/>
              </a:ext>
            </a:extLst>
          </p:cNvPr>
          <p:cNvSpPr txBox="1">
            <a:spLocks/>
          </p:cNvSpPr>
          <p:nvPr/>
        </p:nvSpPr>
        <p:spPr>
          <a:xfrm>
            <a:off x="6372968" y="2411208"/>
            <a:ext cx="5183188" cy="823912"/>
          </a:xfr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800" dirty="0">
                <a:solidFill>
                  <a:prstClr val="black"/>
                </a:solidFill>
                <a:latin typeface="Calibri"/>
              </a:rPr>
              <a:t>Value-Based Contracts</a:t>
            </a:r>
          </a:p>
        </p:txBody>
      </p:sp>
      <p:sp>
        <p:nvSpPr>
          <p:cNvPr id="8" name="Content Placeholder 6">
            <a:extLst>
              <a:ext uri="{FF2B5EF4-FFF2-40B4-BE49-F238E27FC236}">
                <a16:creationId xmlns:a16="http://schemas.microsoft.com/office/drawing/2014/main" id="{3D281412-2394-46E0-A230-15A311E33C74}"/>
              </a:ext>
            </a:extLst>
          </p:cNvPr>
          <p:cNvSpPr txBox="1">
            <a:spLocks/>
          </p:cNvSpPr>
          <p:nvPr/>
        </p:nvSpPr>
        <p:spPr>
          <a:xfrm>
            <a:off x="2208931" y="3050892"/>
            <a:ext cx="3887070" cy="4053047"/>
          </a:xfr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400" dirty="0">
                <a:solidFill>
                  <a:prstClr val="black"/>
                </a:solidFill>
                <a:latin typeface="Calibri"/>
              </a:rPr>
              <a:t>Paid on a per service basis.</a:t>
            </a:r>
          </a:p>
          <a:p>
            <a:r>
              <a:rPr lang="en-US" sz="2400" dirty="0">
                <a:solidFill>
                  <a:prstClr val="black"/>
                </a:solidFill>
                <a:latin typeface="Calibri"/>
              </a:rPr>
              <a:t>Physician or staff sees a patient and bills and receives payment for that visit or service.</a:t>
            </a:r>
          </a:p>
        </p:txBody>
      </p:sp>
      <p:sp>
        <p:nvSpPr>
          <p:cNvPr id="9" name="Content Placeholder 8">
            <a:extLst>
              <a:ext uri="{FF2B5EF4-FFF2-40B4-BE49-F238E27FC236}">
                <a16:creationId xmlns:a16="http://schemas.microsoft.com/office/drawing/2014/main" id="{1F897C6A-F5AF-44A3-9168-269D0751A09C}"/>
              </a:ext>
            </a:extLst>
          </p:cNvPr>
          <p:cNvSpPr txBox="1">
            <a:spLocks/>
          </p:cNvSpPr>
          <p:nvPr/>
        </p:nvSpPr>
        <p:spPr>
          <a:xfrm>
            <a:off x="6372969" y="3042110"/>
            <a:ext cx="4088555" cy="3684588"/>
          </a:xfr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400" dirty="0">
                <a:solidFill>
                  <a:prstClr val="black"/>
                </a:solidFill>
                <a:latin typeface="Calibri"/>
              </a:rPr>
              <a:t>Gets prepaid for medical management services.</a:t>
            </a:r>
          </a:p>
          <a:p>
            <a:r>
              <a:rPr lang="en-US" sz="2400" dirty="0">
                <a:solidFill>
                  <a:prstClr val="black"/>
                </a:solidFill>
                <a:latin typeface="Calibri"/>
              </a:rPr>
              <a:t>Gets bonuses for cost containment if population health goals are realized.</a:t>
            </a:r>
          </a:p>
          <a:p>
            <a:r>
              <a:rPr lang="en-US" sz="2400" dirty="0">
                <a:solidFill>
                  <a:prstClr val="black"/>
                </a:solidFill>
                <a:latin typeface="Calibri"/>
              </a:rPr>
              <a:t>Gets bonuses for quality measures if population health goals are realized.</a:t>
            </a:r>
          </a:p>
          <a:p>
            <a:endParaRPr lang="en-US" sz="2000" dirty="0">
              <a:solidFill>
                <a:prstClr val="black"/>
              </a:solidFill>
              <a:latin typeface="Calibri"/>
            </a:endParaRPr>
          </a:p>
        </p:txBody>
      </p:sp>
    </p:spTree>
    <p:extLst>
      <p:ext uri="{BB962C8B-B14F-4D97-AF65-F5344CB8AC3E}">
        <p14:creationId xmlns:p14="http://schemas.microsoft.com/office/powerpoint/2010/main" val="305141681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048303" y="467989"/>
            <a:ext cx="7886700" cy="1606206"/>
          </a:xfrm>
        </p:spPr>
        <p:txBody>
          <a:bodyPr>
            <a:noAutofit/>
          </a:bodyPr>
          <a:lstStyle/>
          <a:p>
            <a:pPr algn="ctr"/>
            <a:r>
              <a:rPr lang="en-US" sz="3600" dirty="0">
                <a:effectLst>
                  <a:outerShdw blurRad="50800" dist="50800" dir="5400000" algn="ctr" rotWithShape="0">
                    <a:srgbClr val="000000"/>
                  </a:outerShdw>
                </a:effectLst>
              </a:rPr>
              <a:t>Clinically Integrated Networks</a:t>
            </a:r>
            <a:br>
              <a:rPr lang="en-US" sz="3600" b="1" dirty="0"/>
            </a:br>
            <a:r>
              <a:rPr lang="en-US" sz="3600" dirty="0">
                <a:effectLst>
                  <a:outerShdw blurRad="50800" dist="50800" dir="5400000" algn="ctr" rotWithShape="0">
                    <a:srgbClr val="000000"/>
                  </a:outerShdw>
                </a:effectLst>
              </a:rPr>
              <a:t>Driving Better Quality And Lower Costs</a:t>
            </a:r>
          </a:p>
        </p:txBody>
      </p:sp>
      <p:sp>
        <p:nvSpPr>
          <p:cNvPr id="5" name="Content Placeholder 4"/>
          <p:cNvSpPr>
            <a:spLocks noGrp="1"/>
          </p:cNvSpPr>
          <p:nvPr>
            <p:ph idx="1"/>
          </p:nvPr>
        </p:nvSpPr>
        <p:spPr>
          <a:xfrm>
            <a:off x="2814484" y="1945489"/>
            <a:ext cx="8572454" cy="4174958"/>
          </a:xfrm>
        </p:spPr>
        <p:txBody>
          <a:bodyPr/>
          <a:lstStyle/>
          <a:p>
            <a:pPr marL="0" indent="0">
              <a:buNone/>
            </a:pPr>
            <a:r>
              <a:rPr lang="en-US" dirty="0"/>
              <a:t>			</a:t>
            </a:r>
          </a:p>
        </p:txBody>
      </p:sp>
      <p:sp>
        <p:nvSpPr>
          <p:cNvPr id="16" name="Slide Number Placeholder 15"/>
          <p:cNvSpPr>
            <a:spLocks noGrp="1"/>
          </p:cNvSpPr>
          <p:nvPr>
            <p:ph type="sldNum" sz="quarter" idx="12"/>
          </p:nvPr>
        </p:nvSpPr>
        <p:spPr/>
        <p:txBody>
          <a:bodyPr/>
          <a:lstStyle/>
          <a:p>
            <a:pPr defTabSz="457200"/>
            <a:fld id="{0EFC8155-ABBF-42BB-BCF7-654662A13EEA}" type="slidenum">
              <a:rPr lang="en-US">
                <a:solidFill>
                  <a:prstClr val="black">
                    <a:tint val="75000"/>
                  </a:prstClr>
                </a:solidFill>
                <a:latin typeface="Calibri"/>
              </a:rPr>
              <a:pPr defTabSz="457200"/>
              <a:t>32</a:t>
            </a:fld>
            <a:endParaRPr lang="en-US" dirty="0">
              <a:solidFill>
                <a:prstClr val="black">
                  <a:tint val="75000"/>
                </a:prstClr>
              </a:solidFill>
              <a:latin typeface="Calibri"/>
            </a:endParaRPr>
          </a:p>
        </p:txBody>
      </p:sp>
      <p:sp>
        <p:nvSpPr>
          <p:cNvPr id="9" name="Rectangle 8"/>
          <p:cNvSpPr/>
          <p:nvPr/>
        </p:nvSpPr>
        <p:spPr>
          <a:xfrm>
            <a:off x="3960394" y="2533395"/>
            <a:ext cx="1654343" cy="419538"/>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en-US" sz="1050" dirty="0">
                <a:solidFill>
                  <a:prstClr val="white"/>
                </a:solidFill>
                <a:latin typeface="Calibri"/>
              </a:rPr>
              <a:t>Waste &amp; Inefficiency</a:t>
            </a:r>
          </a:p>
        </p:txBody>
      </p:sp>
      <p:sp>
        <p:nvSpPr>
          <p:cNvPr id="10" name="Rectangle 9"/>
          <p:cNvSpPr/>
          <p:nvPr/>
        </p:nvSpPr>
        <p:spPr>
          <a:xfrm>
            <a:off x="3960394" y="3000277"/>
            <a:ext cx="1654343" cy="1744579"/>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en-US" sz="1050" dirty="0">
                <a:solidFill>
                  <a:prstClr val="white"/>
                </a:solidFill>
                <a:latin typeface="Calibri"/>
              </a:rPr>
              <a:t>Payment for </a:t>
            </a:r>
          </a:p>
          <a:p>
            <a:pPr algn="ctr" defTabSz="457200"/>
            <a:r>
              <a:rPr lang="en-US" sz="1050" dirty="0">
                <a:solidFill>
                  <a:prstClr val="white"/>
                </a:solidFill>
                <a:latin typeface="Calibri"/>
              </a:rPr>
              <a:t>All Other Care</a:t>
            </a:r>
          </a:p>
        </p:txBody>
      </p:sp>
      <p:sp>
        <p:nvSpPr>
          <p:cNvPr id="11" name="Rectangle 10"/>
          <p:cNvSpPr/>
          <p:nvPr/>
        </p:nvSpPr>
        <p:spPr>
          <a:xfrm>
            <a:off x="3960394" y="4792731"/>
            <a:ext cx="1654343" cy="45143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en-US" sz="1050" dirty="0">
                <a:solidFill>
                  <a:prstClr val="white"/>
                </a:solidFill>
                <a:latin typeface="Calibri"/>
              </a:rPr>
              <a:t>FFS Payments to Providers</a:t>
            </a:r>
          </a:p>
        </p:txBody>
      </p:sp>
      <p:sp>
        <p:nvSpPr>
          <p:cNvPr id="12" name="Rectangle 11"/>
          <p:cNvSpPr/>
          <p:nvPr/>
        </p:nvSpPr>
        <p:spPr>
          <a:xfrm>
            <a:off x="6023811" y="2705504"/>
            <a:ext cx="1696452" cy="294773"/>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en-US" sz="1050" dirty="0">
                <a:solidFill>
                  <a:prstClr val="white"/>
                </a:solidFill>
                <a:latin typeface="Calibri"/>
              </a:rPr>
              <a:t>Waste &amp; Inefficiency</a:t>
            </a:r>
          </a:p>
        </p:txBody>
      </p:sp>
      <p:sp>
        <p:nvSpPr>
          <p:cNvPr id="13" name="Rectangle 12"/>
          <p:cNvSpPr/>
          <p:nvPr/>
        </p:nvSpPr>
        <p:spPr>
          <a:xfrm>
            <a:off x="6023811" y="3051034"/>
            <a:ext cx="1696452" cy="1504324"/>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en-US" sz="1050" dirty="0">
                <a:solidFill>
                  <a:prstClr val="white"/>
                </a:solidFill>
                <a:latin typeface="Calibri"/>
              </a:rPr>
              <a:t>Payment for</a:t>
            </a:r>
          </a:p>
          <a:p>
            <a:pPr algn="ctr" defTabSz="457200"/>
            <a:r>
              <a:rPr lang="en-US" sz="1050" dirty="0">
                <a:solidFill>
                  <a:prstClr val="white"/>
                </a:solidFill>
                <a:latin typeface="Calibri"/>
              </a:rPr>
              <a:t>All Other Care</a:t>
            </a:r>
          </a:p>
        </p:txBody>
      </p:sp>
      <p:sp>
        <p:nvSpPr>
          <p:cNvPr id="14" name="Rectangle 13"/>
          <p:cNvSpPr/>
          <p:nvPr/>
        </p:nvSpPr>
        <p:spPr>
          <a:xfrm>
            <a:off x="6023811" y="4594461"/>
            <a:ext cx="1696452" cy="186614"/>
          </a:xfrm>
          <a:prstGeom prst="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en-US" sz="1050" dirty="0">
                <a:solidFill>
                  <a:prstClr val="white"/>
                </a:solidFill>
                <a:latin typeface="Calibri"/>
              </a:rPr>
              <a:t>Shared Savings</a:t>
            </a:r>
          </a:p>
        </p:txBody>
      </p:sp>
      <p:sp>
        <p:nvSpPr>
          <p:cNvPr id="15" name="Rectangle 14"/>
          <p:cNvSpPr/>
          <p:nvPr/>
        </p:nvSpPr>
        <p:spPr>
          <a:xfrm>
            <a:off x="6023811" y="5040131"/>
            <a:ext cx="1696452" cy="20403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en-US" sz="1050" dirty="0">
                <a:solidFill>
                  <a:prstClr val="white"/>
                </a:solidFill>
                <a:latin typeface="Calibri"/>
              </a:rPr>
              <a:t>FFS Payments to Providers</a:t>
            </a:r>
          </a:p>
        </p:txBody>
      </p:sp>
      <p:sp>
        <p:nvSpPr>
          <p:cNvPr id="17" name="Rectangle 16"/>
          <p:cNvSpPr/>
          <p:nvPr/>
        </p:nvSpPr>
        <p:spPr>
          <a:xfrm>
            <a:off x="6023811" y="4817296"/>
            <a:ext cx="1696452" cy="186614"/>
          </a:xfrm>
          <a:prstGeom prst="rect">
            <a:avLst/>
          </a:prstGeom>
          <a:solidFill>
            <a:srgbClr val="EC827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en-US" sz="1050" dirty="0">
                <a:solidFill>
                  <a:prstClr val="white"/>
                </a:solidFill>
                <a:latin typeface="Calibri"/>
              </a:rPr>
              <a:t>Care Coordination Payment</a:t>
            </a:r>
          </a:p>
        </p:txBody>
      </p:sp>
      <p:sp>
        <p:nvSpPr>
          <p:cNvPr id="20" name="Curved Down Arrow 19"/>
          <p:cNvSpPr/>
          <p:nvPr/>
        </p:nvSpPr>
        <p:spPr>
          <a:xfrm rot="387266">
            <a:off x="4788767" y="1948167"/>
            <a:ext cx="1651936" cy="604453"/>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sz="1350" dirty="0">
              <a:solidFill>
                <a:prstClr val="black"/>
              </a:solidFill>
              <a:latin typeface="Calibri"/>
            </a:endParaRPr>
          </a:p>
        </p:txBody>
      </p:sp>
      <p:sp>
        <p:nvSpPr>
          <p:cNvPr id="21" name="TextBox 20"/>
          <p:cNvSpPr txBox="1"/>
          <p:nvPr/>
        </p:nvSpPr>
        <p:spPr>
          <a:xfrm>
            <a:off x="6496978" y="2347050"/>
            <a:ext cx="1106906" cy="300082"/>
          </a:xfrm>
          <a:prstGeom prst="rect">
            <a:avLst/>
          </a:prstGeom>
          <a:noFill/>
          <a:ln>
            <a:solidFill>
              <a:schemeClr val="bg1"/>
            </a:solidFill>
          </a:ln>
        </p:spPr>
        <p:txBody>
          <a:bodyPr wrap="square" rtlCol="0">
            <a:spAutoFit/>
          </a:bodyPr>
          <a:lstStyle/>
          <a:p>
            <a:pPr defTabSz="457200"/>
            <a:r>
              <a:rPr lang="en-US" sz="1350" dirty="0">
                <a:solidFill>
                  <a:prstClr val="black"/>
                </a:solidFill>
                <a:latin typeface="Calibri"/>
              </a:rPr>
              <a:t>Lower Costs</a:t>
            </a:r>
          </a:p>
        </p:txBody>
      </p:sp>
      <p:sp>
        <p:nvSpPr>
          <p:cNvPr id="23" name="Left Bracket 22"/>
          <p:cNvSpPr/>
          <p:nvPr/>
        </p:nvSpPr>
        <p:spPr>
          <a:xfrm>
            <a:off x="3713747" y="4792731"/>
            <a:ext cx="156410" cy="451434"/>
          </a:xfrm>
          <a:prstGeom prst="leftBracket">
            <a:avLst/>
          </a:prstGeom>
          <a:noFill/>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457200"/>
            <a:endParaRPr lang="en-US" sz="1350" dirty="0">
              <a:solidFill>
                <a:prstClr val="black"/>
              </a:solidFill>
              <a:latin typeface="Calibri"/>
            </a:endParaRPr>
          </a:p>
        </p:txBody>
      </p:sp>
      <p:sp>
        <p:nvSpPr>
          <p:cNvPr id="24" name="Left Bracket 23"/>
          <p:cNvSpPr/>
          <p:nvPr/>
        </p:nvSpPr>
        <p:spPr>
          <a:xfrm rot="10800000">
            <a:off x="7872161" y="4594461"/>
            <a:ext cx="156410" cy="649704"/>
          </a:xfrm>
          <a:prstGeom prst="leftBracket">
            <a:avLst/>
          </a:prstGeom>
          <a:noFill/>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457200"/>
            <a:endParaRPr lang="en-US" sz="1350" dirty="0">
              <a:solidFill>
                <a:prstClr val="black"/>
              </a:solidFill>
              <a:latin typeface="Calibri"/>
            </a:endParaRPr>
          </a:p>
        </p:txBody>
      </p:sp>
      <p:sp>
        <p:nvSpPr>
          <p:cNvPr id="26" name="TextBox 25"/>
          <p:cNvSpPr txBox="1"/>
          <p:nvPr/>
        </p:nvSpPr>
        <p:spPr>
          <a:xfrm>
            <a:off x="2803034" y="4751590"/>
            <a:ext cx="834765" cy="577081"/>
          </a:xfrm>
          <a:prstGeom prst="rect">
            <a:avLst/>
          </a:prstGeom>
          <a:noFill/>
          <a:ln>
            <a:solidFill>
              <a:schemeClr val="bg1"/>
            </a:solidFill>
          </a:ln>
        </p:spPr>
        <p:txBody>
          <a:bodyPr wrap="square" rtlCol="0">
            <a:spAutoFit/>
          </a:bodyPr>
          <a:lstStyle/>
          <a:p>
            <a:pPr defTabSz="457200"/>
            <a:r>
              <a:rPr lang="en-US" sz="1050" dirty="0">
                <a:solidFill>
                  <a:prstClr val="black"/>
                </a:solidFill>
                <a:latin typeface="Calibri"/>
              </a:rPr>
              <a:t>Total Physician Payment</a:t>
            </a:r>
          </a:p>
        </p:txBody>
      </p:sp>
      <p:sp>
        <p:nvSpPr>
          <p:cNvPr id="28" name="TextBox 27"/>
          <p:cNvSpPr txBox="1"/>
          <p:nvPr/>
        </p:nvSpPr>
        <p:spPr>
          <a:xfrm>
            <a:off x="8180469" y="4633604"/>
            <a:ext cx="834765" cy="577081"/>
          </a:xfrm>
          <a:prstGeom prst="rect">
            <a:avLst/>
          </a:prstGeom>
          <a:noFill/>
          <a:ln>
            <a:solidFill>
              <a:schemeClr val="bg1"/>
            </a:solidFill>
          </a:ln>
        </p:spPr>
        <p:txBody>
          <a:bodyPr wrap="square" rtlCol="0">
            <a:spAutoFit/>
          </a:bodyPr>
          <a:lstStyle/>
          <a:p>
            <a:pPr defTabSz="457200"/>
            <a:r>
              <a:rPr lang="en-US" sz="1050" dirty="0">
                <a:solidFill>
                  <a:prstClr val="black"/>
                </a:solidFill>
                <a:latin typeface="Calibri"/>
              </a:rPr>
              <a:t>Total Physician Payment</a:t>
            </a:r>
          </a:p>
        </p:txBody>
      </p:sp>
      <p:sp>
        <p:nvSpPr>
          <p:cNvPr id="29" name="TextBox 28"/>
          <p:cNvSpPr txBox="1"/>
          <p:nvPr/>
        </p:nvSpPr>
        <p:spPr>
          <a:xfrm>
            <a:off x="4176962" y="5292041"/>
            <a:ext cx="1365584" cy="415498"/>
          </a:xfrm>
          <a:prstGeom prst="rect">
            <a:avLst/>
          </a:prstGeom>
          <a:noFill/>
          <a:ln>
            <a:solidFill>
              <a:schemeClr val="bg1"/>
            </a:solidFill>
          </a:ln>
        </p:spPr>
        <p:txBody>
          <a:bodyPr wrap="square" rtlCol="0">
            <a:spAutoFit/>
          </a:bodyPr>
          <a:lstStyle/>
          <a:p>
            <a:pPr defTabSz="457200"/>
            <a:r>
              <a:rPr lang="en-US" sz="1050" b="1" dirty="0">
                <a:solidFill>
                  <a:prstClr val="black"/>
                </a:solidFill>
                <a:latin typeface="Calibri"/>
              </a:rPr>
              <a:t>Fee for Service Model</a:t>
            </a:r>
          </a:p>
        </p:txBody>
      </p:sp>
      <p:sp>
        <p:nvSpPr>
          <p:cNvPr id="30" name="TextBox 29"/>
          <p:cNvSpPr txBox="1"/>
          <p:nvPr/>
        </p:nvSpPr>
        <p:spPr>
          <a:xfrm>
            <a:off x="6238300" y="5292041"/>
            <a:ext cx="1365584" cy="253916"/>
          </a:xfrm>
          <a:prstGeom prst="rect">
            <a:avLst/>
          </a:prstGeom>
          <a:noFill/>
          <a:ln>
            <a:solidFill>
              <a:schemeClr val="bg1"/>
            </a:solidFill>
          </a:ln>
        </p:spPr>
        <p:txBody>
          <a:bodyPr wrap="square" rtlCol="0">
            <a:spAutoFit/>
          </a:bodyPr>
          <a:lstStyle/>
          <a:p>
            <a:pPr defTabSz="457200"/>
            <a:r>
              <a:rPr lang="en-US" sz="1050" b="1" dirty="0">
                <a:solidFill>
                  <a:prstClr val="black"/>
                </a:solidFill>
                <a:latin typeface="Calibri"/>
              </a:rPr>
              <a:t>Pay for Value Model</a:t>
            </a:r>
          </a:p>
        </p:txBody>
      </p:sp>
      <p:sp>
        <p:nvSpPr>
          <p:cNvPr id="25" name="Slide Number Placeholder 3"/>
          <p:cNvSpPr txBox="1">
            <a:spLocks/>
          </p:cNvSpPr>
          <p:nvPr/>
        </p:nvSpPr>
        <p:spPr>
          <a:xfrm>
            <a:off x="8370932" y="5610700"/>
            <a:ext cx="2133600" cy="273844"/>
          </a:xfr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342900">
              <a:defRPr/>
            </a:pPr>
            <a:endParaRPr lang="en-US" sz="1350" dirty="0">
              <a:solidFill>
                <a:prstClr val="black"/>
              </a:solidFill>
              <a:latin typeface="Calibri"/>
            </a:endParaRPr>
          </a:p>
        </p:txBody>
      </p:sp>
    </p:spTree>
    <p:extLst>
      <p:ext uri="{BB962C8B-B14F-4D97-AF65-F5344CB8AC3E}">
        <p14:creationId xmlns:p14="http://schemas.microsoft.com/office/powerpoint/2010/main" val="246300073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0"/>
          </p:nvPr>
        </p:nvSpPr>
        <p:spPr/>
        <p:txBody>
          <a:bodyPr/>
          <a:lstStyle/>
          <a:p>
            <a:pPr defTabSz="457200"/>
            <a:fld id="{BA7FD24B-88E7-C540-A93C-D4245C019150}" type="slidenum">
              <a:rPr lang="en-US">
                <a:solidFill>
                  <a:prstClr val="black">
                    <a:tint val="75000"/>
                  </a:prstClr>
                </a:solidFill>
                <a:latin typeface="Calibri"/>
              </a:rPr>
              <a:pPr defTabSz="457200"/>
              <a:t>33</a:t>
            </a:fld>
            <a:endParaRPr lang="en-US" dirty="0">
              <a:solidFill>
                <a:prstClr val="black">
                  <a:tint val="75000"/>
                </a:prstClr>
              </a:solidFill>
              <a:latin typeface="Calibri"/>
            </a:endParaRPr>
          </a:p>
        </p:txBody>
      </p:sp>
      <p:grpSp>
        <p:nvGrpSpPr>
          <p:cNvPr id="14" name="Grupo 5">
            <a:extLst>
              <a:ext uri="{FF2B5EF4-FFF2-40B4-BE49-F238E27FC236}">
                <a16:creationId xmlns:a16="http://schemas.microsoft.com/office/drawing/2014/main" id="{304F8C3A-7AE2-4176-B73A-46FD4832334F}"/>
              </a:ext>
            </a:extLst>
          </p:cNvPr>
          <p:cNvGrpSpPr/>
          <p:nvPr/>
        </p:nvGrpSpPr>
        <p:grpSpPr>
          <a:xfrm flipH="1">
            <a:off x="2311400" y="2053224"/>
            <a:ext cx="6810918" cy="3625512"/>
            <a:chOff x="3743740" y="3877056"/>
            <a:chExt cx="16466310" cy="6242477"/>
          </a:xfrm>
        </p:grpSpPr>
        <p:sp>
          <p:nvSpPr>
            <p:cNvPr id="15" name="Paralelogramo 2">
              <a:extLst>
                <a:ext uri="{FF2B5EF4-FFF2-40B4-BE49-F238E27FC236}">
                  <a16:creationId xmlns:a16="http://schemas.microsoft.com/office/drawing/2014/main" id="{18346371-8D17-4584-BEED-D7A4AF8E1A1E}"/>
                </a:ext>
              </a:extLst>
            </p:cNvPr>
            <p:cNvSpPr/>
            <p:nvPr/>
          </p:nvSpPr>
          <p:spPr>
            <a:xfrm>
              <a:off x="7673009" y="5092881"/>
              <a:ext cx="4412974" cy="1908313"/>
            </a:xfrm>
            <a:prstGeom prst="parallelogram">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s-MX" sz="675">
                <a:solidFill>
                  <a:prstClr val="white"/>
                </a:solidFill>
                <a:latin typeface="Calibri"/>
              </a:endParaRPr>
            </a:p>
          </p:txBody>
        </p:sp>
        <p:sp>
          <p:nvSpPr>
            <p:cNvPr id="16" name="Paralelogramo 60">
              <a:extLst>
                <a:ext uri="{FF2B5EF4-FFF2-40B4-BE49-F238E27FC236}">
                  <a16:creationId xmlns:a16="http://schemas.microsoft.com/office/drawing/2014/main" id="{C194BFDD-663B-4CB1-BFF8-9C2254C3F05A}"/>
                </a:ext>
              </a:extLst>
            </p:cNvPr>
            <p:cNvSpPr/>
            <p:nvPr/>
          </p:nvSpPr>
          <p:spPr>
            <a:xfrm flipH="1">
              <a:off x="7673009" y="6997148"/>
              <a:ext cx="4412974" cy="1908313"/>
            </a:xfrm>
            <a:prstGeom prst="parallelogram">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s-MX" sz="675">
                <a:solidFill>
                  <a:prstClr val="white"/>
                </a:solidFill>
                <a:latin typeface="Calibri"/>
              </a:endParaRPr>
            </a:p>
          </p:txBody>
        </p:sp>
        <p:sp>
          <p:nvSpPr>
            <p:cNvPr id="17" name="Paralelogramo 100">
              <a:extLst>
                <a:ext uri="{FF2B5EF4-FFF2-40B4-BE49-F238E27FC236}">
                  <a16:creationId xmlns:a16="http://schemas.microsoft.com/office/drawing/2014/main" id="{EAF59A02-4642-4606-AA36-6F8A78EAB255}"/>
                </a:ext>
              </a:extLst>
            </p:cNvPr>
            <p:cNvSpPr/>
            <p:nvPr/>
          </p:nvSpPr>
          <p:spPr>
            <a:xfrm>
              <a:off x="11602278" y="5092881"/>
              <a:ext cx="4412974" cy="1908313"/>
            </a:xfrm>
            <a:prstGeom prst="parallelogram">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s-MX" sz="675">
                <a:solidFill>
                  <a:prstClr val="white"/>
                </a:solidFill>
                <a:latin typeface="Calibri"/>
              </a:endParaRPr>
            </a:p>
          </p:txBody>
        </p:sp>
        <p:sp>
          <p:nvSpPr>
            <p:cNvPr id="18" name="Paralelogramo 101">
              <a:extLst>
                <a:ext uri="{FF2B5EF4-FFF2-40B4-BE49-F238E27FC236}">
                  <a16:creationId xmlns:a16="http://schemas.microsoft.com/office/drawing/2014/main" id="{4DC1666A-DF37-4B40-96B0-056281FE4EFB}"/>
                </a:ext>
              </a:extLst>
            </p:cNvPr>
            <p:cNvSpPr/>
            <p:nvPr/>
          </p:nvSpPr>
          <p:spPr>
            <a:xfrm flipH="1">
              <a:off x="11602278" y="6997148"/>
              <a:ext cx="4412974" cy="1908313"/>
            </a:xfrm>
            <a:prstGeom prst="parallelogram">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s-MX" sz="675">
                <a:solidFill>
                  <a:prstClr val="white"/>
                </a:solidFill>
                <a:latin typeface="Calibri"/>
              </a:endParaRPr>
            </a:p>
          </p:txBody>
        </p:sp>
        <p:sp>
          <p:nvSpPr>
            <p:cNvPr id="19" name="Paralelogramo 102">
              <a:extLst>
                <a:ext uri="{FF2B5EF4-FFF2-40B4-BE49-F238E27FC236}">
                  <a16:creationId xmlns:a16="http://schemas.microsoft.com/office/drawing/2014/main" id="{4B78BEAB-F93E-4174-BEFF-7499FCEF685B}"/>
                </a:ext>
              </a:extLst>
            </p:cNvPr>
            <p:cNvSpPr/>
            <p:nvPr/>
          </p:nvSpPr>
          <p:spPr>
            <a:xfrm>
              <a:off x="15498890" y="5092881"/>
              <a:ext cx="4412974" cy="1908313"/>
            </a:xfrm>
            <a:prstGeom prst="parallelogram">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s-MX" sz="675">
                <a:solidFill>
                  <a:prstClr val="white"/>
                </a:solidFill>
                <a:latin typeface="Calibri"/>
              </a:endParaRPr>
            </a:p>
          </p:txBody>
        </p:sp>
        <p:sp>
          <p:nvSpPr>
            <p:cNvPr id="20" name="Paralelogramo 103">
              <a:extLst>
                <a:ext uri="{FF2B5EF4-FFF2-40B4-BE49-F238E27FC236}">
                  <a16:creationId xmlns:a16="http://schemas.microsoft.com/office/drawing/2014/main" id="{6F7C6F71-092C-4B4A-8DBF-6510CF1D489E}"/>
                </a:ext>
              </a:extLst>
            </p:cNvPr>
            <p:cNvSpPr/>
            <p:nvPr/>
          </p:nvSpPr>
          <p:spPr>
            <a:xfrm flipH="1">
              <a:off x="15498890" y="6997148"/>
              <a:ext cx="4412974" cy="1908313"/>
            </a:xfrm>
            <a:prstGeom prst="parallelogram">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s-MX" sz="675">
                <a:solidFill>
                  <a:prstClr val="white"/>
                </a:solidFill>
                <a:latin typeface="Calibri"/>
              </a:endParaRPr>
            </a:p>
          </p:txBody>
        </p:sp>
        <p:sp>
          <p:nvSpPr>
            <p:cNvPr id="21" name="Paralelogramo 104">
              <a:extLst>
                <a:ext uri="{FF2B5EF4-FFF2-40B4-BE49-F238E27FC236}">
                  <a16:creationId xmlns:a16="http://schemas.microsoft.com/office/drawing/2014/main" id="{3846B27B-74DB-4905-A066-C857450F234E}"/>
                </a:ext>
              </a:extLst>
            </p:cNvPr>
            <p:cNvSpPr/>
            <p:nvPr/>
          </p:nvSpPr>
          <p:spPr>
            <a:xfrm>
              <a:off x="3743740" y="5092881"/>
              <a:ext cx="4412974" cy="1908313"/>
            </a:xfrm>
            <a:prstGeom prst="parallelogram">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s-MX" sz="675">
                <a:solidFill>
                  <a:prstClr val="white"/>
                </a:solidFill>
                <a:latin typeface="Calibri"/>
              </a:endParaRPr>
            </a:p>
          </p:txBody>
        </p:sp>
        <p:sp>
          <p:nvSpPr>
            <p:cNvPr id="22" name="Paralelogramo 105">
              <a:extLst>
                <a:ext uri="{FF2B5EF4-FFF2-40B4-BE49-F238E27FC236}">
                  <a16:creationId xmlns:a16="http://schemas.microsoft.com/office/drawing/2014/main" id="{43A91D1A-0586-48F4-810E-FF5F3EFACA82}"/>
                </a:ext>
              </a:extLst>
            </p:cNvPr>
            <p:cNvSpPr/>
            <p:nvPr/>
          </p:nvSpPr>
          <p:spPr>
            <a:xfrm flipH="1">
              <a:off x="3743740" y="6997148"/>
              <a:ext cx="4412974" cy="1908313"/>
            </a:xfrm>
            <a:prstGeom prst="parallelogram">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s-MX" sz="675">
                <a:solidFill>
                  <a:prstClr val="white"/>
                </a:solidFill>
                <a:latin typeface="Calibri"/>
              </a:endParaRPr>
            </a:p>
          </p:txBody>
        </p:sp>
        <p:sp>
          <p:nvSpPr>
            <p:cNvPr id="23" name="Paralelogramo 107">
              <a:extLst>
                <a:ext uri="{FF2B5EF4-FFF2-40B4-BE49-F238E27FC236}">
                  <a16:creationId xmlns:a16="http://schemas.microsoft.com/office/drawing/2014/main" id="{C2C878AB-8CF4-4837-97A4-2555487FEC25}"/>
                </a:ext>
              </a:extLst>
            </p:cNvPr>
            <p:cNvSpPr/>
            <p:nvPr/>
          </p:nvSpPr>
          <p:spPr>
            <a:xfrm>
              <a:off x="4800036" y="3877056"/>
              <a:ext cx="15410014" cy="899098"/>
            </a:xfrm>
            <a:prstGeom prst="parallelogram">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s-MX" sz="675">
                <a:solidFill>
                  <a:prstClr val="white"/>
                </a:solidFill>
                <a:latin typeface="Calibri"/>
              </a:endParaRPr>
            </a:p>
          </p:txBody>
        </p:sp>
        <p:sp>
          <p:nvSpPr>
            <p:cNvPr id="24" name="Paralelogramo 108">
              <a:extLst>
                <a:ext uri="{FF2B5EF4-FFF2-40B4-BE49-F238E27FC236}">
                  <a16:creationId xmlns:a16="http://schemas.microsoft.com/office/drawing/2014/main" id="{0F1506C6-27E9-40D4-8F45-619E192EF437}"/>
                </a:ext>
              </a:extLst>
            </p:cNvPr>
            <p:cNvSpPr/>
            <p:nvPr/>
          </p:nvSpPr>
          <p:spPr>
            <a:xfrm flipH="1">
              <a:off x="4479119" y="9220435"/>
              <a:ext cx="15730928" cy="899098"/>
            </a:xfrm>
            <a:prstGeom prst="parallelogram">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es-MX" sz="2000" dirty="0" err="1">
                  <a:solidFill>
                    <a:prstClr val="white"/>
                  </a:solidFill>
                  <a:latin typeface="Calibri"/>
                </a:rPr>
                <a:t>Chronic</a:t>
              </a:r>
              <a:r>
                <a:rPr lang="es-MX" sz="2000" dirty="0">
                  <a:solidFill>
                    <a:prstClr val="white"/>
                  </a:solidFill>
                  <a:latin typeface="Calibri"/>
                </a:rPr>
                <a:t> </a:t>
              </a:r>
              <a:r>
                <a:rPr lang="es-MX" sz="2000" dirty="0" err="1">
                  <a:solidFill>
                    <a:prstClr val="white"/>
                  </a:solidFill>
                  <a:latin typeface="Calibri"/>
                </a:rPr>
                <a:t>Disease</a:t>
              </a:r>
              <a:r>
                <a:rPr lang="es-MX" sz="2000" dirty="0">
                  <a:solidFill>
                    <a:prstClr val="white"/>
                  </a:solidFill>
                  <a:latin typeface="Calibri"/>
                </a:rPr>
                <a:t> </a:t>
              </a:r>
              <a:r>
                <a:rPr lang="es-MX" sz="2000" dirty="0" err="1">
                  <a:solidFill>
                    <a:prstClr val="white"/>
                  </a:solidFill>
                  <a:latin typeface="Calibri"/>
                </a:rPr>
                <a:t>Care</a:t>
              </a:r>
              <a:r>
                <a:rPr lang="es-MX" sz="2000" dirty="0">
                  <a:solidFill>
                    <a:prstClr val="white"/>
                  </a:solidFill>
                  <a:latin typeface="Calibri"/>
                </a:rPr>
                <a:t> Management</a:t>
              </a:r>
            </a:p>
          </p:txBody>
        </p:sp>
      </p:grpSp>
      <p:sp>
        <p:nvSpPr>
          <p:cNvPr id="25" name="Cheurón 110">
            <a:extLst>
              <a:ext uri="{FF2B5EF4-FFF2-40B4-BE49-F238E27FC236}">
                <a16:creationId xmlns:a16="http://schemas.microsoft.com/office/drawing/2014/main" id="{EEFD97D4-4B43-415C-9180-D5C08C1F2E67}"/>
              </a:ext>
            </a:extLst>
          </p:cNvPr>
          <p:cNvSpPr/>
          <p:nvPr/>
        </p:nvSpPr>
        <p:spPr>
          <a:xfrm>
            <a:off x="8922245" y="2053223"/>
            <a:ext cx="850407" cy="3625512"/>
          </a:xfrm>
          <a:prstGeom prst="chevron">
            <a:avLst>
              <a:gd name="adj" fmla="val 49040"/>
            </a:avLst>
          </a:prstGeom>
          <a:solidFill>
            <a:schemeClr val="tx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s-MX" sz="675">
              <a:solidFill>
                <a:prstClr val="black"/>
              </a:solidFill>
              <a:latin typeface="Calibri"/>
            </a:endParaRPr>
          </a:p>
        </p:txBody>
      </p:sp>
      <p:sp>
        <p:nvSpPr>
          <p:cNvPr id="26" name="CuadroTexto 111">
            <a:extLst>
              <a:ext uri="{FF2B5EF4-FFF2-40B4-BE49-F238E27FC236}">
                <a16:creationId xmlns:a16="http://schemas.microsoft.com/office/drawing/2014/main" id="{7100EEA8-18C8-4A57-B1EA-7ED5352627C7}"/>
              </a:ext>
            </a:extLst>
          </p:cNvPr>
          <p:cNvSpPr txBox="1"/>
          <p:nvPr/>
        </p:nvSpPr>
        <p:spPr>
          <a:xfrm>
            <a:off x="2738911" y="3143695"/>
            <a:ext cx="1216981" cy="461665"/>
          </a:xfrm>
          <a:prstGeom prst="rect">
            <a:avLst/>
          </a:prstGeom>
          <a:noFill/>
        </p:spPr>
        <p:txBody>
          <a:bodyPr wrap="square" rtlCol="0">
            <a:spAutoFit/>
          </a:bodyPr>
          <a:lstStyle/>
          <a:p>
            <a:pPr algn="ctr" defTabSz="457200"/>
            <a:r>
              <a:rPr lang="en-US" sz="1200" b="1" dirty="0">
                <a:solidFill>
                  <a:prstClr val="white"/>
                </a:solidFill>
                <a:latin typeface="Lato" charset="0"/>
                <a:ea typeface="Lato" charset="0"/>
                <a:cs typeface="Lato" charset="0"/>
              </a:rPr>
              <a:t>Pay for Performance</a:t>
            </a:r>
          </a:p>
        </p:txBody>
      </p:sp>
      <p:sp>
        <p:nvSpPr>
          <p:cNvPr id="27" name="CuadroTexto 114">
            <a:extLst>
              <a:ext uri="{FF2B5EF4-FFF2-40B4-BE49-F238E27FC236}">
                <a16:creationId xmlns:a16="http://schemas.microsoft.com/office/drawing/2014/main" id="{AA735ABA-8F2E-439E-87B6-8A841997099C}"/>
              </a:ext>
            </a:extLst>
          </p:cNvPr>
          <p:cNvSpPr txBox="1"/>
          <p:nvPr/>
        </p:nvSpPr>
        <p:spPr>
          <a:xfrm>
            <a:off x="4350657" y="3143695"/>
            <a:ext cx="1216981" cy="276999"/>
          </a:xfrm>
          <a:prstGeom prst="rect">
            <a:avLst/>
          </a:prstGeom>
          <a:noFill/>
        </p:spPr>
        <p:txBody>
          <a:bodyPr wrap="square" rtlCol="0">
            <a:spAutoFit/>
          </a:bodyPr>
          <a:lstStyle/>
          <a:p>
            <a:pPr algn="ctr" defTabSz="457200"/>
            <a:r>
              <a:rPr lang="en-US" sz="1200" b="1" dirty="0">
                <a:solidFill>
                  <a:prstClr val="white"/>
                </a:solidFill>
                <a:latin typeface="Lato" charset="0"/>
                <a:ea typeface="Lato" charset="0"/>
                <a:cs typeface="Lato" charset="0"/>
              </a:rPr>
              <a:t>Upside Risk</a:t>
            </a:r>
          </a:p>
        </p:txBody>
      </p:sp>
      <p:sp>
        <p:nvSpPr>
          <p:cNvPr id="28" name="CuadroTexto 119">
            <a:extLst>
              <a:ext uri="{FF2B5EF4-FFF2-40B4-BE49-F238E27FC236}">
                <a16:creationId xmlns:a16="http://schemas.microsoft.com/office/drawing/2014/main" id="{F349DE52-053B-44E9-9B43-3196E9D1B846}"/>
              </a:ext>
            </a:extLst>
          </p:cNvPr>
          <p:cNvSpPr txBox="1"/>
          <p:nvPr/>
        </p:nvSpPr>
        <p:spPr>
          <a:xfrm>
            <a:off x="5975911" y="3142521"/>
            <a:ext cx="1216981" cy="276999"/>
          </a:xfrm>
          <a:prstGeom prst="rect">
            <a:avLst/>
          </a:prstGeom>
          <a:noFill/>
        </p:spPr>
        <p:txBody>
          <a:bodyPr wrap="square" rtlCol="0">
            <a:spAutoFit/>
          </a:bodyPr>
          <a:lstStyle/>
          <a:p>
            <a:pPr algn="ctr" defTabSz="457200"/>
            <a:r>
              <a:rPr lang="en-US" sz="1200" b="1" dirty="0">
                <a:solidFill>
                  <a:prstClr val="white"/>
                </a:solidFill>
                <a:latin typeface="Lato" charset="0"/>
                <a:ea typeface="Lato" charset="0"/>
                <a:cs typeface="Lato" charset="0"/>
              </a:rPr>
              <a:t>Downside Risk</a:t>
            </a:r>
          </a:p>
        </p:txBody>
      </p:sp>
      <p:sp>
        <p:nvSpPr>
          <p:cNvPr id="29" name="CuadroTexto 133">
            <a:extLst>
              <a:ext uri="{FF2B5EF4-FFF2-40B4-BE49-F238E27FC236}">
                <a16:creationId xmlns:a16="http://schemas.microsoft.com/office/drawing/2014/main" id="{C8C75F74-8871-42AA-B00F-630CC0CC78BB}"/>
              </a:ext>
            </a:extLst>
          </p:cNvPr>
          <p:cNvSpPr txBox="1"/>
          <p:nvPr/>
        </p:nvSpPr>
        <p:spPr>
          <a:xfrm>
            <a:off x="7530825" y="3142521"/>
            <a:ext cx="1330505" cy="461665"/>
          </a:xfrm>
          <a:prstGeom prst="rect">
            <a:avLst/>
          </a:prstGeom>
          <a:noFill/>
        </p:spPr>
        <p:txBody>
          <a:bodyPr wrap="square" rtlCol="0">
            <a:spAutoFit/>
          </a:bodyPr>
          <a:lstStyle/>
          <a:p>
            <a:pPr algn="ctr" defTabSz="457200"/>
            <a:r>
              <a:rPr lang="en-US" sz="1200" b="1" dirty="0">
                <a:solidFill>
                  <a:prstClr val="white"/>
                </a:solidFill>
                <a:latin typeface="Lato" charset="0"/>
                <a:ea typeface="Lato" charset="0"/>
                <a:cs typeface="Lato" charset="0"/>
              </a:rPr>
              <a:t>Professional Capitation</a:t>
            </a:r>
          </a:p>
        </p:txBody>
      </p:sp>
      <p:sp>
        <p:nvSpPr>
          <p:cNvPr id="30" name="CuadroTexto 136">
            <a:extLst>
              <a:ext uri="{FF2B5EF4-FFF2-40B4-BE49-F238E27FC236}">
                <a16:creationId xmlns:a16="http://schemas.microsoft.com/office/drawing/2014/main" id="{689E93E2-5EDE-48A4-9040-B1170437C518}"/>
              </a:ext>
            </a:extLst>
          </p:cNvPr>
          <p:cNvSpPr txBox="1"/>
          <p:nvPr/>
        </p:nvSpPr>
        <p:spPr>
          <a:xfrm>
            <a:off x="2561493" y="2144501"/>
            <a:ext cx="5679831" cy="276999"/>
          </a:xfrm>
          <a:prstGeom prst="rect">
            <a:avLst/>
          </a:prstGeom>
          <a:noFill/>
        </p:spPr>
        <p:txBody>
          <a:bodyPr wrap="square" rtlCol="0">
            <a:spAutoFit/>
          </a:bodyPr>
          <a:lstStyle/>
          <a:p>
            <a:pPr algn="ctr" defTabSz="457200"/>
            <a:r>
              <a:rPr lang="en-US" sz="1200" dirty="0">
                <a:solidFill>
                  <a:srgbClr val="EEECE1"/>
                </a:solidFill>
                <a:latin typeface="Lato" charset="0"/>
                <a:ea typeface="Lato" charset="0"/>
                <a:cs typeface="Lato" charset="0"/>
              </a:rPr>
              <a:t>Plan of Patient Care: Evidence Based Care Coordination: Right Time &amp; Right Place</a:t>
            </a:r>
          </a:p>
        </p:txBody>
      </p:sp>
      <p:sp>
        <p:nvSpPr>
          <p:cNvPr id="31" name="CuadroTexto 140">
            <a:extLst>
              <a:ext uri="{FF2B5EF4-FFF2-40B4-BE49-F238E27FC236}">
                <a16:creationId xmlns:a16="http://schemas.microsoft.com/office/drawing/2014/main" id="{9974816B-B2D5-44C2-A347-17466829032A}"/>
              </a:ext>
            </a:extLst>
          </p:cNvPr>
          <p:cNvSpPr txBox="1"/>
          <p:nvPr/>
        </p:nvSpPr>
        <p:spPr>
          <a:xfrm rot="4625634">
            <a:off x="8401399" y="3018885"/>
            <a:ext cx="1996532" cy="338554"/>
          </a:xfrm>
          <a:prstGeom prst="rect">
            <a:avLst/>
          </a:prstGeom>
          <a:noFill/>
        </p:spPr>
        <p:txBody>
          <a:bodyPr wrap="square" rtlCol="0">
            <a:spAutoFit/>
          </a:bodyPr>
          <a:lstStyle/>
          <a:p>
            <a:pPr algn="ctr" defTabSz="457200"/>
            <a:r>
              <a:rPr lang="en-US" sz="1600" b="1" dirty="0">
                <a:solidFill>
                  <a:prstClr val="black"/>
                </a:solidFill>
                <a:latin typeface="Lato" charset="0"/>
                <a:ea typeface="Lato" charset="0"/>
                <a:cs typeface="Lato" charset="0"/>
              </a:rPr>
              <a:t>Increased</a:t>
            </a:r>
          </a:p>
        </p:txBody>
      </p:sp>
      <p:sp>
        <p:nvSpPr>
          <p:cNvPr id="32" name="TextBox 31">
            <a:extLst>
              <a:ext uri="{FF2B5EF4-FFF2-40B4-BE49-F238E27FC236}">
                <a16:creationId xmlns:a16="http://schemas.microsoft.com/office/drawing/2014/main" id="{E68E2D49-D553-40B9-938A-55D363E83732}"/>
              </a:ext>
            </a:extLst>
          </p:cNvPr>
          <p:cNvSpPr txBox="1"/>
          <p:nvPr/>
        </p:nvSpPr>
        <p:spPr>
          <a:xfrm>
            <a:off x="2311401" y="1130723"/>
            <a:ext cx="7235722" cy="584775"/>
          </a:xfrm>
          <a:prstGeom prst="rect">
            <a:avLst/>
          </a:prstGeom>
          <a:noFill/>
        </p:spPr>
        <p:txBody>
          <a:bodyPr wrap="square">
            <a:spAutoFit/>
          </a:bodyPr>
          <a:lstStyle/>
          <a:p>
            <a:pPr algn="ctr" defTabSz="457200">
              <a:spcBef>
                <a:spcPct val="0"/>
              </a:spcBef>
            </a:pPr>
            <a:r>
              <a:rPr lang="en-US" sz="3200" dirty="0">
                <a:solidFill>
                  <a:prstClr val="black"/>
                </a:solidFill>
                <a:effectLst>
                  <a:outerShdw blurRad="50800" dist="50800" dir="5400000" algn="ctr" rotWithShape="0">
                    <a:srgbClr val="000000"/>
                  </a:outerShdw>
                </a:effectLst>
                <a:latin typeface="Calibri"/>
              </a:rPr>
              <a:t>Evolution of Value-based Care Contracts</a:t>
            </a:r>
          </a:p>
        </p:txBody>
      </p:sp>
      <p:sp>
        <p:nvSpPr>
          <p:cNvPr id="33" name="CuadroTexto 140">
            <a:extLst>
              <a:ext uri="{FF2B5EF4-FFF2-40B4-BE49-F238E27FC236}">
                <a16:creationId xmlns:a16="http://schemas.microsoft.com/office/drawing/2014/main" id="{C9C99AD4-23C8-468C-8EE1-FBEACAEA553F}"/>
              </a:ext>
            </a:extLst>
          </p:cNvPr>
          <p:cNvSpPr txBox="1"/>
          <p:nvPr/>
        </p:nvSpPr>
        <p:spPr>
          <a:xfrm rot="6195754">
            <a:off x="8360890" y="4541975"/>
            <a:ext cx="1996532" cy="338554"/>
          </a:xfrm>
          <a:prstGeom prst="rect">
            <a:avLst/>
          </a:prstGeom>
          <a:noFill/>
        </p:spPr>
        <p:txBody>
          <a:bodyPr wrap="square" rtlCol="0">
            <a:spAutoFit/>
          </a:bodyPr>
          <a:lstStyle/>
          <a:p>
            <a:pPr algn="ctr" defTabSz="457200"/>
            <a:r>
              <a:rPr lang="en-US" sz="1600" b="1" dirty="0">
                <a:solidFill>
                  <a:prstClr val="black"/>
                </a:solidFill>
                <a:latin typeface="Lato" charset="0"/>
                <a:ea typeface="Lato" charset="0"/>
                <a:cs typeface="Lato" charset="0"/>
              </a:rPr>
              <a:t>Revenue</a:t>
            </a:r>
          </a:p>
        </p:txBody>
      </p:sp>
    </p:spTree>
    <p:extLst>
      <p:ext uri="{BB962C8B-B14F-4D97-AF65-F5344CB8AC3E}">
        <p14:creationId xmlns:p14="http://schemas.microsoft.com/office/powerpoint/2010/main" val="423582368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a:extLst>
              <a:ext uri="{FF2B5EF4-FFF2-40B4-BE49-F238E27FC236}">
                <a16:creationId xmlns:a16="http://schemas.microsoft.com/office/drawing/2014/main" id="{59D73E6B-D322-4ABB-932D-F944913AEB30}"/>
              </a:ext>
            </a:extLst>
          </p:cNvPr>
          <p:cNvGraphicFramePr/>
          <p:nvPr/>
        </p:nvGraphicFramePr>
        <p:xfrm>
          <a:off x="3843432" y="2416416"/>
          <a:ext cx="4500930" cy="340748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TextBox 6">
            <a:extLst>
              <a:ext uri="{FF2B5EF4-FFF2-40B4-BE49-F238E27FC236}">
                <a16:creationId xmlns:a16="http://schemas.microsoft.com/office/drawing/2014/main" id="{D025F07A-EF91-4D70-9DB5-4DA165F4C87B}"/>
              </a:ext>
            </a:extLst>
          </p:cNvPr>
          <p:cNvSpPr txBox="1"/>
          <p:nvPr/>
        </p:nvSpPr>
        <p:spPr>
          <a:xfrm>
            <a:off x="3056966" y="2012567"/>
            <a:ext cx="6974541" cy="646331"/>
          </a:xfrm>
          <a:prstGeom prst="rect">
            <a:avLst/>
          </a:prstGeom>
          <a:noFill/>
        </p:spPr>
        <p:txBody>
          <a:bodyPr wrap="square">
            <a:spAutoFit/>
          </a:bodyPr>
          <a:lstStyle/>
          <a:p>
            <a:pPr defTabSz="457200"/>
            <a:r>
              <a:rPr lang="en-US" sz="3600" dirty="0">
                <a:solidFill>
                  <a:prstClr val="black"/>
                </a:solidFill>
                <a:effectLst>
                  <a:outerShdw blurRad="50800" dist="50800" dir="5400000" algn="ctr" rotWithShape="0">
                    <a:srgbClr val="000000"/>
                  </a:outerShdw>
                </a:effectLst>
                <a:latin typeface="Calibri"/>
              </a:rPr>
              <a:t>The “Value” in Value Based Care</a:t>
            </a:r>
            <a:endParaRPr lang="en-US" sz="3600" dirty="0">
              <a:solidFill>
                <a:prstClr val="black"/>
              </a:solidFill>
              <a:latin typeface="Calibri"/>
            </a:endParaRPr>
          </a:p>
        </p:txBody>
      </p:sp>
    </p:spTree>
    <p:extLst>
      <p:ext uri="{BB962C8B-B14F-4D97-AF65-F5344CB8AC3E}">
        <p14:creationId xmlns:p14="http://schemas.microsoft.com/office/powerpoint/2010/main" val="54280199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B7BD7FCF-A254-4A97-A15C-319B676226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52FFAF72-6204-4676-9C6F-9A4CC4D918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5962785" cy="6858000"/>
          </a:xfrm>
          <a:custGeom>
            <a:avLst/>
            <a:gdLst>
              <a:gd name="connsiteX0" fmla="*/ 1044839 w 5962785"/>
              <a:gd name="connsiteY0" fmla="*/ 0 h 6858000"/>
              <a:gd name="connsiteX1" fmla="*/ 5962785 w 5962785"/>
              <a:gd name="connsiteY1" fmla="*/ 0 h 6858000"/>
              <a:gd name="connsiteX2" fmla="*/ 5962785 w 5962785"/>
              <a:gd name="connsiteY2" fmla="*/ 6858000 h 6858000"/>
              <a:gd name="connsiteX3" fmla="*/ 1469886 w 5962785"/>
              <a:gd name="connsiteY3" fmla="*/ 6858000 h 6858000"/>
              <a:gd name="connsiteX4" fmla="*/ 1416006 w 5962785"/>
              <a:gd name="connsiteY4" fmla="*/ 6823984 h 6858000"/>
              <a:gd name="connsiteX5" fmla="*/ 1232473 w 5962785"/>
              <a:gd name="connsiteY5" fmla="*/ 6733873 h 6858000"/>
              <a:gd name="connsiteX6" fmla="*/ 1075471 w 5962785"/>
              <a:gd name="connsiteY6" fmla="*/ 6503186 h 6858000"/>
              <a:gd name="connsiteX7" fmla="*/ 1020229 w 5962785"/>
              <a:gd name="connsiteY7" fmla="*/ 6438306 h 6858000"/>
              <a:gd name="connsiteX8" fmla="*/ 883579 w 5962785"/>
              <a:gd name="connsiteY8" fmla="*/ 6351798 h 6858000"/>
              <a:gd name="connsiteX9" fmla="*/ 645167 w 5962785"/>
              <a:gd name="connsiteY9" fmla="*/ 6167969 h 6858000"/>
              <a:gd name="connsiteX10" fmla="*/ 732391 w 5962785"/>
              <a:gd name="connsiteY10" fmla="*/ 6124716 h 6858000"/>
              <a:gd name="connsiteX11" fmla="*/ 985339 w 5962785"/>
              <a:gd name="connsiteY11" fmla="*/ 6236455 h 6858000"/>
              <a:gd name="connsiteX12" fmla="*/ 1168509 w 5962785"/>
              <a:gd name="connsiteY12" fmla="*/ 6265291 h 6858000"/>
              <a:gd name="connsiteX13" fmla="*/ 909746 w 5962785"/>
              <a:gd name="connsiteY13" fmla="*/ 6070649 h 6858000"/>
              <a:gd name="connsiteX14" fmla="*/ 659704 w 5962785"/>
              <a:gd name="connsiteY14" fmla="*/ 5818335 h 6858000"/>
              <a:gd name="connsiteX15" fmla="*/ 851597 w 5962785"/>
              <a:gd name="connsiteY15" fmla="*/ 5865193 h 6858000"/>
              <a:gd name="connsiteX16" fmla="*/ 860319 w 5962785"/>
              <a:gd name="connsiteY16" fmla="*/ 5832753 h 6858000"/>
              <a:gd name="connsiteX17" fmla="*/ 691686 w 5962785"/>
              <a:gd name="connsiteY17" fmla="*/ 5533581 h 6858000"/>
              <a:gd name="connsiteX18" fmla="*/ 610278 w 5962785"/>
              <a:gd name="connsiteY18" fmla="*/ 5411029 h 6858000"/>
              <a:gd name="connsiteX19" fmla="*/ 238123 w 5962785"/>
              <a:gd name="connsiteY19" fmla="*/ 5046976 h 6858000"/>
              <a:gd name="connsiteX20" fmla="*/ 592833 w 5962785"/>
              <a:gd name="connsiteY20" fmla="*/ 5209177 h 6858000"/>
              <a:gd name="connsiteX21" fmla="*/ 226494 w 5962785"/>
              <a:gd name="connsiteY21" fmla="*/ 4855939 h 6858000"/>
              <a:gd name="connsiteX22" fmla="*/ 49139 w 5962785"/>
              <a:gd name="connsiteY22" fmla="*/ 4726177 h 6858000"/>
              <a:gd name="connsiteX23" fmla="*/ 5527 w 5962785"/>
              <a:gd name="connsiteY23" fmla="*/ 4650483 h 6858000"/>
              <a:gd name="connsiteX24" fmla="*/ 84029 w 5962785"/>
              <a:gd name="connsiteY24" fmla="*/ 4632460 h 6858000"/>
              <a:gd name="connsiteX25" fmla="*/ 325347 w 5962785"/>
              <a:gd name="connsiteY25" fmla="*/ 4661296 h 6858000"/>
              <a:gd name="connsiteX26" fmla="*/ 25879 w 5962785"/>
              <a:gd name="connsiteY26" fmla="*/ 4423401 h 6858000"/>
              <a:gd name="connsiteX27" fmla="*/ 249753 w 5962785"/>
              <a:gd name="connsiteY27" fmla="*/ 4459446 h 6858000"/>
              <a:gd name="connsiteX28" fmla="*/ 313718 w 5962785"/>
              <a:gd name="connsiteY28" fmla="*/ 4365729 h 6858000"/>
              <a:gd name="connsiteX29" fmla="*/ 418386 w 5962785"/>
              <a:gd name="connsiteY29" fmla="*/ 4214341 h 6858000"/>
              <a:gd name="connsiteX30" fmla="*/ 491072 w 5962785"/>
              <a:gd name="connsiteY30" fmla="*/ 4131438 h 6858000"/>
              <a:gd name="connsiteX31" fmla="*/ 520147 w 5962785"/>
              <a:gd name="connsiteY31" fmla="*/ 3864706 h 6858000"/>
              <a:gd name="connsiteX32" fmla="*/ 459090 w 5962785"/>
              <a:gd name="connsiteY32" fmla="*/ 3572743 h 6858000"/>
              <a:gd name="connsiteX33" fmla="*/ 290458 w 5962785"/>
              <a:gd name="connsiteY33" fmla="*/ 3424959 h 6858000"/>
              <a:gd name="connsiteX34" fmla="*/ 339884 w 5962785"/>
              <a:gd name="connsiteY34" fmla="*/ 3259153 h 6858000"/>
              <a:gd name="connsiteX35" fmla="*/ 697501 w 5962785"/>
              <a:gd name="connsiteY35" fmla="*/ 3360078 h 6858000"/>
              <a:gd name="connsiteX36" fmla="*/ 165437 w 5962785"/>
              <a:gd name="connsiteY36" fmla="*/ 2967190 h 6858000"/>
              <a:gd name="connsiteX37" fmla="*/ 255568 w 5962785"/>
              <a:gd name="connsiteY37" fmla="*/ 2949167 h 6858000"/>
              <a:gd name="connsiteX38" fmla="*/ 578296 w 5962785"/>
              <a:gd name="connsiteY38" fmla="*/ 2725691 h 6858000"/>
              <a:gd name="connsiteX39" fmla="*/ 595740 w 5962785"/>
              <a:gd name="connsiteY39" fmla="*/ 2714876 h 6858000"/>
              <a:gd name="connsiteX40" fmla="*/ 650982 w 5962785"/>
              <a:gd name="connsiteY40" fmla="*/ 2574301 h 6858000"/>
              <a:gd name="connsiteX41" fmla="*/ 825429 w 5962785"/>
              <a:gd name="connsiteY41" fmla="*/ 2552674 h 6858000"/>
              <a:gd name="connsiteX42" fmla="*/ 970802 w 5962785"/>
              <a:gd name="connsiteY42" fmla="*/ 2585115 h 6858000"/>
              <a:gd name="connsiteX43" fmla="*/ 1127805 w 5962785"/>
              <a:gd name="connsiteY43" fmla="*/ 2545465 h 6858000"/>
              <a:gd name="connsiteX44" fmla="*/ 1267362 w 5962785"/>
              <a:gd name="connsiteY44" fmla="*/ 2563488 h 6858000"/>
              <a:gd name="connsiteX45" fmla="*/ 1386568 w 5962785"/>
              <a:gd name="connsiteY45" fmla="*/ 2538257 h 6858000"/>
              <a:gd name="connsiteX46" fmla="*/ 1270270 w 5962785"/>
              <a:gd name="connsiteY46" fmla="*/ 2419309 h 6858000"/>
              <a:gd name="connsiteX47" fmla="*/ 1107453 w 5962785"/>
              <a:gd name="connsiteY47" fmla="*/ 2419309 h 6858000"/>
              <a:gd name="connsiteX48" fmla="*/ 991154 w 5962785"/>
              <a:gd name="connsiteY48" fmla="*/ 2343615 h 6858000"/>
              <a:gd name="connsiteX49" fmla="*/ 880671 w 5962785"/>
              <a:gd name="connsiteY49" fmla="*/ 2206645 h 6858000"/>
              <a:gd name="connsiteX50" fmla="*/ 491072 w 5962785"/>
              <a:gd name="connsiteY50" fmla="*/ 1986771 h 6858000"/>
              <a:gd name="connsiteX51" fmla="*/ 421293 w 5962785"/>
              <a:gd name="connsiteY51" fmla="*/ 1903868 h 6858000"/>
              <a:gd name="connsiteX52" fmla="*/ 1531941 w 5962785"/>
              <a:gd name="connsiteY52" fmla="*/ 2224667 h 6858000"/>
              <a:gd name="connsiteX53" fmla="*/ 1188861 w 5962785"/>
              <a:gd name="connsiteY53" fmla="*/ 2091301 h 6858000"/>
              <a:gd name="connsiteX54" fmla="*/ 1421458 w 5962785"/>
              <a:gd name="connsiteY54" fmla="*/ 2116532 h 6858000"/>
              <a:gd name="connsiteX55" fmla="*/ 1549386 w 5962785"/>
              <a:gd name="connsiteY55" fmla="*/ 2026420 h 6858000"/>
              <a:gd name="connsiteX56" fmla="*/ 1549386 w 5962785"/>
              <a:gd name="connsiteY56" fmla="*/ 1997584 h 6858000"/>
              <a:gd name="connsiteX57" fmla="*/ 1453440 w 5962785"/>
              <a:gd name="connsiteY57" fmla="*/ 1914682 h 6858000"/>
              <a:gd name="connsiteX58" fmla="*/ 1398198 w 5962785"/>
              <a:gd name="connsiteY58" fmla="*/ 1860614 h 6858000"/>
              <a:gd name="connsiteX59" fmla="*/ 1247011 w 5962785"/>
              <a:gd name="connsiteY59" fmla="*/ 1665972 h 6858000"/>
              <a:gd name="connsiteX60" fmla="*/ 1354586 w 5962785"/>
              <a:gd name="connsiteY60" fmla="*/ 1644345 h 6858000"/>
              <a:gd name="connsiteX61" fmla="*/ 1395290 w 5962785"/>
              <a:gd name="connsiteY61" fmla="*/ 1604696 h 6858000"/>
              <a:gd name="connsiteX62" fmla="*/ 1366216 w 5962785"/>
              <a:gd name="connsiteY62" fmla="*/ 1547025 h 6858000"/>
              <a:gd name="connsiteX63" fmla="*/ 1031858 w 5962785"/>
              <a:gd name="connsiteY63" fmla="*/ 1370405 h 6858000"/>
              <a:gd name="connsiteX64" fmla="*/ 1005692 w 5962785"/>
              <a:gd name="connsiteY64" fmla="*/ 1233435 h 6858000"/>
              <a:gd name="connsiteX65" fmla="*/ 1069655 w 5962785"/>
              <a:gd name="connsiteY65" fmla="*/ 1211808 h 6858000"/>
              <a:gd name="connsiteX66" fmla="*/ 1142342 w 5962785"/>
              <a:gd name="connsiteY66" fmla="*/ 1222621 h 6858000"/>
              <a:gd name="connsiteX67" fmla="*/ 1084193 w 5962785"/>
              <a:gd name="connsiteY67" fmla="*/ 1114487 h 6858000"/>
              <a:gd name="connsiteX68" fmla="*/ 848689 w 5962785"/>
              <a:gd name="connsiteY68" fmla="*/ 1006353 h 6858000"/>
              <a:gd name="connsiteX69" fmla="*/ 805077 w 5962785"/>
              <a:gd name="connsiteY69" fmla="*/ 948681 h 6858000"/>
              <a:gd name="connsiteX70" fmla="*/ 863226 w 5962785"/>
              <a:gd name="connsiteY70" fmla="*/ 919844 h 6858000"/>
              <a:gd name="connsiteX71" fmla="*/ 906838 w 5962785"/>
              <a:gd name="connsiteY71" fmla="*/ 909031 h 6858000"/>
              <a:gd name="connsiteX72" fmla="*/ 5527 w 5962785"/>
              <a:gd name="connsiteY72" fmla="*/ 458471 h 6858000"/>
              <a:gd name="connsiteX73" fmla="*/ 209049 w 5962785"/>
              <a:gd name="connsiteY73" fmla="*/ 454867 h 6858000"/>
              <a:gd name="connsiteX74" fmla="*/ 409664 w 5962785"/>
              <a:gd name="connsiteY74" fmla="*/ 526956 h 6858000"/>
              <a:gd name="connsiteX75" fmla="*/ 621908 w 5962785"/>
              <a:gd name="connsiteY75" fmla="*/ 516143 h 6858000"/>
              <a:gd name="connsiteX76" fmla="*/ 822522 w 5962785"/>
              <a:gd name="connsiteY76" fmla="*/ 552188 h 6858000"/>
              <a:gd name="connsiteX77" fmla="*/ 996969 w 5962785"/>
              <a:gd name="connsiteY77" fmla="*/ 552188 h 6858000"/>
              <a:gd name="connsiteX78" fmla="*/ 834151 w 5962785"/>
              <a:gd name="connsiteY78" fmla="*/ 498120 h 6858000"/>
              <a:gd name="connsiteX79" fmla="*/ 773095 w 5962785"/>
              <a:gd name="connsiteY79" fmla="*/ 408008 h 6858000"/>
              <a:gd name="connsiteX80" fmla="*/ 793447 w 5962785"/>
              <a:gd name="connsiteY80" fmla="*/ 325106 h 6858000"/>
              <a:gd name="connsiteX81" fmla="*/ 860319 w 5962785"/>
              <a:gd name="connsiteY81" fmla="*/ 350336 h 6858000"/>
              <a:gd name="connsiteX82" fmla="*/ 938820 w 5962785"/>
              <a:gd name="connsiteY82" fmla="*/ 444054 h 6858000"/>
              <a:gd name="connsiteX83" fmla="*/ 956265 w 5962785"/>
              <a:gd name="connsiteY83" fmla="*/ 386381 h 6858000"/>
              <a:gd name="connsiteX84" fmla="*/ 1002784 w 5962785"/>
              <a:gd name="connsiteY84" fmla="*/ 343127 h 6858000"/>
              <a:gd name="connsiteX85" fmla="*/ 1270270 w 5962785"/>
              <a:gd name="connsiteY85" fmla="*/ 364755 h 6858000"/>
              <a:gd name="connsiteX86" fmla="*/ 1092915 w 5962785"/>
              <a:gd name="connsiteY86" fmla="*/ 180926 h 6858000"/>
              <a:gd name="connsiteX87" fmla="*/ 979525 w 5962785"/>
              <a:gd name="connsiteY87" fmla="*/ 152090 h 6858000"/>
              <a:gd name="connsiteX88" fmla="*/ 953358 w 5962785"/>
              <a:gd name="connsiteY88" fmla="*/ 76396 h 6858000"/>
              <a:gd name="connsiteX89" fmla="*/ 1005692 w 5962785"/>
              <a:gd name="connsiteY89" fmla="*/ 58373 h 6858000"/>
              <a:gd name="connsiteX90" fmla="*/ 1267362 w 5962785"/>
              <a:gd name="connsiteY90" fmla="*/ 123254 h 6858000"/>
              <a:gd name="connsiteX91" fmla="*/ 1310975 w 5962785"/>
              <a:gd name="connsiteY91" fmla="*/ 98023 h 6858000"/>
              <a:gd name="connsiteX92" fmla="*/ 1159787 w 5962785"/>
              <a:gd name="connsiteY92" fmla="*/ 4350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descr="A picture containing text, clipart&#10;&#10;Description automatically generated">
            <a:extLst>
              <a:ext uri="{FF2B5EF4-FFF2-40B4-BE49-F238E27FC236}">
                <a16:creationId xmlns:a16="http://schemas.microsoft.com/office/drawing/2014/main" id="{1AFB685C-4462-473D-B98D-2B83A2050A2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94834" y="2452115"/>
            <a:ext cx="5858242" cy="2431170"/>
          </a:xfrm>
          <a:prstGeom prst="rect">
            <a:avLst/>
          </a:prstGeom>
        </p:spPr>
      </p:pic>
    </p:spTree>
    <p:extLst>
      <p:ext uri="{BB962C8B-B14F-4D97-AF65-F5344CB8AC3E}">
        <p14:creationId xmlns:p14="http://schemas.microsoft.com/office/powerpoint/2010/main" val="106550701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5" name="Title 10"/>
          <p:cNvSpPr>
            <a:spLocks noGrp="1"/>
          </p:cNvSpPr>
          <p:nvPr>
            <p:ph type="ctrTitle"/>
          </p:nvPr>
        </p:nvSpPr>
        <p:spPr/>
        <p:txBody>
          <a:bodyPr/>
          <a:lstStyle/>
          <a:p>
            <a:r>
              <a:rPr lang="en-US" dirty="0"/>
              <a:t>WORKING WITH CIGNA</a:t>
            </a:r>
            <a:endParaRPr lang="en-US" altLang="en-US" cap="none" dirty="0">
              <a:latin typeface="Arial" pitchFamily="34" charset="0"/>
              <a:cs typeface="Arial" pitchFamily="34" charset="0"/>
            </a:endParaRPr>
          </a:p>
        </p:txBody>
      </p:sp>
      <p:sp>
        <p:nvSpPr>
          <p:cNvPr id="49154" name="Subtitle 17"/>
          <p:cNvSpPr>
            <a:spLocks noGrp="1"/>
          </p:cNvSpPr>
          <p:nvPr>
            <p:ph type="subTitle" idx="1"/>
          </p:nvPr>
        </p:nvSpPr>
        <p:spPr/>
        <p:txBody>
          <a:bodyPr/>
          <a:lstStyle/>
          <a:p>
            <a:r>
              <a:rPr lang="en-US" altLang="en-US" dirty="0">
                <a:latin typeface="Arial" panose="020B0604020202020204" pitchFamily="34" charset="0"/>
                <a:cs typeface="Arial" panose="020B0604020202020204" pitchFamily="34" charset="0"/>
              </a:rPr>
              <a:t>Colorado Payer Day 2022</a:t>
            </a:r>
          </a:p>
        </p:txBody>
      </p:sp>
      <p:sp>
        <p:nvSpPr>
          <p:cNvPr id="49158" name="TextBox 5"/>
          <p:cNvSpPr txBox="1">
            <a:spLocks noChangeArrowheads="1"/>
          </p:cNvSpPr>
          <p:nvPr/>
        </p:nvSpPr>
        <p:spPr bwMode="auto">
          <a:xfrm>
            <a:off x="10363200" y="1973264"/>
            <a:ext cx="18415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tx1"/>
              </a:buClr>
              <a:buFont typeface="Arial" pitchFamily="34" charset="0"/>
              <a:buChar char="•"/>
              <a:defRPr sz="1600">
                <a:solidFill>
                  <a:schemeClr val="tx1"/>
                </a:solidFill>
                <a:latin typeface="Arial" pitchFamily="34" charset="0"/>
                <a:ea typeface="MS PGothic" pitchFamily="34" charset="-128"/>
                <a:cs typeface="Arial" pitchFamily="34" charset="0"/>
              </a:defRPr>
            </a:lvl1pPr>
            <a:lvl2pPr marL="37931725" indent="-37474525">
              <a:spcBef>
                <a:spcPct val="20000"/>
              </a:spcBef>
              <a:buClr>
                <a:schemeClr val="tx1"/>
              </a:buClr>
              <a:buFont typeface="Arial" pitchFamily="34" charset="0"/>
              <a:buChar char="–"/>
              <a:defRPr sz="1600">
                <a:solidFill>
                  <a:schemeClr val="tx1"/>
                </a:solidFill>
                <a:latin typeface="Arial" pitchFamily="34" charset="0"/>
                <a:ea typeface="MS PGothic" pitchFamily="34" charset="-128"/>
                <a:cs typeface="Arial" pitchFamily="34" charset="0"/>
              </a:defRPr>
            </a:lvl2pPr>
            <a:lvl3pPr marL="684213" indent="-230188">
              <a:spcBef>
                <a:spcPct val="20000"/>
              </a:spcBef>
              <a:buClr>
                <a:schemeClr val="tx1"/>
              </a:buClr>
              <a:buFont typeface="Arial" pitchFamily="34" charset="0"/>
              <a:buChar char="–"/>
              <a:defRPr sz="1600">
                <a:solidFill>
                  <a:schemeClr val="tx1"/>
                </a:solidFill>
                <a:latin typeface="Arial" pitchFamily="34" charset="0"/>
                <a:ea typeface="MS PGothic" pitchFamily="34" charset="-128"/>
                <a:cs typeface="Arial" pitchFamily="34" charset="0"/>
              </a:defRPr>
            </a:lvl3pPr>
            <a:lvl4pPr marL="915988" indent="-231775">
              <a:spcBef>
                <a:spcPct val="20000"/>
              </a:spcBef>
              <a:buClr>
                <a:schemeClr val="tx1"/>
              </a:buClr>
              <a:buFont typeface="Arial" pitchFamily="34" charset="0"/>
              <a:buChar char="–"/>
              <a:defRPr sz="1600">
                <a:solidFill>
                  <a:schemeClr val="tx1"/>
                </a:solidFill>
                <a:latin typeface="Arial" pitchFamily="34" charset="0"/>
                <a:ea typeface="MS PGothic" pitchFamily="34" charset="-128"/>
                <a:cs typeface="Arial" pitchFamily="34" charset="0"/>
              </a:defRPr>
            </a:lvl4pPr>
            <a:lvl5pPr marL="1146175" indent="-230188">
              <a:spcBef>
                <a:spcPct val="20000"/>
              </a:spcBef>
              <a:buClr>
                <a:schemeClr val="tx1"/>
              </a:buClr>
              <a:buFont typeface="Arial" pitchFamily="34" charset="0"/>
              <a:buChar char="–"/>
              <a:defRPr sz="1600">
                <a:solidFill>
                  <a:schemeClr val="tx1"/>
                </a:solidFill>
                <a:latin typeface="Arial" pitchFamily="34" charset="0"/>
                <a:ea typeface="MS PGothic" pitchFamily="34" charset="-128"/>
                <a:cs typeface="Arial" pitchFamily="34" charset="0"/>
              </a:defRPr>
            </a:lvl5pPr>
            <a:lvl6pPr marL="1603375" indent="-230188" defTabSz="457200" fontAlgn="base">
              <a:spcBef>
                <a:spcPct val="20000"/>
              </a:spcBef>
              <a:spcAft>
                <a:spcPct val="0"/>
              </a:spcAft>
              <a:buClr>
                <a:schemeClr val="tx1"/>
              </a:buClr>
              <a:buFont typeface="Arial" pitchFamily="34" charset="0"/>
              <a:buChar char="–"/>
              <a:defRPr sz="1600">
                <a:solidFill>
                  <a:schemeClr val="tx1"/>
                </a:solidFill>
                <a:latin typeface="Arial" pitchFamily="34" charset="0"/>
                <a:ea typeface="MS PGothic" pitchFamily="34" charset="-128"/>
                <a:cs typeface="Arial" pitchFamily="34" charset="0"/>
              </a:defRPr>
            </a:lvl6pPr>
            <a:lvl7pPr marL="2060575" indent="-230188" defTabSz="457200" fontAlgn="base">
              <a:spcBef>
                <a:spcPct val="20000"/>
              </a:spcBef>
              <a:spcAft>
                <a:spcPct val="0"/>
              </a:spcAft>
              <a:buClr>
                <a:schemeClr val="tx1"/>
              </a:buClr>
              <a:buFont typeface="Arial" pitchFamily="34" charset="0"/>
              <a:buChar char="–"/>
              <a:defRPr sz="1600">
                <a:solidFill>
                  <a:schemeClr val="tx1"/>
                </a:solidFill>
                <a:latin typeface="Arial" pitchFamily="34" charset="0"/>
                <a:ea typeface="MS PGothic" pitchFamily="34" charset="-128"/>
                <a:cs typeface="Arial" pitchFamily="34" charset="0"/>
              </a:defRPr>
            </a:lvl7pPr>
            <a:lvl8pPr marL="2517775" indent="-230188" defTabSz="457200" fontAlgn="base">
              <a:spcBef>
                <a:spcPct val="20000"/>
              </a:spcBef>
              <a:spcAft>
                <a:spcPct val="0"/>
              </a:spcAft>
              <a:buClr>
                <a:schemeClr val="tx1"/>
              </a:buClr>
              <a:buFont typeface="Arial" pitchFamily="34" charset="0"/>
              <a:buChar char="–"/>
              <a:defRPr sz="1600">
                <a:solidFill>
                  <a:schemeClr val="tx1"/>
                </a:solidFill>
                <a:latin typeface="Arial" pitchFamily="34" charset="0"/>
                <a:ea typeface="MS PGothic" pitchFamily="34" charset="-128"/>
                <a:cs typeface="Arial" pitchFamily="34" charset="0"/>
              </a:defRPr>
            </a:lvl8pPr>
            <a:lvl9pPr marL="2974975" indent="-230188" defTabSz="457200" fontAlgn="base">
              <a:spcBef>
                <a:spcPct val="20000"/>
              </a:spcBef>
              <a:spcAft>
                <a:spcPct val="0"/>
              </a:spcAft>
              <a:buClr>
                <a:schemeClr val="tx1"/>
              </a:buClr>
              <a:buFont typeface="Arial" pitchFamily="34" charset="0"/>
              <a:buChar char="–"/>
              <a:defRPr sz="1600">
                <a:solidFill>
                  <a:schemeClr val="tx1"/>
                </a:solidFill>
                <a:latin typeface="Arial" pitchFamily="34" charset="0"/>
                <a:ea typeface="MS PGothic" pitchFamily="34" charset="-128"/>
                <a:cs typeface="Arial" pitchFamily="34" charset="0"/>
              </a:defRPr>
            </a:lvl9pPr>
          </a:lstStyle>
          <a:p>
            <a:pPr defTabSz="457200" fontAlgn="base">
              <a:spcBef>
                <a:spcPct val="0"/>
              </a:spcBef>
              <a:spcAft>
                <a:spcPct val="0"/>
              </a:spcAft>
              <a:buClrTx/>
              <a:buNone/>
            </a:pPr>
            <a:endParaRPr lang="en-US" altLang="en-US" sz="2400" dirty="0">
              <a:solidFill>
                <a:prstClr val="black"/>
              </a:solidFill>
            </a:endParaRPr>
          </a:p>
        </p:txBody>
      </p:sp>
    </p:spTree>
    <p:extLst>
      <p:ext uri="{BB962C8B-B14F-4D97-AF65-F5344CB8AC3E}">
        <p14:creationId xmlns:p14="http://schemas.microsoft.com/office/powerpoint/2010/main" val="119258025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76438" y="274638"/>
            <a:ext cx="8229600" cy="525014"/>
          </a:xfrm>
        </p:spPr>
        <p:txBody>
          <a:bodyPr/>
          <a:lstStyle/>
          <a:p>
            <a:r>
              <a:rPr lang="en-US" sz="2400" dirty="0"/>
              <a:t>Cigna Commercial</a:t>
            </a:r>
          </a:p>
        </p:txBody>
      </p:sp>
      <p:sp>
        <p:nvSpPr>
          <p:cNvPr id="3" name="Slide Number Placeholder 2"/>
          <p:cNvSpPr>
            <a:spLocks noGrp="1"/>
          </p:cNvSpPr>
          <p:nvPr>
            <p:ph type="sldNum" sz="quarter" idx="10"/>
          </p:nvPr>
        </p:nvSpPr>
        <p:spPr/>
        <p:txBody>
          <a:bodyPr/>
          <a:lstStyle/>
          <a:p>
            <a:pPr defTabSz="457200" fontAlgn="base">
              <a:spcBef>
                <a:spcPct val="0"/>
              </a:spcBef>
              <a:spcAft>
                <a:spcPct val="0"/>
              </a:spcAft>
            </a:pPr>
            <a:fld id="{97C9F2F1-5B60-4828-8D48-CC3CA0267DF1}" type="slidenum">
              <a:rPr lang="en-US" altLang="en-US">
                <a:cs typeface="Arial" charset="0"/>
              </a:rPr>
              <a:pPr defTabSz="457200" fontAlgn="base">
                <a:spcBef>
                  <a:spcPct val="0"/>
                </a:spcBef>
                <a:spcAft>
                  <a:spcPct val="0"/>
                </a:spcAft>
              </a:pPr>
              <a:t>37</a:t>
            </a:fld>
            <a:endParaRPr lang="en-US" altLang="en-US" dirty="0">
              <a:cs typeface="Arial" charset="0"/>
            </a:endParaRPr>
          </a:p>
        </p:txBody>
      </p:sp>
      <p:sp>
        <p:nvSpPr>
          <p:cNvPr id="4" name="Footer Placeholder 3"/>
          <p:cNvSpPr>
            <a:spLocks noGrp="1"/>
          </p:cNvSpPr>
          <p:nvPr>
            <p:ph type="ftr" sz="quarter" idx="11"/>
          </p:nvPr>
        </p:nvSpPr>
        <p:spPr/>
        <p:txBody>
          <a:bodyPr/>
          <a:lstStyle/>
          <a:p>
            <a:pPr defTabSz="457200" fontAlgn="base">
              <a:spcBef>
                <a:spcPct val="0"/>
              </a:spcBef>
              <a:spcAft>
                <a:spcPct val="0"/>
              </a:spcAft>
            </a:pPr>
            <a:r>
              <a:rPr lang="en-US" altLang="en-US" dirty="0">
                <a:cs typeface="Arial" charset="0"/>
              </a:rPr>
              <a:t>Confidential, unpublished property of Cigna. Do not duplicate or distribute. Use and distribution limited solely to authorized personnel. © 2022 Cigna</a:t>
            </a:r>
          </a:p>
        </p:txBody>
      </p:sp>
      <p:sp>
        <p:nvSpPr>
          <p:cNvPr id="22" name="Rectangle 21"/>
          <p:cNvSpPr/>
          <p:nvPr/>
        </p:nvSpPr>
        <p:spPr>
          <a:xfrm>
            <a:off x="7469819" y="1246439"/>
            <a:ext cx="3000597" cy="1969770"/>
          </a:xfrm>
          <a:prstGeom prst="rect">
            <a:avLst/>
          </a:prstGeom>
        </p:spPr>
        <p:txBody>
          <a:bodyPr wrap="square">
            <a:spAutoFit/>
          </a:bodyPr>
          <a:lstStyle/>
          <a:p>
            <a:pPr marL="230188" indent="-230188" defTabSz="457200" fontAlgn="base">
              <a:spcAft>
                <a:spcPts val="600"/>
              </a:spcAft>
              <a:buClr>
                <a:prstClr val="white"/>
              </a:buClr>
              <a:buSzPct val="100000"/>
              <a:buFont typeface="Wingdings 2" panose="05020102010507070707" pitchFamily="18" charset="2"/>
              <a:buChar char=""/>
            </a:pPr>
            <a:r>
              <a:rPr lang="en-US" sz="1400" dirty="0">
                <a:solidFill>
                  <a:prstClr val="white"/>
                </a:solidFill>
                <a:latin typeface="Arial" panose="020B0604020202020204" pitchFamily="34" charset="0"/>
                <a:ea typeface="Times New Roman" panose="02020603050405020304" pitchFamily="18" charset="0"/>
                <a:cs typeface="Arial" charset="0"/>
              </a:rPr>
              <a:t>Conducted in the early enhancement planning stages </a:t>
            </a:r>
          </a:p>
          <a:p>
            <a:pPr marL="230188" indent="-230188" defTabSz="457200" fontAlgn="base">
              <a:spcAft>
                <a:spcPts val="600"/>
              </a:spcAft>
              <a:buClr>
                <a:prstClr val="white"/>
              </a:buClr>
              <a:buSzPct val="100000"/>
              <a:buFont typeface="Wingdings 2" panose="05020102010507070707" pitchFamily="18" charset="2"/>
              <a:buChar char=""/>
            </a:pPr>
            <a:r>
              <a:rPr lang="en-US" sz="1400" dirty="0">
                <a:solidFill>
                  <a:prstClr val="white"/>
                </a:solidFill>
                <a:latin typeface="Arial" panose="020B0604020202020204" pitchFamily="34" charset="0"/>
                <a:ea typeface="Times New Roman" panose="02020603050405020304" pitchFamily="18" charset="0"/>
                <a:cs typeface="Arial" charset="0"/>
              </a:rPr>
              <a:t>Used to gather insights on provider workflows and processes to inform us how to best build solutions </a:t>
            </a:r>
          </a:p>
          <a:p>
            <a:pPr marL="230188" indent="-230188" defTabSz="457200" fontAlgn="base">
              <a:buClr>
                <a:prstClr val="white"/>
              </a:buClr>
              <a:buSzPct val="100000"/>
              <a:buFont typeface="Wingdings 2" panose="05020102010507070707" pitchFamily="18" charset="2"/>
              <a:buChar char=""/>
            </a:pPr>
            <a:r>
              <a:rPr lang="en-US" sz="1400" dirty="0">
                <a:solidFill>
                  <a:prstClr val="white"/>
                </a:solidFill>
                <a:latin typeface="Arial" panose="020B0604020202020204" pitchFamily="34" charset="0"/>
                <a:ea typeface="Times New Roman" panose="02020603050405020304" pitchFamily="18" charset="0"/>
                <a:cs typeface="Arial" charset="0"/>
              </a:rPr>
              <a:t>Time commitment: </a:t>
            </a:r>
          </a:p>
          <a:p>
            <a:pPr marL="230188" defTabSz="457200" fontAlgn="base">
              <a:buClr>
                <a:prstClr val="white"/>
              </a:buClr>
              <a:buSzPct val="100000"/>
            </a:pPr>
            <a:r>
              <a:rPr lang="en-US" sz="1400" dirty="0">
                <a:solidFill>
                  <a:prstClr val="white"/>
                </a:solidFill>
                <a:latin typeface="Arial" panose="020B0604020202020204" pitchFamily="34" charset="0"/>
                <a:ea typeface="Times New Roman" panose="02020603050405020304" pitchFamily="18" charset="0"/>
                <a:cs typeface="Arial" charset="0"/>
              </a:rPr>
              <a:t>30-45 minutes </a:t>
            </a:r>
            <a:endParaRPr lang="en-US" sz="1400" dirty="0">
              <a:solidFill>
                <a:prstClr val="white"/>
              </a:solidFill>
              <a:latin typeface="Times New Roman" panose="02020603050405020304" pitchFamily="18" charset="0"/>
              <a:ea typeface="Times New Roman" panose="02020603050405020304" pitchFamily="18" charset="0"/>
              <a:cs typeface="Arial" charset="0"/>
            </a:endParaRPr>
          </a:p>
        </p:txBody>
      </p:sp>
      <p:sp>
        <p:nvSpPr>
          <p:cNvPr id="24" name="Rectangle 23"/>
          <p:cNvSpPr/>
          <p:nvPr/>
        </p:nvSpPr>
        <p:spPr>
          <a:xfrm>
            <a:off x="1981201" y="3566160"/>
            <a:ext cx="2777999" cy="1815882"/>
          </a:xfrm>
          <a:prstGeom prst="rect">
            <a:avLst/>
          </a:prstGeom>
        </p:spPr>
        <p:txBody>
          <a:bodyPr wrap="square">
            <a:spAutoFit/>
          </a:bodyPr>
          <a:lstStyle/>
          <a:p>
            <a:pPr defTabSz="457200" fontAlgn="base">
              <a:spcAft>
                <a:spcPts val="600"/>
              </a:spcAft>
              <a:buSzPts val="1000"/>
              <a:tabLst>
                <a:tab pos="171450" algn="l"/>
              </a:tabLst>
            </a:pPr>
            <a:r>
              <a:rPr lang="en-US" b="1" dirty="0">
                <a:solidFill>
                  <a:prstClr val="white"/>
                </a:solidFill>
                <a:latin typeface="Arial" panose="020B0604020202020204" pitchFamily="34" charset="0"/>
                <a:ea typeface="Times New Roman" panose="02020603050405020304" pitchFamily="18" charset="0"/>
                <a:cs typeface="Arial" charset="0"/>
              </a:rPr>
              <a:t>Usability testing</a:t>
            </a:r>
          </a:p>
          <a:p>
            <a:pPr marL="230188" indent="-230188" defTabSz="457200" fontAlgn="base">
              <a:spcAft>
                <a:spcPts val="600"/>
              </a:spcAft>
              <a:buClr>
                <a:prstClr val="white"/>
              </a:buClr>
              <a:buSzPct val="100000"/>
              <a:buFont typeface="Wingdings 2" panose="05020102010507070707" pitchFamily="18" charset="2"/>
              <a:buChar char=""/>
            </a:pPr>
            <a:r>
              <a:rPr lang="en-US" sz="1400" dirty="0">
                <a:solidFill>
                  <a:prstClr val="white"/>
                </a:solidFill>
                <a:latin typeface="Arial" panose="020B0604020202020204" pitchFamily="34" charset="0"/>
                <a:ea typeface="Times New Roman" panose="02020603050405020304" pitchFamily="18" charset="0"/>
                <a:cs typeface="Arial" charset="0"/>
              </a:rPr>
              <a:t>Answer questions – or have an opportunity to test – the navigation and usability of a design prototype. </a:t>
            </a:r>
          </a:p>
          <a:p>
            <a:pPr marL="230188" indent="-230188" defTabSz="457200" fontAlgn="base">
              <a:buClr>
                <a:prstClr val="white"/>
              </a:buClr>
              <a:buSzPct val="100000"/>
              <a:buFont typeface="Wingdings 2" panose="05020102010507070707" pitchFamily="18" charset="2"/>
              <a:buChar char=""/>
            </a:pPr>
            <a:r>
              <a:rPr lang="en-US" sz="1400" dirty="0">
                <a:solidFill>
                  <a:prstClr val="white"/>
                </a:solidFill>
                <a:latin typeface="Arial" panose="020B0604020202020204" pitchFamily="34" charset="0"/>
                <a:ea typeface="Times New Roman" panose="02020603050405020304" pitchFamily="18" charset="0"/>
                <a:cs typeface="Arial" charset="0"/>
              </a:rPr>
              <a:t>Time commitment: </a:t>
            </a:r>
          </a:p>
          <a:p>
            <a:pPr marL="230188" defTabSz="457200" fontAlgn="base">
              <a:buClr>
                <a:prstClr val="white"/>
              </a:buClr>
              <a:buSzPct val="100000"/>
            </a:pPr>
            <a:r>
              <a:rPr lang="en-US" sz="1400" dirty="0">
                <a:solidFill>
                  <a:prstClr val="white"/>
                </a:solidFill>
                <a:latin typeface="Arial" panose="020B0604020202020204" pitchFamily="34" charset="0"/>
                <a:ea typeface="Times New Roman" panose="02020603050405020304" pitchFamily="18" charset="0"/>
                <a:cs typeface="Arial" charset="0"/>
              </a:rPr>
              <a:t>30 minutes. </a:t>
            </a:r>
          </a:p>
        </p:txBody>
      </p:sp>
      <p:sp>
        <p:nvSpPr>
          <p:cNvPr id="27" name="Rectangle 26"/>
          <p:cNvSpPr/>
          <p:nvPr/>
        </p:nvSpPr>
        <p:spPr>
          <a:xfrm>
            <a:off x="1524000" y="900946"/>
            <a:ext cx="9144000" cy="136525"/>
          </a:xfrm>
          <a:prstGeom prst="rect">
            <a:avLst/>
          </a:prstGeom>
          <a:solidFill>
            <a:srgbClr val="0065A6"/>
          </a:solidFill>
          <a:ln w="92075">
            <a:noFill/>
          </a:ln>
          <a:effectLst/>
        </p:spPr>
        <p:style>
          <a:lnRef idx="1">
            <a:schemeClr val="accent1"/>
          </a:lnRef>
          <a:fillRef idx="3">
            <a:schemeClr val="accent1"/>
          </a:fillRef>
          <a:effectRef idx="2">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base">
              <a:spcBef>
                <a:spcPct val="0"/>
              </a:spcBef>
              <a:spcAft>
                <a:spcPct val="0"/>
              </a:spcAft>
              <a:defRPr/>
            </a:pPr>
            <a:endParaRPr lang="en-US" dirty="0">
              <a:solidFill>
                <a:prstClr val="white"/>
              </a:solidFill>
              <a:latin typeface="Arial"/>
            </a:endParaRPr>
          </a:p>
        </p:txBody>
      </p:sp>
      <p:sp>
        <p:nvSpPr>
          <p:cNvPr id="28" name="Rectangle 27"/>
          <p:cNvSpPr/>
          <p:nvPr/>
        </p:nvSpPr>
        <p:spPr>
          <a:xfrm>
            <a:off x="1615440" y="6014064"/>
            <a:ext cx="9144000" cy="136525"/>
          </a:xfrm>
          <a:prstGeom prst="rect">
            <a:avLst/>
          </a:prstGeom>
          <a:solidFill>
            <a:srgbClr val="0065A6"/>
          </a:solidFill>
          <a:ln w="92075">
            <a:noFill/>
          </a:ln>
          <a:effectLst/>
        </p:spPr>
        <p:style>
          <a:lnRef idx="1">
            <a:schemeClr val="accent1"/>
          </a:lnRef>
          <a:fillRef idx="3">
            <a:schemeClr val="accent1"/>
          </a:fillRef>
          <a:effectRef idx="2">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base">
              <a:spcBef>
                <a:spcPct val="0"/>
              </a:spcBef>
              <a:spcAft>
                <a:spcPct val="0"/>
              </a:spcAft>
              <a:defRPr/>
            </a:pPr>
            <a:endParaRPr lang="en-US" dirty="0">
              <a:solidFill>
                <a:prstClr val="white"/>
              </a:solidFill>
              <a:latin typeface="Arial"/>
            </a:endParaRPr>
          </a:p>
        </p:txBody>
      </p:sp>
      <p:sp>
        <p:nvSpPr>
          <p:cNvPr id="35" name="Footer Placeholder 4"/>
          <p:cNvSpPr txBox="1">
            <a:spLocks/>
          </p:cNvSpPr>
          <p:nvPr/>
        </p:nvSpPr>
        <p:spPr bwMode="auto">
          <a:xfrm>
            <a:off x="1981200" y="641350"/>
            <a:ext cx="8224838" cy="381000"/>
          </a:xfrm>
          <a:prstGeom prst="rect">
            <a:avLst/>
          </a:prstGeom>
          <a:noFill/>
          <a:ln w="9525">
            <a:noFill/>
            <a:miter lim="800000"/>
            <a:headEnd/>
            <a:tailEnd/>
          </a:ln>
        </p:spPr>
        <p:txBody>
          <a:bodyPr/>
          <a:lstStyle/>
          <a:p>
            <a:pPr defTabSz="457200" fontAlgn="base">
              <a:spcBef>
                <a:spcPct val="0"/>
              </a:spcBef>
              <a:spcAft>
                <a:spcPct val="0"/>
              </a:spcAft>
              <a:defRPr/>
            </a:pPr>
            <a:r>
              <a:rPr lang="en-US" sz="1600" b="1" dirty="0">
                <a:solidFill>
                  <a:prstClr val="black">
                    <a:lumMod val="65000"/>
                    <a:lumOff val="35000"/>
                  </a:prstClr>
                </a:solidFill>
                <a:latin typeface="Arial" pitchFamily="-1" charset="0"/>
                <a:ea typeface="ＭＳ Ｐゴシック" pitchFamily="-65" charset="-128"/>
                <a:cs typeface="ＭＳ Ｐゴシック" pitchFamily="-65" charset="-128"/>
              </a:rPr>
              <a:t> </a:t>
            </a:r>
          </a:p>
        </p:txBody>
      </p:sp>
      <p:sp>
        <p:nvSpPr>
          <p:cNvPr id="20" name="Rectangle 19"/>
          <p:cNvSpPr/>
          <p:nvPr/>
        </p:nvSpPr>
        <p:spPr>
          <a:xfrm>
            <a:off x="6187440" y="1243860"/>
            <a:ext cx="1342478" cy="369332"/>
          </a:xfrm>
          <a:prstGeom prst="rect">
            <a:avLst/>
          </a:prstGeom>
        </p:spPr>
        <p:txBody>
          <a:bodyPr wrap="square">
            <a:spAutoFit/>
          </a:bodyPr>
          <a:lstStyle/>
          <a:p>
            <a:pPr defTabSz="457200" fontAlgn="base">
              <a:buSzPts val="1000"/>
              <a:tabLst>
                <a:tab pos="171450" algn="l"/>
              </a:tabLst>
            </a:pPr>
            <a:r>
              <a:rPr lang="en-US" b="1" dirty="0">
                <a:solidFill>
                  <a:prstClr val="white"/>
                </a:solidFill>
                <a:latin typeface="Arial" panose="020B0604020202020204" pitchFamily="34" charset="0"/>
                <a:ea typeface="Times New Roman" panose="02020603050405020304" pitchFamily="18" charset="0"/>
                <a:cs typeface="Arial" charset="0"/>
              </a:rPr>
              <a:t>Interview</a:t>
            </a:r>
          </a:p>
        </p:txBody>
      </p:sp>
      <p:sp>
        <p:nvSpPr>
          <p:cNvPr id="6" name="Rectangle 5"/>
          <p:cNvSpPr/>
          <p:nvPr/>
        </p:nvSpPr>
        <p:spPr>
          <a:xfrm>
            <a:off x="1854518" y="1243860"/>
            <a:ext cx="8473440" cy="5016758"/>
          </a:xfrm>
          <a:prstGeom prst="rect">
            <a:avLst/>
          </a:prstGeom>
        </p:spPr>
        <p:txBody>
          <a:bodyPr wrap="square">
            <a:spAutoFit/>
          </a:bodyPr>
          <a:lstStyle/>
          <a:p>
            <a:pPr marL="342900" indent="-342900" defTabSz="457200" fontAlgn="base">
              <a:buFont typeface="Arial" panose="020B0604020202020204" pitchFamily="34" charset="0"/>
              <a:buChar char="•"/>
            </a:pPr>
            <a:r>
              <a:rPr lang="en-US" sz="2000" b="1" i="1" dirty="0">
                <a:solidFill>
                  <a:prstClr val="black"/>
                </a:solidFill>
                <a:latin typeface="Century Gothic" panose="020B0502020202020204" pitchFamily="34" charset="0"/>
                <a:ea typeface="Times New Roman" panose="02020603050405020304" pitchFamily="18" charset="0"/>
                <a:cs typeface="Arial" charset="0"/>
              </a:rPr>
              <a:t>Prior Authorizations</a:t>
            </a:r>
          </a:p>
          <a:p>
            <a:pPr marL="800100" lvl="1" indent="-342900" defTabSz="457200" fontAlgn="base">
              <a:buFont typeface="Arial" panose="020B0604020202020204" pitchFamily="34" charset="0"/>
              <a:buChar char="•"/>
            </a:pPr>
            <a:r>
              <a:rPr lang="en-US" sz="2000" b="1" i="1" dirty="0">
                <a:solidFill>
                  <a:prstClr val="black"/>
                </a:solidFill>
                <a:latin typeface="Century Gothic" panose="020B0502020202020204" pitchFamily="34" charset="0"/>
                <a:ea typeface="Times New Roman" panose="02020603050405020304" pitchFamily="18" charset="0"/>
                <a:cs typeface="Arial" charset="0"/>
              </a:rPr>
              <a:t>Timely</a:t>
            </a:r>
          </a:p>
          <a:p>
            <a:pPr marL="800100" lvl="1" indent="-342900" defTabSz="457200" fontAlgn="base">
              <a:buFont typeface="Arial" panose="020B0604020202020204" pitchFamily="34" charset="0"/>
              <a:buChar char="•"/>
            </a:pPr>
            <a:r>
              <a:rPr lang="en-US" sz="2000" b="1" i="1" dirty="0">
                <a:solidFill>
                  <a:prstClr val="black"/>
                </a:solidFill>
                <a:latin typeface="Century Gothic" panose="020B0502020202020204" pitchFamily="34" charset="0"/>
                <a:ea typeface="Times New Roman" panose="02020603050405020304" pitchFamily="18" charset="0"/>
                <a:cs typeface="Arial" charset="0"/>
              </a:rPr>
              <a:t>Use the tools available – Cigna Master Precertification List</a:t>
            </a:r>
          </a:p>
          <a:p>
            <a:pPr marL="800100" lvl="1" indent="-342900" defTabSz="457200" fontAlgn="base">
              <a:buFont typeface="Arial" panose="020B0604020202020204" pitchFamily="34" charset="0"/>
              <a:buChar char="•"/>
            </a:pPr>
            <a:endParaRPr lang="en-US" sz="2000" b="1" dirty="0">
              <a:solidFill>
                <a:prstClr val="black"/>
              </a:solidFill>
              <a:latin typeface="Calibri" panose="020F0502020204030204" pitchFamily="34" charset="0"/>
              <a:ea typeface="Calibri" panose="020F0502020204030204" pitchFamily="34" charset="0"/>
              <a:cs typeface="Arial" charset="0"/>
            </a:endParaRPr>
          </a:p>
          <a:p>
            <a:pPr marL="342900" indent="-342900" defTabSz="457200" fontAlgn="base">
              <a:buFont typeface="Arial" panose="020B0604020202020204" pitchFamily="34" charset="0"/>
              <a:buChar char="•"/>
            </a:pPr>
            <a:r>
              <a:rPr lang="en-US" sz="2000" b="1" i="1" dirty="0">
                <a:solidFill>
                  <a:prstClr val="black"/>
                </a:solidFill>
                <a:latin typeface="Century Gothic" panose="020B0502020202020204" pitchFamily="34" charset="0"/>
                <a:ea typeface="Times New Roman" panose="02020603050405020304" pitchFamily="18" charset="0"/>
                <a:cs typeface="Arial" charset="0"/>
              </a:rPr>
              <a:t>No Surprise Billing</a:t>
            </a:r>
          </a:p>
          <a:p>
            <a:pPr marL="800100" lvl="1" indent="-342900" defTabSz="457200" fontAlgn="base">
              <a:buFont typeface="Arial" panose="020B0604020202020204" pitchFamily="34" charset="0"/>
              <a:buChar char="•"/>
            </a:pPr>
            <a:r>
              <a:rPr lang="en-US" sz="2000" b="1" i="1" dirty="0">
                <a:solidFill>
                  <a:prstClr val="black"/>
                </a:solidFill>
                <a:latin typeface="Century Gothic" panose="020B0502020202020204" pitchFamily="34" charset="0"/>
                <a:ea typeface="Times New Roman" panose="02020603050405020304" pitchFamily="18" charset="0"/>
                <a:cs typeface="Arial" charset="0"/>
              </a:rPr>
              <a:t>Cigna is complying with all applicable laws</a:t>
            </a:r>
          </a:p>
          <a:p>
            <a:pPr marL="800100" lvl="1" indent="-342900" defTabSz="457200" fontAlgn="base">
              <a:buFont typeface="Arial" panose="020B0604020202020204" pitchFamily="34" charset="0"/>
              <a:buChar char="•"/>
            </a:pPr>
            <a:r>
              <a:rPr lang="en-US" sz="2000" b="1" i="1" dirty="0">
                <a:solidFill>
                  <a:prstClr val="black"/>
                </a:solidFill>
                <a:latin typeface="Century Gothic" panose="020B0502020202020204" pitchFamily="34" charset="0"/>
                <a:ea typeface="Times New Roman" panose="02020603050405020304" pitchFamily="18" charset="0"/>
                <a:cs typeface="Arial" charset="0"/>
              </a:rPr>
              <a:t>Provide timely current demographic information</a:t>
            </a:r>
          </a:p>
          <a:p>
            <a:pPr marL="342900" indent="-342900" defTabSz="457200" fontAlgn="base">
              <a:buFont typeface="Arial" panose="020B0604020202020204" pitchFamily="34" charset="0"/>
              <a:buChar char="•"/>
            </a:pPr>
            <a:endParaRPr lang="en-US" sz="2000" b="1" i="1" dirty="0">
              <a:solidFill>
                <a:prstClr val="black"/>
              </a:solidFill>
              <a:latin typeface="Century Gothic" panose="020B0502020202020204" pitchFamily="34" charset="0"/>
              <a:ea typeface="Times New Roman" panose="02020603050405020304" pitchFamily="18" charset="0"/>
              <a:cs typeface="Arial" charset="0"/>
            </a:endParaRPr>
          </a:p>
          <a:p>
            <a:pPr marL="342900" indent="-342900" defTabSz="457200" fontAlgn="base">
              <a:buFont typeface="Arial" panose="020B0604020202020204" pitchFamily="34" charset="0"/>
              <a:buChar char="•"/>
            </a:pPr>
            <a:r>
              <a:rPr lang="en-US" sz="2000" b="1" i="1" dirty="0">
                <a:solidFill>
                  <a:prstClr val="black"/>
                </a:solidFill>
                <a:latin typeface="Century Gothic" panose="020B0502020202020204" pitchFamily="34" charset="0"/>
                <a:ea typeface="Calibri" panose="020F0502020204030204" pitchFamily="34" charset="0"/>
                <a:cs typeface="Arial" charset="0"/>
              </a:rPr>
              <a:t>Credentialing</a:t>
            </a:r>
          </a:p>
          <a:p>
            <a:pPr marL="800100" lvl="1" indent="-342900" defTabSz="457200" fontAlgn="base">
              <a:buFont typeface="Arial" panose="020B0604020202020204" pitchFamily="34" charset="0"/>
              <a:buChar char="•"/>
            </a:pPr>
            <a:r>
              <a:rPr lang="en-US" sz="2000" b="1" i="1" dirty="0">
                <a:solidFill>
                  <a:prstClr val="black"/>
                </a:solidFill>
                <a:latin typeface="Century Gothic" panose="020B0502020202020204" pitchFamily="34" charset="0"/>
                <a:ea typeface="Calibri" panose="020F0502020204030204" pitchFamily="34" charset="0"/>
                <a:cs typeface="Arial" charset="0"/>
              </a:rPr>
              <a:t>Current with credentialing turnaround</a:t>
            </a:r>
          </a:p>
          <a:p>
            <a:pPr marL="800100" lvl="1" indent="-342900" defTabSz="457200" fontAlgn="base">
              <a:buFont typeface="Arial" panose="020B0604020202020204" pitchFamily="34" charset="0"/>
              <a:buChar char="•"/>
            </a:pPr>
            <a:r>
              <a:rPr lang="en-US" sz="2000" b="1" i="1" dirty="0" err="1">
                <a:solidFill>
                  <a:prstClr val="black"/>
                </a:solidFill>
                <a:latin typeface="Century Gothic" panose="020B0502020202020204" pitchFamily="34" charset="0"/>
                <a:ea typeface="Calibri" panose="020F0502020204030204" pitchFamily="34" charset="0"/>
                <a:cs typeface="Arial" charset="0"/>
              </a:rPr>
              <a:t>LBGTQ</a:t>
            </a:r>
            <a:r>
              <a:rPr lang="en-US" sz="2000" b="1" i="1" dirty="0">
                <a:solidFill>
                  <a:prstClr val="black"/>
                </a:solidFill>
                <a:latin typeface="Century Gothic" panose="020B0502020202020204" pitchFamily="34" charset="0"/>
                <a:ea typeface="Calibri" panose="020F0502020204030204" pitchFamily="34" charset="0"/>
                <a:cs typeface="Arial" charset="0"/>
              </a:rPr>
              <a:t>+ data</a:t>
            </a:r>
          </a:p>
          <a:p>
            <a:pPr lvl="1" defTabSz="457200" fontAlgn="base"/>
            <a:endParaRPr lang="en-US" sz="2000" b="1" i="1" dirty="0">
              <a:solidFill>
                <a:prstClr val="black"/>
              </a:solidFill>
              <a:latin typeface="Century Gothic" panose="020B0502020202020204" pitchFamily="34" charset="0"/>
              <a:ea typeface="Calibri" panose="020F0502020204030204" pitchFamily="34" charset="0"/>
              <a:cs typeface="Arial" charset="0"/>
            </a:endParaRPr>
          </a:p>
          <a:p>
            <a:pPr defTabSz="457200" fontAlgn="base"/>
            <a:r>
              <a:rPr lang="en-US" sz="2000" b="1" i="1" dirty="0">
                <a:solidFill>
                  <a:prstClr val="black"/>
                </a:solidFill>
                <a:latin typeface="Century Gothic" panose="020B0502020202020204" pitchFamily="34" charset="0"/>
                <a:ea typeface="Calibri" panose="020F0502020204030204" pitchFamily="34" charset="0"/>
                <a:cs typeface="Arial" charset="0"/>
              </a:rPr>
              <a:t>Important tools to use</a:t>
            </a:r>
          </a:p>
          <a:p>
            <a:pPr marL="800100" lvl="1" indent="-342900" defTabSz="457200" fontAlgn="base">
              <a:buFont typeface="Arial" panose="020B0604020202020204" pitchFamily="34" charset="0"/>
              <a:buChar char="•"/>
            </a:pPr>
            <a:r>
              <a:rPr lang="en-US" sz="2000" b="1" i="1" dirty="0">
                <a:solidFill>
                  <a:prstClr val="black"/>
                </a:solidFill>
                <a:latin typeface="Century Gothic" panose="020B0502020202020204" pitchFamily="34" charset="0"/>
                <a:ea typeface="Calibri" panose="020F0502020204030204" pitchFamily="34" charset="0"/>
                <a:cs typeface="Arial" charset="0"/>
              </a:rPr>
              <a:t>CignaforHCP.com</a:t>
            </a:r>
          </a:p>
          <a:p>
            <a:pPr marL="800100" lvl="1" indent="-342900" defTabSz="457200" fontAlgn="base">
              <a:buFont typeface="Arial" panose="020B0604020202020204" pitchFamily="34" charset="0"/>
              <a:buChar char="•"/>
            </a:pPr>
            <a:r>
              <a:rPr lang="en-US" sz="2000" b="1" i="1" dirty="0">
                <a:solidFill>
                  <a:prstClr val="black"/>
                </a:solidFill>
                <a:latin typeface="Century Gothic" panose="020B0502020202020204" pitchFamily="34" charset="0"/>
                <a:ea typeface="Calibri" panose="020F0502020204030204" pitchFamily="34" charset="0"/>
                <a:cs typeface="Arial" charset="0"/>
              </a:rPr>
              <a:t>Network News</a:t>
            </a:r>
          </a:p>
          <a:p>
            <a:pPr marL="342900" indent="-342900" defTabSz="457200" fontAlgn="base">
              <a:buFont typeface="Arial" panose="020B0604020202020204" pitchFamily="34" charset="0"/>
              <a:buChar char="•"/>
            </a:pPr>
            <a:endParaRPr lang="en-US" sz="2000" b="1" dirty="0">
              <a:solidFill>
                <a:prstClr val="black"/>
              </a:solidFill>
              <a:latin typeface="Calibri" panose="020F0502020204030204" pitchFamily="34" charset="0"/>
              <a:ea typeface="Calibri" panose="020F0502020204030204" pitchFamily="34" charset="0"/>
              <a:cs typeface="Arial" charset="0"/>
            </a:endParaRPr>
          </a:p>
        </p:txBody>
      </p:sp>
    </p:spTree>
    <p:extLst>
      <p:ext uri="{BB962C8B-B14F-4D97-AF65-F5344CB8AC3E}">
        <p14:creationId xmlns:p14="http://schemas.microsoft.com/office/powerpoint/2010/main" val="356365904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t>Cigna Medicare Advantage</a:t>
            </a:r>
          </a:p>
        </p:txBody>
      </p:sp>
      <p:sp>
        <p:nvSpPr>
          <p:cNvPr id="3" name="Slide Number Placeholder 2"/>
          <p:cNvSpPr>
            <a:spLocks noGrp="1"/>
          </p:cNvSpPr>
          <p:nvPr>
            <p:ph type="sldNum" sz="quarter" idx="10"/>
          </p:nvPr>
        </p:nvSpPr>
        <p:spPr/>
        <p:txBody>
          <a:bodyPr/>
          <a:lstStyle/>
          <a:p>
            <a:pPr defTabSz="457200" fontAlgn="base">
              <a:spcBef>
                <a:spcPct val="0"/>
              </a:spcBef>
              <a:spcAft>
                <a:spcPct val="0"/>
              </a:spcAft>
            </a:pPr>
            <a:fld id="{97C9F2F1-5B60-4828-8D48-CC3CA0267DF1}" type="slidenum">
              <a:rPr lang="en-US" altLang="en-US">
                <a:cs typeface="Arial" charset="0"/>
              </a:rPr>
              <a:pPr defTabSz="457200" fontAlgn="base">
                <a:spcBef>
                  <a:spcPct val="0"/>
                </a:spcBef>
                <a:spcAft>
                  <a:spcPct val="0"/>
                </a:spcAft>
              </a:pPr>
              <a:t>38</a:t>
            </a:fld>
            <a:endParaRPr lang="en-US" altLang="en-US" dirty="0">
              <a:cs typeface="Arial" charset="0"/>
            </a:endParaRPr>
          </a:p>
        </p:txBody>
      </p:sp>
      <p:sp>
        <p:nvSpPr>
          <p:cNvPr id="4" name="Footer Placeholder 3"/>
          <p:cNvSpPr>
            <a:spLocks noGrp="1"/>
          </p:cNvSpPr>
          <p:nvPr>
            <p:ph type="ftr" sz="quarter" idx="11"/>
          </p:nvPr>
        </p:nvSpPr>
        <p:spPr/>
        <p:txBody>
          <a:bodyPr/>
          <a:lstStyle/>
          <a:p>
            <a:pPr defTabSz="457200" fontAlgn="base">
              <a:spcBef>
                <a:spcPct val="0"/>
              </a:spcBef>
              <a:spcAft>
                <a:spcPct val="0"/>
              </a:spcAft>
            </a:pPr>
            <a:r>
              <a:rPr lang="en-US" altLang="en-US" dirty="0">
                <a:cs typeface="Arial" charset="0"/>
              </a:rPr>
              <a:t>Confidential, unpublished property of Cigna. Do not duplicate or distribute. Use and distribution limited solely to authorized personnel. © 2022 Cigna</a:t>
            </a:r>
          </a:p>
        </p:txBody>
      </p:sp>
      <p:sp>
        <p:nvSpPr>
          <p:cNvPr id="5" name="Rectangle 4"/>
          <p:cNvSpPr/>
          <p:nvPr/>
        </p:nvSpPr>
        <p:spPr>
          <a:xfrm>
            <a:off x="1524000" y="1006476"/>
            <a:ext cx="9144000" cy="136525"/>
          </a:xfrm>
          <a:prstGeom prst="rect">
            <a:avLst/>
          </a:prstGeom>
          <a:solidFill>
            <a:srgbClr val="0065A6"/>
          </a:solidFill>
          <a:ln w="92075">
            <a:noFill/>
          </a:ln>
          <a:effectLst/>
        </p:spPr>
        <p:style>
          <a:lnRef idx="1">
            <a:schemeClr val="accent1"/>
          </a:lnRef>
          <a:fillRef idx="3">
            <a:schemeClr val="accent1"/>
          </a:fillRef>
          <a:effectRef idx="2">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base">
              <a:spcBef>
                <a:spcPct val="0"/>
              </a:spcBef>
              <a:spcAft>
                <a:spcPct val="0"/>
              </a:spcAft>
              <a:defRPr/>
            </a:pPr>
            <a:endParaRPr lang="en-US" dirty="0">
              <a:solidFill>
                <a:prstClr val="white"/>
              </a:solidFill>
              <a:latin typeface="Arial"/>
            </a:endParaRPr>
          </a:p>
        </p:txBody>
      </p:sp>
      <p:sp>
        <p:nvSpPr>
          <p:cNvPr id="6" name="Rectangle 5"/>
          <p:cNvSpPr/>
          <p:nvPr/>
        </p:nvSpPr>
        <p:spPr>
          <a:xfrm>
            <a:off x="1519238" y="5413884"/>
            <a:ext cx="9144000" cy="136525"/>
          </a:xfrm>
          <a:prstGeom prst="rect">
            <a:avLst/>
          </a:prstGeom>
          <a:solidFill>
            <a:srgbClr val="0065A6"/>
          </a:solidFill>
          <a:ln w="92075">
            <a:noFill/>
          </a:ln>
          <a:effectLst/>
        </p:spPr>
        <p:style>
          <a:lnRef idx="1">
            <a:schemeClr val="accent1"/>
          </a:lnRef>
          <a:fillRef idx="3">
            <a:schemeClr val="accent1"/>
          </a:fillRef>
          <a:effectRef idx="2">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base">
              <a:spcBef>
                <a:spcPct val="0"/>
              </a:spcBef>
              <a:spcAft>
                <a:spcPct val="0"/>
              </a:spcAft>
              <a:defRPr/>
            </a:pPr>
            <a:endParaRPr lang="en-US" dirty="0">
              <a:solidFill>
                <a:prstClr val="white"/>
              </a:solidFill>
              <a:latin typeface="Arial"/>
            </a:endParaRPr>
          </a:p>
        </p:txBody>
      </p:sp>
      <p:sp>
        <p:nvSpPr>
          <p:cNvPr id="7" name="TextBox 6"/>
          <p:cNvSpPr txBox="1"/>
          <p:nvPr/>
        </p:nvSpPr>
        <p:spPr>
          <a:xfrm>
            <a:off x="1573238" y="1255777"/>
            <a:ext cx="8632801" cy="5262979"/>
          </a:xfrm>
          <a:prstGeom prst="rect">
            <a:avLst/>
          </a:prstGeom>
          <a:noFill/>
        </p:spPr>
        <p:txBody>
          <a:bodyPr wrap="square" rtlCol="0">
            <a:spAutoFit/>
          </a:bodyPr>
          <a:lstStyle/>
          <a:p>
            <a:pPr marL="342900" indent="-342900" defTabSz="457200" fontAlgn="base">
              <a:spcBef>
                <a:spcPct val="0"/>
              </a:spcBef>
              <a:spcAft>
                <a:spcPct val="0"/>
              </a:spcAft>
              <a:buFont typeface="Arial" panose="020B0604020202020204" pitchFamily="34" charset="0"/>
              <a:buChar char="•"/>
            </a:pPr>
            <a:r>
              <a:rPr lang="en-US" sz="2000" b="1" i="1" dirty="0">
                <a:solidFill>
                  <a:prstClr val="black"/>
                </a:solidFill>
                <a:latin typeface="Century Gothic" panose="020B0502020202020204" pitchFamily="34" charset="0"/>
                <a:cs typeface="Arial" charset="0"/>
              </a:rPr>
              <a:t>Prior Authorizations</a:t>
            </a:r>
          </a:p>
          <a:p>
            <a:pPr marL="800100" lvl="1" indent="-342900" defTabSz="457200" fontAlgn="base">
              <a:spcBef>
                <a:spcPct val="0"/>
              </a:spcBef>
              <a:spcAft>
                <a:spcPct val="0"/>
              </a:spcAft>
              <a:buFont typeface="Arial" panose="020B0604020202020204" pitchFamily="34" charset="0"/>
              <a:buChar char="•"/>
            </a:pPr>
            <a:r>
              <a:rPr lang="en-US" sz="2000" b="1" i="1" dirty="0">
                <a:solidFill>
                  <a:prstClr val="black"/>
                </a:solidFill>
                <a:latin typeface="Century Gothic" panose="020B0502020202020204" pitchFamily="34" charset="0"/>
                <a:cs typeface="Arial" charset="0"/>
              </a:rPr>
              <a:t>Systems are different than Cigna Commercial (</a:t>
            </a:r>
            <a:r>
              <a:rPr lang="en-US" sz="2000" b="1" i="1" dirty="0" err="1">
                <a:solidFill>
                  <a:prstClr val="black"/>
                </a:solidFill>
                <a:latin typeface="Century Gothic" panose="020B0502020202020204" pitchFamily="34" charset="0"/>
                <a:cs typeface="Arial" charset="0"/>
              </a:rPr>
              <a:t>HSConnect</a:t>
            </a:r>
            <a:r>
              <a:rPr lang="en-US" sz="2000" b="1" i="1" dirty="0">
                <a:solidFill>
                  <a:prstClr val="black"/>
                </a:solidFill>
                <a:latin typeface="Century Gothic" panose="020B0502020202020204" pitchFamily="34" charset="0"/>
                <a:cs typeface="Arial" charset="0"/>
              </a:rPr>
              <a:t> and eviCORE for specific requests)</a:t>
            </a:r>
          </a:p>
          <a:p>
            <a:pPr marL="800100" lvl="1" indent="-342900" defTabSz="457200" fontAlgn="base">
              <a:spcBef>
                <a:spcPct val="0"/>
              </a:spcBef>
              <a:spcAft>
                <a:spcPct val="0"/>
              </a:spcAft>
              <a:buFont typeface="Arial" panose="020B0604020202020204" pitchFamily="34" charset="0"/>
              <a:buChar char="•"/>
            </a:pPr>
            <a:r>
              <a:rPr lang="en-US" sz="2000" b="1" i="1" dirty="0">
                <a:solidFill>
                  <a:prstClr val="black"/>
                </a:solidFill>
                <a:latin typeface="Century Gothic" panose="020B0502020202020204" pitchFamily="34" charset="0"/>
                <a:cs typeface="Arial" charset="0"/>
              </a:rPr>
              <a:t>As of 6.1.2022, eviCORE now </a:t>
            </a:r>
            <a:r>
              <a:rPr lang="en-US" sz="2000" b="1" i="1" dirty="0" err="1">
                <a:solidFill>
                  <a:prstClr val="black"/>
                </a:solidFill>
                <a:latin typeface="Century Gothic" panose="020B0502020202020204" pitchFamily="34" charset="0"/>
                <a:cs typeface="Arial" charset="0"/>
              </a:rPr>
              <a:t>auths</a:t>
            </a:r>
            <a:r>
              <a:rPr lang="en-US" sz="2000" b="1" i="1" dirty="0">
                <a:solidFill>
                  <a:prstClr val="black"/>
                </a:solidFill>
                <a:latin typeface="Century Gothic" panose="020B0502020202020204" pitchFamily="34" charset="0"/>
                <a:cs typeface="Arial" charset="0"/>
              </a:rPr>
              <a:t> DME, Home Health and Post Acute Care</a:t>
            </a:r>
          </a:p>
          <a:p>
            <a:pPr marL="342900" indent="-342900" defTabSz="457200" fontAlgn="base">
              <a:spcBef>
                <a:spcPct val="0"/>
              </a:spcBef>
              <a:spcAft>
                <a:spcPct val="0"/>
              </a:spcAft>
              <a:buFont typeface="Arial" panose="020B0604020202020204" pitchFamily="34" charset="0"/>
              <a:buChar char="•"/>
            </a:pPr>
            <a:r>
              <a:rPr lang="en-US" sz="2000" b="1" i="1" dirty="0">
                <a:solidFill>
                  <a:prstClr val="black"/>
                </a:solidFill>
                <a:latin typeface="Century Gothic" panose="020B0502020202020204" pitchFamily="34" charset="0"/>
                <a:cs typeface="Arial" charset="0"/>
              </a:rPr>
              <a:t>Credentialing</a:t>
            </a:r>
          </a:p>
          <a:p>
            <a:pPr marL="800100" lvl="1" indent="-342900" defTabSz="457200" fontAlgn="base">
              <a:spcBef>
                <a:spcPct val="0"/>
              </a:spcBef>
              <a:spcAft>
                <a:spcPct val="0"/>
              </a:spcAft>
              <a:buFont typeface="Arial" panose="020B0604020202020204" pitchFamily="34" charset="0"/>
              <a:buChar char="•"/>
            </a:pPr>
            <a:r>
              <a:rPr lang="en-US" sz="2000" b="1" i="1" dirty="0">
                <a:solidFill>
                  <a:prstClr val="black"/>
                </a:solidFill>
                <a:latin typeface="Century Gothic" panose="020B0502020202020204" pitchFamily="34" charset="0"/>
                <a:cs typeface="Arial" charset="0"/>
              </a:rPr>
              <a:t>Same systems and complaint with the 60 day turn around time</a:t>
            </a:r>
          </a:p>
          <a:p>
            <a:pPr marL="800100" lvl="1" indent="-342900" defTabSz="457200" fontAlgn="base">
              <a:spcBef>
                <a:spcPct val="0"/>
              </a:spcBef>
              <a:spcAft>
                <a:spcPct val="0"/>
              </a:spcAft>
              <a:buFont typeface="Arial" panose="020B0604020202020204" pitchFamily="34" charset="0"/>
              <a:buChar char="•"/>
            </a:pPr>
            <a:r>
              <a:rPr lang="en-US" sz="2000" b="1" i="1" dirty="0">
                <a:solidFill>
                  <a:prstClr val="black"/>
                </a:solidFill>
                <a:latin typeface="Century Gothic" panose="020B0502020202020204" pitchFamily="34" charset="0"/>
                <a:cs typeface="Arial" charset="0"/>
              </a:rPr>
              <a:t>Be sure to have CAQH applications up to date, as this is the leading cause to slow downs</a:t>
            </a:r>
          </a:p>
          <a:p>
            <a:pPr marL="342900" indent="-342900" defTabSz="457200" fontAlgn="base">
              <a:spcBef>
                <a:spcPct val="0"/>
              </a:spcBef>
              <a:spcAft>
                <a:spcPct val="0"/>
              </a:spcAft>
              <a:buFont typeface="Arial" panose="020B0604020202020204" pitchFamily="34" charset="0"/>
              <a:buChar char="•"/>
            </a:pPr>
            <a:r>
              <a:rPr lang="en-US" sz="2000" b="1" i="1" dirty="0">
                <a:solidFill>
                  <a:prstClr val="black"/>
                </a:solidFill>
                <a:latin typeface="Century Gothic" panose="020B0502020202020204" pitchFamily="34" charset="0"/>
                <a:cs typeface="Arial" charset="0"/>
              </a:rPr>
              <a:t>Important tools to use:</a:t>
            </a:r>
          </a:p>
          <a:p>
            <a:pPr marL="800100" lvl="1" indent="-342900" defTabSz="457200" fontAlgn="base">
              <a:spcBef>
                <a:spcPct val="0"/>
              </a:spcBef>
              <a:spcAft>
                <a:spcPct val="0"/>
              </a:spcAft>
              <a:buFont typeface="Arial" panose="020B0604020202020204" pitchFamily="34" charset="0"/>
              <a:buChar char="•"/>
            </a:pPr>
            <a:r>
              <a:rPr lang="en-US" sz="2000" b="1" i="1" dirty="0">
                <a:solidFill>
                  <a:prstClr val="black"/>
                </a:solidFill>
                <a:latin typeface="Century Gothic" panose="020B0502020202020204" pitchFamily="34" charset="0"/>
                <a:cs typeface="Arial" charset="0"/>
              </a:rPr>
              <a:t>Cigna Medicare Advantage website</a:t>
            </a:r>
          </a:p>
          <a:p>
            <a:pPr marL="1257300" lvl="2" indent="-342900" defTabSz="457200" fontAlgn="base">
              <a:spcBef>
                <a:spcPct val="0"/>
              </a:spcBef>
              <a:spcAft>
                <a:spcPct val="0"/>
              </a:spcAft>
              <a:buFont typeface="Arial" panose="020B0604020202020204" pitchFamily="34" charset="0"/>
              <a:buChar char="•"/>
            </a:pPr>
            <a:r>
              <a:rPr lang="it-IT" sz="2000" b="1" i="1" dirty="0">
                <a:solidFill>
                  <a:prstClr val="black"/>
                </a:solidFill>
                <a:latin typeface="Century Gothic" panose="020B0502020202020204" pitchFamily="34" charset="0"/>
                <a:cs typeface="Arial" charset="0"/>
                <a:hlinkClick r:id="rId3"/>
              </a:rPr>
              <a:t>Cigna Medicare Insurance Providers | Cigna</a:t>
            </a:r>
            <a:endParaRPr lang="en-US" sz="2000" b="1" i="1" dirty="0">
              <a:solidFill>
                <a:prstClr val="black"/>
              </a:solidFill>
              <a:latin typeface="Century Gothic" panose="020B0502020202020204" pitchFamily="34" charset="0"/>
              <a:cs typeface="Arial" charset="0"/>
            </a:endParaRPr>
          </a:p>
          <a:p>
            <a:pPr defTabSz="457200" fontAlgn="base">
              <a:spcBef>
                <a:spcPct val="0"/>
              </a:spcBef>
              <a:spcAft>
                <a:spcPct val="0"/>
              </a:spcAft>
            </a:pPr>
            <a:endParaRPr lang="en-US" sz="2400" dirty="0">
              <a:solidFill>
                <a:prstClr val="black"/>
              </a:solidFill>
              <a:latin typeface="Arial" charset="0"/>
              <a:cs typeface="Arial" charset="0"/>
            </a:endParaRPr>
          </a:p>
          <a:p>
            <a:pPr marL="342900" indent="-342900" defTabSz="457200" fontAlgn="base">
              <a:spcBef>
                <a:spcPct val="0"/>
              </a:spcBef>
              <a:spcAft>
                <a:spcPct val="0"/>
              </a:spcAft>
              <a:buFont typeface="Arial" panose="020B0604020202020204" pitchFamily="34" charset="0"/>
              <a:buChar char="•"/>
            </a:pPr>
            <a:endParaRPr lang="en-US" sz="2400" dirty="0">
              <a:solidFill>
                <a:prstClr val="black"/>
              </a:solidFill>
              <a:latin typeface="Arial" charset="0"/>
              <a:cs typeface="Arial" charset="0"/>
            </a:endParaRPr>
          </a:p>
          <a:p>
            <a:pPr marL="342900" indent="-342900" defTabSz="457200" fontAlgn="base">
              <a:spcBef>
                <a:spcPct val="0"/>
              </a:spcBef>
              <a:spcAft>
                <a:spcPct val="0"/>
              </a:spcAft>
              <a:buFont typeface="Arial" panose="020B0604020202020204" pitchFamily="34" charset="0"/>
              <a:buChar char="•"/>
            </a:pPr>
            <a:endParaRPr lang="en-US" sz="2400" dirty="0">
              <a:solidFill>
                <a:prstClr val="black"/>
              </a:solidFill>
              <a:latin typeface="Arial" charset="0"/>
              <a:cs typeface="Arial" charset="0"/>
            </a:endParaRPr>
          </a:p>
          <a:p>
            <a:pPr defTabSz="457200" fontAlgn="base">
              <a:spcBef>
                <a:spcPct val="0"/>
              </a:spcBef>
              <a:spcAft>
                <a:spcPct val="0"/>
              </a:spcAft>
            </a:pPr>
            <a:endParaRPr lang="en-US" sz="2400" dirty="0">
              <a:solidFill>
                <a:prstClr val="black"/>
              </a:solidFill>
              <a:latin typeface="Arial" charset="0"/>
              <a:cs typeface="Arial" charset="0"/>
            </a:endParaRPr>
          </a:p>
        </p:txBody>
      </p:sp>
    </p:spTree>
    <p:extLst>
      <p:ext uri="{BB962C8B-B14F-4D97-AF65-F5344CB8AC3E}">
        <p14:creationId xmlns:p14="http://schemas.microsoft.com/office/powerpoint/2010/main" val="163651761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bwMode="auto">
          <a:xfrm rot="5400000">
            <a:off x="5391151" y="530227"/>
            <a:ext cx="1404937" cy="9148763"/>
          </a:xfrm>
          <a:prstGeom prst="rect">
            <a:avLst/>
          </a:prstGeom>
          <a:solidFill>
            <a:srgbClr val="0065A6"/>
          </a:solidFill>
          <a:ln w="34925" cap="flat" cmpd="sng" algn="ctr">
            <a:no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base">
              <a:spcBef>
                <a:spcPct val="0"/>
              </a:spcBef>
              <a:spcAft>
                <a:spcPct val="0"/>
              </a:spcAft>
              <a:defRPr/>
            </a:pPr>
            <a:endParaRPr lang="en-US" sz="2400" dirty="0">
              <a:solidFill>
                <a:srgbClr val="FFFF00"/>
              </a:solidFill>
              <a:latin typeface="Calibri"/>
              <a:ea typeface="ＭＳ Ｐゴシック" pitchFamily="34" charset="-128"/>
            </a:endParaRPr>
          </a:p>
        </p:txBody>
      </p:sp>
      <p:sp>
        <p:nvSpPr>
          <p:cNvPr id="7" name="TextBox 2"/>
          <p:cNvSpPr txBox="1">
            <a:spLocks noChangeArrowheads="1"/>
          </p:cNvSpPr>
          <p:nvPr/>
        </p:nvSpPr>
        <p:spPr bwMode="auto">
          <a:xfrm>
            <a:off x="1981201" y="2970650"/>
            <a:ext cx="8044543" cy="1169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b">
            <a:spAutoFit/>
          </a:bodyPr>
          <a:lstStyle>
            <a:lvl1pPr eaLnBrk="0" hangingPunct="0">
              <a:defRPr sz="2400">
                <a:solidFill>
                  <a:schemeClr val="tx1"/>
                </a:solidFill>
                <a:latin typeface="Arial" charset="0"/>
                <a:cs typeface="Arial" charset="0"/>
              </a:defRPr>
            </a:lvl1pPr>
            <a:lvl2pPr marL="37931725" indent="-37474525" eaLnBrk="0" hangingPunct="0">
              <a:defRPr sz="2400">
                <a:solidFill>
                  <a:schemeClr val="tx1"/>
                </a:solidFill>
                <a:latin typeface="Arial" charset="0"/>
                <a:cs typeface="Arial" charset="0"/>
              </a:defRPr>
            </a:lvl2pPr>
            <a:lvl3pPr eaLnBrk="0" hangingPunct="0">
              <a:defRPr sz="2400">
                <a:solidFill>
                  <a:schemeClr val="tx1"/>
                </a:solidFill>
                <a:latin typeface="Arial" charset="0"/>
                <a:cs typeface="Arial" charset="0"/>
              </a:defRPr>
            </a:lvl3pPr>
            <a:lvl4pPr eaLnBrk="0" hangingPunct="0">
              <a:defRPr sz="2400">
                <a:solidFill>
                  <a:schemeClr val="tx1"/>
                </a:solidFill>
                <a:latin typeface="Arial" charset="0"/>
                <a:cs typeface="Arial" charset="0"/>
              </a:defRPr>
            </a:lvl4pPr>
            <a:lvl5pPr eaLnBrk="0" hangingPunct="0">
              <a:defRPr sz="2400">
                <a:solidFill>
                  <a:schemeClr val="tx1"/>
                </a:solidFill>
                <a:latin typeface="Arial" charset="0"/>
                <a:cs typeface="Arial" charset="0"/>
              </a:defRPr>
            </a:lvl5pPr>
            <a:lvl6pPr marL="457200" eaLnBrk="0" fontAlgn="base" hangingPunct="0">
              <a:spcBef>
                <a:spcPct val="0"/>
              </a:spcBef>
              <a:spcAft>
                <a:spcPct val="0"/>
              </a:spcAft>
              <a:defRPr sz="2400">
                <a:solidFill>
                  <a:schemeClr val="tx1"/>
                </a:solidFill>
                <a:latin typeface="Arial" charset="0"/>
                <a:cs typeface="Arial" charset="0"/>
              </a:defRPr>
            </a:lvl6pPr>
            <a:lvl7pPr marL="914400" eaLnBrk="0" fontAlgn="base" hangingPunct="0">
              <a:spcBef>
                <a:spcPct val="0"/>
              </a:spcBef>
              <a:spcAft>
                <a:spcPct val="0"/>
              </a:spcAft>
              <a:defRPr sz="2400">
                <a:solidFill>
                  <a:schemeClr val="tx1"/>
                </a:solidFill>
                <a:latin typeface="Arial" charset="0"/>
                <a:cs typeface="Arial" charset="0"/>
              </a:defRPr>
            </a:lvl7pPr>
            <a:lvl8pPr marL="1371600" eaLnBrk="0" fontAlgn="base" hangingPunct="0">
              <a:spcBef>
                <a:spcPct val="0"/>
              </a:spcBef>
              <a:spcAft>
                <a:spcPct val="0"/>
              </a:spcAft>
              <a:defRPr sz="2400">
                <a:solidFill>
                  <a:schemeClr val="tx1"/>
                </a:solidFill>
                <a:latin typeface="Arial" charset="0"/>
                <a:cs typeface="Arial" charset="0"/>
              </a:defRPr>
            </a:lvl8pPr>
            <a:lvl9pPr marL="1828800" eaLnBrk="0" fontAlgn="base" hangingPunct="0">
              <a:spcBef>
                <a:spcPct val="0"/>
              </a:spcBef>
              <a:spcAft>
                <a:spcPct val="0"/>
              </a:spcAft>
              <a:defRPr sz="2400">
                <a:solidFill>
                  <a:schemeClr val="tx1"/>
                </a:solidFill>
                <a:latin typeface="Arial" charset="0"/>
                <a:cs typeface="Arial" charset="0"/>
              </a:defRPr>
            </a:lvl9pPr>
          </a:lstStyle>
          <a:p>
            <a:pPr algn="just" defTabSz="457200" eaLnBrk="1" fontAlgn="base" hangingPunct="1">
              <a:spcBef>
                <a:spcPct val="0"/>
              </a:spcBef>
              <a:spcAft>
                <a:spcPct val="0"/>
              </a:spcAft>
            </a:pPr>
            <a:r>
              <a:rPr lang="en-US" altLang="en-US" sz="1000" dirty="0">
                <a:solidFill>
                  <a:prstClr val="white"/>
                </a:solidFill>
                <a:latin typeface="Arial Narrow" panose="020B0606020202030204" pitchFamily="34" charset="0"/>
              </a:rPr>
              <a:t>All Cigna products and services are provided exclusively by or through operating subsidiaries of Cigna Corporation, including Cigna Health and Life Insurance Company, Connecticut General Life Insurance Company, Cigna Behavioral Health, Inc., and HMO or service company subsidiaries of Cigna Health Corporation. The Cigna name, logo, and other Cigna marks are owned by Cigna Intellectual Property, Inc.</a:t>
            </a:r>
          </a:p>
          <a:p>
            <a:pPr algn="just" defTabSz="457200" eaLnBrk="1" fontAlgn="base" hangingPunct="1">
              <a:spcBef>
                <a:spcPct val="0"/>
              </a:spcBef>
              <a:spcAft>
                <a:spcPct val="0"/>
              </a:spcAft>
            </a:pPr>
            <a:endParaRPr lang="en-US" altLang="en-US" sz="1000" dirty="0">
              <a:solidFill>
                <a:prstClr val="white"/>
              </a:solidFill>
              <a:latin typeface="Arial Narrow" panose="020B0606020202030204" pitchFamily="34" charset="0"/>
            </a:endParaRPr>
          </a:p>
          <a:p>
            <a:pPr algn="just" defTabSz="457200" eaLnBrk="1" fontAlgn="base" hangingPunct="1">
              <a:spcBef>
                <a:spcPct val="0"/>
              </a:spcBef>
              <a:spcAft>
                <a:spcPct val="0"/>
              </a:spcAft>
            </a:pPr>
            <a:r>
              <a:rPr lang="en-US" altLang="en-US" sz="1000" dirty="0">
                <a:solidFill>
                  <a:prstClr val="white"/>
                </a:solidFill>
                <a:latin typeface="Arial Narrow" panose="020B0606020202030204" pitchFamily="34" charset="0"/>
              </a:rPr>
              <a:t>All models are used for illustrative purposes only.</a:t>
            </a:r>
          </a:p>
          <a:p>
            <a:pPr algn="just" defTabSz="457200" eaLnBrk="1" fontAlgn="base" hangingPunct="1">
              <a:spcBef>
                <a:spcPct val="0"/>
              </a:spcBef>
              <a:spcAft>
                <a:spcPct val="0"/>
              </a:spcAft>
            </a:pPr>
            <a:endParaRPr lang="en-US" altLang="en-US" sz="1000" dirty="0">
              <a:solidFill>
                <a:srgbClr val="FFFFFF"/>
              </a:solidFill>
              <a:latin typeface="Arial Narrow" pitchFamily="-84" charset="0"/>
              <a:ea typeface="MS PGothic" pitchFamily="34" charset="-128"/>
            </a:endParaRPr>
          </a:p>
          <a:p>
            <a:pPr algn="just" defTabSz="457200" eaLnBrk="1" fontAlgn="base" hangingPunct="1">
              <a:spcBef>
                <a:spcPct val="0"/>
              </a:spcBef>
              <a:spcAft>
                <a:spcPct val="0"/>
              </a:spcAft>
            </a:pPr>
            <a:r>
              <a:rPr lang="en-US" altLang="en-US" sz="1000" dirty="0">
                <a:solidFill>
                  <a:srgbClr val="FFFFFF"/>
                </a:solidFill>
                <a:latin typeface="Arial Narrow" pitchFamily="-84" charset="0"/>
                <a:ea typeface="MS PGothic" pitchFamily="34" charset="-128"/>
              </a:rPr>
              <a:t>PCOMM-2021-098  01/21     © 2022 Cigna. Some content provided under license.</a:t>
            </a:r>
          </a:p>
        </p:txBody>
      </p:sp>
      <p:sp>
        <p:nvSpPr>
          <p:cNvPr id="2" name="Footer Placeholder 1"/>
          <p:cNvSpPr>
            <a:spLocks noGrp="1"/>
          </p:cNvSpPr>
          <p:nvPr>
            <p:ph type="ftr" sz="quarter" idx="11"/>
          </p:nvPr>
        </p:nvSpPr>
        <p:spPr/>
        <p:txBody>
          <a:bodyPr/>
          <a:lstStyle/>
          <a:p>
            <a:pPr defTabSz="457200" fontAlgn="base">
              <a:spcBef>
                <a:spcPct val="0"/>
              </a:spcBef>
              <a:spcAft>
                <a:spcPct val="0"/>
              </a:spcAft>
            </a:pPr>
            <a:r>
              <a:rPr lang="en-US" altLang="en-US" dirty="0">
                <a:cs typeface="Arial" charset="0"/>
              </a:rPr>
              <a:t>Confidential, unpublished property of Cigna. Do not duplicate or distribute. Use and distribution limited solely to authorized personnel. © 2022 Cigna</a:t>
            </a:r>
          </a:p>
        </p:txBody>
      </p:sp>
      <p:sp>
        <p:nvSpPr>
          <p:cNvPr id="3" name="Slide Number Placeholder 2"/>
          <p:cNvSpPr>
            <a:spLocks noGrp="1"/>
          </p:cNvSpPr>
          <p:nvPr>
            <p:ph type="sldNum" sz="quarter" idx="10"/>
          </p:nvPr>
        </p:nvSpPr>
        <p:spPr/>
        <p:txBody>
          <a:bodyPr/>
          <a:lstStyle/>
          <a:p>
            <a:fld id="{C8C01F01-A601-4FE5-8E71-6675F782C625}" type="slidenum">
              <a:rPr lang="en-US" altLang="en-US"/>
              <a:pPr/>
              <a:t>39</a:t>
            </a:fld>
            <a:endParaRPr lang="en-US" altLang="en-US" dirty="0"/>
          </a:p>
        </p:txBody>
      </p:sp>
    </p:spTree>
    <p:extLst>
      <p:ext uri="{BB962C8B-B14F-4D97-AF65-F5344CB8AC3E}">
        <p14:creationId xmlns:p14="http://schemas.microsoft.com/office/powerpoint/2010/main" val="33803316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application&#10;&#10;Description automatically generated">
            <a:extLst>
              <a:ext uri="{FF2B5EF4-FFF2-40B4-BE49-F238E27FC236}">
                <a16:creationId xmlns:a16="http://schemas.microsoft.com/office/drawing/2014/main" id="{062B5006-792C-4AAD-A824-A32CF21A8D8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75045" y="1295400"/>
            <a:ext cx="4286250" cy="4267200"/>
          </a:xfrm>
          <a:prstGeom prst="rect">
            <a:avLst/>
          </a:prstGeom>
        </p:spPr>
      </p:pic>
    </p:spTree>
    <p:extLst>
      <p:ext uri="{BB962C8B-B14F-4D97-AF65-F5344CB8AC3E}">
        <p14:creationId xmlns:p14="http://schemas.microsoft.com/office/powerpoint/2010/main" val="137798809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Logo, company name&#10;&#10;Description automatically generated">
            <a:extLst>
              <a:ext uri="{FF2B5EF4-FFF2-40B4-BE49-F238E27FC236}">
                <a16:creationId xmlns:a16="http://schemas.microsoft.com/office/drawing/2014/main" id="{99F33751-1C75-4C41-81CB-0947D6D92E3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22961" y="2261842"/>
            <a:ext cx="6277778" cy="3289757"/>
          </a:xfrm>
          <a:prstGeom prst="rect">
            <a:avLst/>
          </a:prstGeom>
        </p:spPr>
      </p:pic>
    </p:spTree>
    <p:extLst>
      <p:ext uri="{BB962C8B-B14F-4D97-AF65-F5344CB8AC3E}">
        <p14:creationId xmlns:p14="http://schemas.microsoft.com/office/powerpoint/2010/main" val="304670938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7B85568-532E-4B5B-8625-90509962E768}"/>
              </a:ext>
            </a:extLst>
          </p:cNvPr>
          <p:cNvSpPr txBox="1"/>
          <p:nvPr/>
        </p:nvSpPr>
        <p:spPr>
          <a:xfrm>
            <a:off x="4154744" y="3658742"/>
            <a:ext cx="5207465" cy="1077218"/>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Arial Narrow" panose="020B0606020202030204" pitchFamily="34" charset="0"/>
                <a:ea typeface="+mn-ea"/>
                <a:cs typeface="Helvetica" panose="020B0604020202020204" pitchFamily="34" charset="0"/>
              </a:rPr>
              <a:t>Colorado Access Provider Network Services</a:t>
            </a:r>
          </a:p>
        </p:txBody>
      </p:sp>
    </p:spTree>
    <p:extLst>
      <p:ext uri="{BB962C8B-B14F-4D97-AF65-F5344CB8AC3E}">
        <p14:creationId xmlns:p14="http://schemas.microsoft.com/office/powerpoint/2010/main" val="57541334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DCA436A-E54A-4BFC-81FF-AF4D7F40D36E}"/>
              </a:ext>
            </a:extLst>
          </p:cNvPr>
          <p:cNvSpPr>
            <a:spLocks noGrp="1"/>
          </p:cNvSpPr>
          <p:nvPr>
            <p:ph type="title"/>
          </p:nvPr>
        </p:nvSpPr>
        <p:spPr>
          <a:xfrm>
            <a:off x="1191645" y="408592"/>
            <a:ext cx="4368602" cy="393959"/>
          </a:xfrm>
        </p:spPr>
        <p:txBody>
          <a:bodyPr vert="horz" lIns="91440" tIns="45720" rIns="91440" bIns="45720" rtlCol="0" anchor="b">
            <a:normAutofit fontScale="90000"/>
          </a:bodyPr>
          <a:lstStyle/>
          <a:p>
            <a:pPr algn="ctr"/>
            <a:r>
              <a:rPr lang="en-US" sz="2000" b="1" dirty="0">
                <a:solidFill>
                  <a:schemeClr val="accent1"/>
                </a:solidFill>
                <a:latin typeface="Amasis MT Pro Medium" panose="02040604050005020304" pitchFamily="18" charset="0"/>
                <a:cs typeface="Aparajita" panose="02020603050405020304" pitchFamily="18" charset="0"/>
              </a:rPr>
              <a:t>Provider Network Services</a:t>
            </a:r>
            <a:br>
              <a:rPr lang="en-US" sz="2000" b="1" dirty="0">
                <a:solidFill>
                  <a:schemeClr val="accent1"/>
                </a:solidFill>
                <a:latin typeface="Amasis MT Pro Medium" panose="02040604050005020304" pitchFamily="18" charset="0"/>
                <a:cs typeface="Aparajita" panose="02020603050405020304" pitchFamily="18" charset="0"/>
              </a:rPr>
            </a:br>
            <a:endParaRPr lang="en-US" sz="1300" b="1" dirty="0">
              <a:solidFill>
                <a:schemeClr val="accent1"/>
              </a:solidFill>
              <a:latin typeface="Amasis MT Pro Medium" panose="02040604050005020304" pitchFamily="18" charset="0"/>
              <a:cs typeface="Aparajita" panose="02020603050405020304" pitchFamily="18" charset="0"/>
            </a:endParaRPr>
          </a:p>
        </p:txBody>
      </p:sp>
      <p:pic>
        <p:nvPicPr>
          <p:cNvPr id="14" name="Picture 2" descr="NIAM Toolkit for Communicating with Healthcare Professionals | CDC">
            <a:extLst>
              <a:ext uri="{FF2B5EF4-FFF2-40B4-BE49-F238E27FC236}">
                <a16:creationId xmlns:a16="http://schemas.microsoft.com/office/drawing/2014/main" id="{AD5372CD-A8F0-4E03-B6A9-F20596937611}"/>
              </a:ext>
            </a:extLst>
          </p:cNvPr>
          <p:cNvPicPr>
            <a:picLocks noGrp="1" noChangeAspect="1" noChangeArrowheads="1"/>
          </p:cNvPicPr>
          <p:nvPr>
            <p:ph type="pic" idx="1"/>
          </p:nvPr>
        </p:nvPicPr>
        <p:blipFill rotWithShape="1">
          <a:blip r:embed="rId2">
            <a:extLst>
              <a:ext uri="{28A0092B-C50C-407E-A947-70E740481C1C}">
                <a14:useLocalDpi xmlns:a14="http://schemas.microsoft.com/office/drawing/2010/main" val="0"/>
              </a:ext>
            </a:extLst>
          </a:blip>
          <a:srcRect t="10520" b="10520"/>
          <a:stretch/>
        </p:blipFill>
        <p:spPr bwMode="auto">
          <a:xfrm>
            <a:off x="6462806" y="747849"/>
            <a:ext cx="4903092" cy="5117963"/>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542C5FF2-254E-4917-B1AE-72B66A93369A}"/>
              </a:ext>
            </a:extLst>
          </p:cNvPr>
          <p:cNvSpPr txBox="1"/>
          <p:nvPr/>
        </p:nvSpPr>
        <p:spPr>
          <a:xfrm>
            <a:off x="427905" y="747849"/>
            <a:ext cx="5680868" cy="181588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90C226"/>
                </a:solidFill>
                <a:effectLst/>
                <a:uLnTx/>
                <a:uFillTx/>
                <a:latin typeface="Amasis MT Pro Medium" panose="02040604050005020304" pitchFamily="18" charset="0"/>
                <a:ea typeface="+mn-ea"/>
                <a:cs typeface="Aparajita" panose="02020603050405020304" pitchFamily="18" charset="0"/>
              </a:rPr>
              <a:t>Services We Provide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parajita" panose="02020603050405020304" pitchFamily="18" charset="0"/>
                <a:ea typeface="+mn-ea"/>
                <a:cs typeface="Aparajita" panose="02020603050405020304" pitchFamily="18" charset="0"/>
              </a:rPr>
              <a:t>We provide trainings and education Colorado access systems, rules, processes, and offerings.  We also offer provider education around new initiatives, programs, and provide high-level issue resolution.  We hold new provider orientations for any provider that is new to our network.  Our communication platforms – such as our provider newsletter, Navigator – help you stay informed.  We offer training on the various systems you use, such as the provider portal, claims submission, clearinghouse, etc.  We also can help you understand HCPF systems like the DAP and eligibility portal</a:t>
            </a:r>
          </a:p>
        </p:txBody>
      </p:sp>
      <p:sp>
        <p:nvSpPr>
          <p:cNvPr id="13" name="TextBox 12">
            <a:extLst>
              <a:ext uri="{FF2B5EF4-FFF2-40B4-BE49-F238E27FC236}">
                <a16:creationId xmlns:a16="http://schemas.microsoft.com/office/drawing/2014/main" id="{E17B5B7B-9AEC-4F67-B0F0-BADB1466908A}"/>
              </a:ext>
            </a:extLst>
          </p:cNvPr>
          <p:cNvSpPr txBox="1"/>
          <p:nvPr/>
        </p:nvSpPr>
        <p:spPr>
          <a:xfrm>
            <a:off x="402897" y="2659427"/>
            <a:ext cx="5482599" cy="378565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90C226"/>
                </a:solidFill>
                <a:effectLst/>
                <a:uLnTx/>
                <a:uFillTx/>
                <a:latin typeface="Amasis MT Pro Medium" panose="02040604050005020304" pitchFamily="18" charset="0"/>
                <a:ea typeface="+mn-ea"/>
                <a:cs typeface="Aparajita" panose="02020603050405020304" pitchFamily="18" charset="0"/>
              </a:rPr>
              <a:t>Our Promise to You</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parajita" panose="02020603050405020304" pitchFamily="18" charset="0"/>
                <a:ea typeface="+mn-ea"/>
                <a:cs typeface="Aparajita" panose="02020603050405020304" pitchFamily="18" charset="0"/>
              </a:rPr>
              <a:t>We are with you throughout your tenure as a contracted provider within our network by continually supporting, training, educating, and communicating with you.  When you have a question about our programs and offerings, you can contact your provider network manager.  If you have an issue or problem, you can call your provider network manager and the problem will be quickly addressed and remedied</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Aparajita" panose="02020603050405020304" pitchFamily="18" charset="0"/>
              <a:ea typeface="+mn-ea"/>
              <a:cs typeface="Aparajita"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90C226"/>
                </a:solidFill>
                <a:effectLst/>
                <a:uLnTx/>
                <a:uFillTx/>
                <a:latin typeface="Amasis MT Pro Medium" panose="02040604050005020304" pitchFamily="18" charset="0"/>
                <a:ea typeface="+mn-ea"/>
                <a:cs typeface="Aparajita" panose="02020603050405020304" pitchFamily="18" charset="0"/>
              </a:rPr>
              <a:t>How We Can Help</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parajita" panose="02020603050405020304" pitchFamily="18" charset="0"/>
                <a:ea typeface="+mn-ea"/>
                <a:cs typeface="Aparajita" panose="02020603050405020304" pitchFamily="18" charset="0"/>
              </a:rPr>
              <a:t>We are here to help you understand what you need to know as a provider in our network.  Through our education and training, we’ll help you navigate through the entire process of being a contracted provider with Colorado Access.  Provider Network Services and more importantly, your provider network manager is your single point of contact for all things Colorado Access.  Let us help!</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Aparajita" panose="02020603050405020304" pitchFamily="18" charset="0"/>
              <a:ea typeface="+mn-ea"/>
              <a:cs typeface="Aparajita"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90C226"/>
                </a:solidFill>
                <a:effectLst/>
                <a:uLnTx/>
                <a:uFillTx/>
                <a:latin typeface="Amasis MT Pro Medium" panose="02040604050005020304" pitchFamily="18" charset="0"/>
                <a:ea typeface="+mn-ea"/>
                <a:cs typeface="Aparajita" panose="02020603050405020304" pitchFamily="18" charset="0"/>
              </a:rPr>
              <a:t>Contact Us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parajita" panose="02020603050405020304" pitchFamily="18" charset="0"/>
                <a:ea typeface="+mn-ea"/>
                <a:cs typeface="Aparajita" panose="02020603050405020304" pitchFamily="18" charset="0"/>
              </a:rPr>
              <a:t>We’re here to help!  You can contact us at 720-744-5667 or 844-430-6684 or by email at </a:t>
            </a:r>
            <a:r>
              <a:rPr kumimoji="0" lang="en-US" sz="1400" b="0" i="0" u="none" strike="noStrike" kern="1200" cap="none" spc="0" normalizeH="0" baseline="0" noProof="0" dirty="0">
                <a:ln>
                  <a:noFill/>
                </a:ln>
                <a:solidFill>
                  <a:srgbClr val="90C226">
                    <a:lumMod val="75000"/>
                  </a:srgbClr>
                </a:solidFill>
                <a:effectLst/>
                <a:uLnTx/>
                <a:uFillTx/>
                <a:latin typeface="Aparajita" panose="02020603050405020304" pitchFamily="18" charset="0"/>
                <a:ea typeface="+mn-ea"/>
                <a:cs typeface="Aparajita" panose="02020603050405020304" pitchFamily="18" charset="0"/>
              </a:rPr>
              <a:t>providernetworkservices@coaccess.com</a:t>
            </a:r>
          </a:p>
        </p:txBody>
      </p:sp>
    </p:spTree>
    <p:extLst>
      <p:ext uri="{BB962C8B-B14F-4D97-AF65-F5344CB8AC3E}">
        <p14:creationId xmlns:p14="http://schemas.microsoft.com/office/powerpoint/2010/main" val="129542634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4028F6-AE51-466C-A558-5B100BC6AA28}"/>
              </a:ext>
            </a:extLst>
          </p:cNvPr>
          <p:cNvSpPr>
            <a:spLocks noGrp="1"/>
          </p:cNvSpPr>
          <p:nvPr>
            <p:ph type="title"/>
          </p:nvPr>
        </p:nvSpPr>
        <p:spPr>
          <a:xfrm>
            <a:off x="677334" y="609600"/>
            <a:ext cx="8596668" cy="817266"/>
          </a:xfrm>
        </p:spPr>
        <p:txBody>
          <a:bodyPr>
            <a:normAutofit fontScale="90000"/>
          </a:bodyPr>
          <a:lstStyle/>
          <a:p>
            <a:r>
              <a:rPr lang="en-US" dirty="0">
                <a:solidFill>
                  <a:srgbClr val="0070C0"/>
                </a:solidFill>
              </a:rPr>
              <a:t>Colorado Access On-Boarding For Providers What is Included </a:t>
            </a:r>
          </a:p>
        </p:txBody>
      </p:sp>
      <p:sp>
        <p:nvSpPr>
          <p:cNvPr id="3" name="Content Placeholder 2">
            <a:extLst>
              <a:ext uri="{FF2B5EF4-FFF2-40B4-BE49-F238E27FC236}">
                <a16:creationId xmlns:a16="http://schemas.microsoft.com/office/drawing/2014/main" id="{46E7B00C-DFBF-4B89-B6CC-04404A1CECE7}"/>
              </a:ext>
            </a:extLst>
          </p:cNvPr>
          <p:cNvSpPr>
            <a:spLocks noGrp="1"/>
          </p:cNvSpPr>
          <p:nvPr>
            <p:ph idx="1"/>
          </p:nvPr>
        </p:nvSpPr>
        <p:spPr>
          <a:xfrm>
            <a:off x="677334" y="1426867"/>
            <a:ext cx="8596668" cy="4089678"/>
          </a:xfrm>
        </p:spPr>
        <p:txBody>
          <a:bodyPr>
            <a:normAutofit fontScale="92500" lnSpcReduction="10000"/>
          </a:bodyPr>
          <a:lstStyle/>
          <a:p>
            <a:endParaRPr lang="en-US" dirty="0"/>
          </a:p>
          <a:p>
            <a:r>
              <a:rPr lang="en-US" sz="2000" dirty="0"/>
              <a:t>Colorado Access Provider Portal </a:t>
            </a:r>
          </a:p>
          <a:p>
            <a:pPr marL="0" indent="0">
              <a:buNone/>
            </a:pPr>
            <a:endParaRPr lang="en-US" sz="2000" dirty="0"/>
          </a:p>
          <a:p>
            <a:r>
              <a:rPr lang="en-US" sz="2000" dirty="0"/>
              <a:t> Navigator Newsletter</a:t>
            </a:r>
          </a:p>
          <a:p>
            <a:pPr marL="0" indent="0">
              <a:buNone/>
            </a:pPr>
            <a:endParaRPr lang="en-US" sz="2000" dirty="0"/>
          </a:p>
          <a:p>
            <a:r>
              <a:rPr lang="en-US" sz="2000" dirty="0"/>
              <a:t>Provider Learning Management System (LMS) </a:t>
            </a:r>
          </a:p>
          <a:p>
            <a:endParaRPr lang="en-US" sz="2000" dirty="0"/>
          </a:p>
          <a:p>
            <a:r>
              <a:rPr lang="en-US" sz="2000" dirty="0"/>
              <a:t>Uniform Services Coding Manual (USCM)</a:t>
            </a:r>
          </a:p>
          <a:p>
            <a:endParaRPr lang="en-US" sz="2000" dirty="0"/>
          </a:p>
          <a:p>
            <a:r>
              <a:rPr lang="en-US" sz="2000" dirty="0"/>
              <a:t>Reimbursement  </a:t>
            </a:r>
          </a:p>
          <a:p>
            <a:pPr>
              <a:buFont typeface="Wingdings 3" panose="05040102010807070707" pitchFamily="18" charset="2"/>
              <a:buChar char=""/>
            </a:pPr>
            <a:endParaRPr lang="en-US" dirty="0"/>
          </a:p>
        </p:txBody>
      </p:sp>
    </p:spTree>
    <p:extLst>
      <p:ext uri="{BB962C8B-B14F-4D97-AF65-F5344CB8AC3E}">
        <p14:creationId xmlns:p14="http://schemas.microsoft.com/office/powerpoint/2010/main" val="44987443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83DA2D-57CB-4E44-B147-6C1A3FF82AE5}"/>
              </a:ext>
            </a:extLst>
          </p:cNvPr>
          <p:cNvSpPr>
            <a:spLocks noGrp="1"/>
          </p:cNvSpPr>
          <p:nvPr>
            <p:ph type="title"/>
          </p:nvPr>
        </p:nvSpPr>
        <p:spPr/>
        <p:txBody>
          <a:bodyPr/>
          <a:lstStyle/>
          <a:p>
            <a:r>
              <a:rPr lang="en-US" dirty="0">
                <a:solidFill>
                  <a:srgbClr val="0070C0"/>
                </a:solidFill>
              </a:rPr>
              <a:t>Connect With Us         </a:t>
            </a:r>
          </a:p>
        </p:txBody>
      </p:sp>
      <p:sp>
        <p:nvSpPr>
          <p:cNvPr id="3" name="Content Placeholder 2">
            <a:extLst>
              <a:ext uri="{FF2B5EF4-FFF2-40B4-BE49-F238E27FC236}">
                <a16:creationId xmlns:a16="http://schemas.microsoft.com/office/drawing/2014/main" id="{F042B148-1B95-408C-9EBA-BD664A20BDFE}"/>
              </a:ext>
            </a:extLst>
          </p:cNvPr>
          <p:cNvSpPr>
            <a:spLocks noGrp="1"/>
          </p:cNvSpPr>
          <p:nvPr>
            <p:ph sz="half" idx="1"/>
          </p:nvPr>
        </p:nvSpPr>
        <p:spPr/>
        <p:txBody>
          <a:bodyPr/>
          <a:lstStyle/>
          <a:p>
            <a:r>
              <a:rPr lang="en-US" sz="2000" dirty="0"/>
              <a:t>Colorado Access Provider Portal </a:t>
            </a:r>
          </a:p>
          <a:p>
            <a:pPr marL="0" indent="0">
              <a:buNone/>
            </a:pPr>
            <a:endParaRPr lang="en-US" sz="2000" dirty="0"/>
          </a:p>
          <a:p>
            <a:pPr marL="800100" lvl="1" indent="-400050">
              <a:buFont typeface="+mj-lt"/>
              <a:buAutoNum type="romanUcPeriod"/>
            </a:pPr>
            <a:r>
              <a:rPr lang="en-US" dirty="0"/>
              <a:t>Pulling Report (PEPR, EOP, KPI Performance</a:t>
            </a:r>
          </a:p>
          <a:p>
            <a:pPr marL="800100" lvl="1" indent="-400050">
              <a:buFont typeface="+mj-lt"/>
              <a:buAutoNum type="romanUcPeriod"/>
            </a:pPr>
            <a:r>
              <a:rPr lang="en-US" dirty="0"/>
              <a:t>Check Claim Status </a:t>
            </a:r>
          </a:p>
          <a:p>
            <a:pPr marL="800100" lvl="1" indent="-400050">
              <a:buFont typeface="+mj-lt"/>
              <a:buAutoNum type="romanUcPeriod"/>
            </a:pPr>
            <a:r>
              <a:rPr lang="en-US" dirty="0"/>
              <a:t>Submit Appeals </a:t>
            </a:r>
          </a:p>
          <a:p>
            <a:pPr marL="800100" lvl="1" indent="-400050">
              <a:buFont typeface="+mj-lt"/>
              <a:buAutoNum type="romanUcPeriod"/>
            </a:pPr>
            <a:r>
              <a:rPr lang="en-US" dirty="0"/>
              <a:t>Verify Eligibility </a:t>
            </a:r>
          </a:p>
        </p:txBody>
      </p:sp>
      <p:sp>
        <p:nvSpPr>
          <p:cNvPr id="4" name="Content Placeholder 3">
            <a:extLst>
              <a:ext uri="{FF2B5EF4-FFF2-40B4-BE49-F238E27FC236}">
                <a16:creationId xmlns:a16="http://schemas.microsoft.com/office/drawing/2014/main" id="{0BFEE011-3214-44C2-B374-C9E370F1322C}"/>
              </a:ext>
            </a:extLst>
          </p:cNvPr>
          <p:cNvSpPr>
            <a:spLocks noGrp="1"/>
          </p:cNvSpPr>
          <p:nvPr>
            <p:ph sz="half" idx="2"/>
          </p:nvPr>
        </p:nvSpPr>
        <p:spPr/>
        <p:txBody>
          <a:bodyPr/>
          <a:lstStyle/>
          <a:p>
            <a:r>
              <a:rPr lang="en-US" sz="2000" dirty="0"/>
              <a:t>Navigator Newsletter </a:t>
            </a:r>
          </a:p>
          <a:p>
            <a:r>
              <a:rPr lang="en-US" sz="1600" b="0" i="0" dirty="0">
                <a:solidFill>
                  <a:srgbClr val="000000"/>
                </a:solidFill>
                <a:effectLst/>
                <a:latin typeface="Open Sans" panose="020B0606030504020204" pitchFamily="34" charset="0"/>
              </a:rPr>
              <a:t>We send out periodic newsletters to our providers by email. You can also find recent editions below. Each edition contains important news related to Colorado Access and our members. If you are not already receiving our provider newsletter, please send an email to </a:t>
            </a:r>
            <a:r>
              <a:rPr lang="en-US" sz="1600" b="0" i="0" u="sng" dirty="0">
                <a:solidFill>
                  <a:srgbClr val="006FA0"/>
                </a:solidFill>
                <a:effectLst/>
                <a:latin typeface="Open Sans" panose="020B0606030504020204" pitchFamily="34" charset="0"/>
                <a:hlinkClick r:id="rId2"/>
              </a:rPr>
              <a:t>providercommunication@coaccess.com</a:t>
            </a:r>
            <a:r>
              <a:rPr lang="en-US" sz="1600" b="0" i="0" u="sng" dirty="0">
                <a:solidFill>
                  <a:srgbClr val="006FA0"/>
                </a:solidFill>
                <a:effectLst/>
                <a:latin typeface="Open Sans" panose="020B0606030504020204" pitchFamily="34" charset="0"/>
              </a:rPr>
              <a:t>. </a:t>
            </a:r>
          </a:p>
          <a:p>
            <a:endParaRPr lang="en-US" sz="1600" b="0" i="0" u="sng" dirty="0">
              <a:solidFill>
                <a:srgbClr val="006FA0"/>
              </a:solidFill>
              <a:effectLst/>
              <a:latin typeface="Open Sans" panose="020B0606030504020204" pitchFamily="34" charset="0"/>
            </a:endParaRPr>
          </a:p>
          <a:p>
            <a:endParaRPr lang="en-US" sz="1600" dirty="0"/>
          </a:p>
        </p:txBody>
      </p:sp>
      <p:pic>
        <p:nvPicPr>
          <p:cNvPr id="6" name="Picture 5">
            <a:extLst>
              <a:ext uri="{FF2B5EF4-FFF2-40B4-BE49-F238E27FC236}">
                <a16:creationId xmlns:a16="http://schemas.microsoft.com/office/drawing/2014/main" id="{E6A4325E-95B7-4655-8E81-86F77563E807}"/>
              </a:ext>
            </a:extLst>
          </p:cNvPr>
          <p:cNvPicPr>
            <a:picLocks noChangeAspect="1"/>
          </p:cNvPicPr>
          <p:nvPr/>
        </p:nvPicPr>
        <p:blipFill>
          <a:blip r:embed="rId3"/>
          <a:stretch>
            <a:fillRect/>
          </a:stretch>
        </p:blipFill>
        <p:spPr>
          <a:xfrm>
            <a:off x="5375867" y="261257"/>
            <a:ext cx="2532185" cy="1396721"/>
          </a:xfrm>
          <a:prstGeom prst="rect">
            <a:avLst/>
          </a:prstGeom>
        </p:spPr>
      </p:pic>
      <p:pic>
        <p:nvPicPr>
          <p:cNvPr id="10" name="Picture 9">
            <a:extLst>
              <a:ext uri="{FF2B5EF4-FFF2-40B4-BE49-F238E27FC236}">
                <a16:creationId xmlns:a16="http://schemas.microsoft.com/office/drawing/2014/main" id="{A0E42B06-E258-451C-A00B-00A3F2A1BBBE}"/>
              </a:ext>
            </a:extLst>
          </p:cNvPr>
          <p:cNvPicPr>
            <a:picLocks noChangeAspect="1"/>
          </p:cNvPicPr>
          <p:nvPr/>
        </p:nvPicPr>
        <p:blipFill>
          <a:blip r:embed="rId4"/>
          <a:stretch>
            <a:fillRect/>
          </a:stretch>
        </p:blipFill>
        <p:spPr>
          <a:xfrm>
            <a:off x="6414198" y="4982883"/>
            <a:ext cx="2438400" cy="1514475"/>
          </a:xfrm>
          <a:prstGeom prst="rect">
            <a:avLst/>
          </a:prstGeom>
        </p:spPr>
      </p:pic>
    </p:spTree>
    <p:extLst>
      <p:ext uri="{BB962C8B-B14F-4D97-AF65-F5344CB8AC3E}">
        <p14:creationId xmlns:p14="http://schemas.microsoft.com/office/powerpoint/2010/main" val="214620478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7F369E-D7B4-41D0-99C0-6EB77BD1BA0F}"/>
              </a:ext>
            </a:extLst>
          </p:cNvPr>
          <p:cNvSpPr>
            <a:spLocks noGrp="1"/>
          </p:cNvSpPr>
          <p:nvPr>
            <p:ph type="title"/>
          </p:nvPr>
        </p:nvSpPr>
        <p:spPr/>
        <p:txBody>
          <a:bodyPr/>
          <a:lstStyle/>
          <a:p>
            <a:r>
              <a:rPr lang="en-US" dirty="0">
                <a:solidFill>
                  <a:srgbClr val="0070C0"/>
                </a:solidFill>
              </a:rPr>
              <a:t>Provider Learning Management System (LMS)</a:t>
            </a:r>
          </a:p>
        </p:txBody>
      </p:sp>
      <p:sp>
        <p:nvSpPr>
          <p:cNvPr id="3" name="Content Placeholder 2">
            <a:extLst>
              <a:ext uri="{FF2B5EF4-FFF2-40B4-BE49-F238E27FC236}">
                <a16:creationId xmlns:a16="http://schemas.microsoft.com/office/drawing/2014/main" id="{82CCC4A4-2A2B-4937-9006-B3B9540A3EE1}"/>
              </a:ext>
            </a:extLst>
          </p:cNvPr>
          <p:cNvSpPr>
            <a:spLocks noGrp="1"/>
          </p:cNvSpPr>
          <p:nvPr>
            <p:ph idx="1"/>
          </p:nvPr>
        </p:nvSpPr>
        <p:spPr/>
        <p:txBody>
          <a:bodyPr/>
          <a:lstStyle/>
          <a:p>
            <a:r>
              <a:rPr lang="en-US" dirty="0"/>
              <a:t>Our online learning management system (LMS) contains all the information you need to navigate as a Health First Colorado (Colorado’s Medicaid Program) or Child Health Plan Plus (CHP+) provider with Colorado Access. You will have access to any on-demand pieces of training, presentations, and webinars we offer.</a:t>
            </a:r>
          </a:p>
          <a:p>
            <a:r>
              <a:rPr lang="en-US" dirty="0"/>
              <a:t>Some of the categories are</a:t>
            </a:r>
          </a:p>
          <a:p>
            <a:pPr marL="800100" lvl="1" indent="-400050">
              <a:buFont typeface="+mj-lt"/>
              <a:buAutoNum type="romanUcPeriod"/>
            </a:pPr>
            <a:r>
              <a:rPr lang="en-US" dirty="0"/>
              <a:t>Access to Care Standard</a:t>
            </a:r>
          </a:p>
          <a:p>
            <a:pPr marL="800100" lvl="1" indent="-400050">
              <a:buFont typeface="+mj-lt"/>
              <a:buAutoNum type="romanUcPeriod"/>
            </a:pPr>
            <a:r>
              <a:rPr lang="en-US" dirty="0"/>
              <a:t>Medicaid 1 on 1</a:t>
            </a:r>
          </a:p>
          <a:p>
            <a:pPr marL="800100" lvl="1" indent="-400050">
              <a:buFont typeface="+mj-lt"/>
              <a:buAutoNum type="romanUcPeriod"/>
            </a:pPr>
            <a:r>
              <a:rPr lang="en-US" dirty="0"/>
              <a:t>Behavioral Health Comprehensive</a:t>
            </a:r>
          </a:p>
          <a:p>
            <a:pPr marL="800100" lvl="1" indent="-400050">
              <a:buFont typeface="+mj-lt"/>
              <a:buAutoNum type="romanUcPeriod"/>
            </a:pPr>
            <a:r>
              <a:rPr lang="en-US" dirty="0"/>
              <a:t>Provider Documentation Training </a:t>
            </a:r>
          </a:p>
          <a:p>
            <a:endParaRPr lang="en-US" dirty="0"/>
          </a:p>
          <a:p>
            <a:endParaRPr lang="en-US" dirty="0"/>
          </a:p>
        </p:txBody>
      </p:sp>
      <p:pic>
        <p:nvPicPr>
          <p:cNvPr id="5" name="Picture 4">
            <a:extLst>
              <a:ext uri="{FF2B5EF4-FFF2-40B4-BE49-F238E27FC236}">
                <a16:creationId xmlns:a16="http://schemas.microsoft.com/office/drawing/2014/main" id="{48F481B9-92BF-4276-8423-06B06FA1347C}"/>
              </a:ext>
            </a:extLst>
          </p:cNvPr>
          <p:cNvPicPr>
            <a:picLocks noChangeAspect="1"/>
          </p:cNvPicPr>
          <p:nvPr/>
        </p:nvPicPr>
        <p:blipFill>
          <a:blip r:embed="rId2"/>
          <a:stretch>
            <a:fillRect/>
          </a:stretch>
        </p:blipFill>
        <p:spPr>
          <a:xfrm>
            <a:off x="4867626" y="3767677"/>
            <a:ext cx="4406376" cy="2840557"/>
          </a:xfrm>
          <a:prstGeom prst="rect">
            <a:avLst/>
          </a:prstGeom>
        </p:spPr>
      </p:pic>
    </p:spTree>
    <p:extLst>
      <p:ext uri="{BB962C8B-B14F-4D97-AF65-F5344CB8AC3E}">
        <p14:creationId xmlns:p14="http://schemas.microsoft.com/office/powerpoint/2010/main" val="148826413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31" name="Group 1030">
            <a:extLst>
              <a:ext uri="{FF2B5EF4-FFF2-40B4-BE49-F238E27FC236}">
                <a16:creationId xmlns:a16="http://schemas.microsoft.com/office/drawing/2014/main" id="{B4DE830A-B531-4A3B-96F6-0ECE88B0855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032" name="Straight Connector 1031">
              <a:extLst>
                <a:ext uri="{FF2B5EF4-FFF2-40B4-BE49-F238E27FC236}">
                  <a16:creationId xmlns:a16="http://schemas.microsoft.com/office/drawing/2014/main" id="{2813DF2C-461A-4A8F-9679-A172790D1F3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033" name="Straight Connector 1032">
              <a:extLst>
                <a:ext uri="{FF2B5EF4-FFF2-40B4-BE49-F238E27FC236}">
                  <a16:creationId xmlns:a16="http://schemas.microsoft.com/office/drawing/2014/main" id="{54CD3A85-C039-4249-86E4-1EB9318B549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034" name="Rectangle 23">
              <a:extLst>
                <a:ext uri="{FF2B5EF4-FFF2-40B4-BE49-F238E27FC236}">
                  <a16:creationId xmlns:a16="http://schemas.microsoft.com/office/drawing/2014/main" id="{887EA6D2-2883-42C2-993D-094CA6D65D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035" name="Rectangle 25">
              <a:extLst>
                <a:ext uri="{FF2B5EF4-FFF2-40B4-BE49-F238E27FC236}">
                  <a16:creationId xmlns:a16="http://schemas.microsoft.com/office/drawing/2014/main" id="{3B895046-636F-4D1B-ACA4-29AA0CB332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036" name="Isosceles Triangle 1035">
              <a:extLst>
                <a:ext uri="{FF2B5EF4-FFF2-40B4-BE49-F238E27FC236}">
                  <a16:creationId xmlns:a16="http://schemas.microsoft.com/office/drawing/2014/main" id="{C6B0CDE3-E054-4EDD-A43B-F96843D8BF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037" name="Rectangle 27">
              <a:extLst>
                <a:ext uri="{FF2B5EF4-FFF2-40B4-BE49-F238E27FC236}">
                  <a16:creationId xmlns:a16="http://schemas.microsoft.com/office/drawing/2014/main" id="{3B66B1A2-F145-4C9B-85CC-4BF30D58CB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038" name="Rectangle 28">
              <a:extLst>
                <a:ext uri="{FF2B5EF4-FFF2-40B4-BE49-F238E27FC236}">
                  <a16:creationId xmlns:a16="http://schemas.microsoft.com/office/drawing/2014/main" id="{5D4FC972-94B3-4035-8D31-E668C132B4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039" name="Rectangle 29">
              <a:extLst>
                <a:ext uri="{FF2B5EF4-FFF2-40B4-BE49-F238E27FC236}">
                  <a16:creationId xmlns:a16="http://schemas.microsoft.com/office/drawing/2014/main" id="{374B9941-AFBE-4A77-A50E-B6EA04A746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040" name="Isosceles Triangle 1039">
              <a:extLst>
                <a:ext uri="{FF2B5EF4-FFF2-40B4-BE49-F238E27FC236}">
                  <a16:creationId xmlns:a16="http://schemas.microsoft.com/office/drawing/2014/main" id="{27A982C5-2C38-4CE9-BC18-94697AD657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041" name="Isosceles Triangle 1040">
              <a:extLst>
                <a:ext uri="{FF2B5EF4-FFF2-40B4-BE49-F238E27FC236}">
                  <a16:creationId xmlns:a16="http://schemas.microsoft.com/office/drawing/2014/main" id="{0060D8D1-7BB1-498F-AFBB-ADAC130A9E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a:extLst>
              <a:ext uri="{FF2B5EF4-FFF2-40B4-BE49-F238E27FC236}">
                <a16:creationId xmlns:a16="http://schemas.microsoft.com/office/drawing/2014/main" id="{40941793-29B7-466E-8F49-34553D7120E7}"/>
              </a:ext>
            </a:extLst>
          </p:cNvPr>
          <p:cNvSpPr>
            <a:spLocks noGrp="1"/>
          </p:cNvSpPr>
          <p:nvPr>
            <p:ph type="title"/>
          </p:nvPr>
        </p:nvSpPr>
        <p:spPr>
          <a:xfrm>
            <a:off x="1507067" y="1578133"/>
            <a:ext cx="4335468" cy="2875534"/>
          </a:xfrm>
        </p:spPr>
        <p:txBody>
          <a:bodyPr vert="horz" lIns="91440" tIns="45720" rIns="91440" bIns="45720" rtlCol="0" anchor="b">
            <a:normAutofit/>
          </a:bodyPr>
          <a:lstStyle/>
          <a:p>
            <a:pPr algn="r">
              <a:lnSpc>
                <a:spcPct val="90000"/>
              </a:lnSpc>
            </a:pPr>
            <a:r>
              <a:rPr lang="en-US" sz="5000" kern="1200" dirty="0">
                <a:solidFill>
                  <a:srgbClr val="0070C0"/>
                </a:solidFill>
                <a:latin typeface="+mj-lt"/>
                <a:ea typeface="+mj-ea"/>
                <a:cs typeface="+mj-cs"/>
              </a:rPr>
              <a:t>Uniform Services Coding Manual (USCM)</a:t>
            </a:r>
          </a:p>
        </p:txBody>
      </p:sp>
      <p:pic>
        <p:nvPicPr>
          <p:cNvPr id="1026" name="Picture 2">
            <a:extLst>
              <a:ext uri="{FF2B5EF4-FFF2-40B4-BE49-F238E27FC236}">
                <a16:creationId xmlns:a16="http://schemas.microsoft.com/office/drawing/2014/main" id="{D61D9B12-8C86-4BBD-9457-149BCE4C47EF}"/>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6182090" y="1578133"/>
            <a:ext cx="3108428" cy="39724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144513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E0AE7F-93F1-42FD-ABBC-E12B1BEB02F7}"/>
              </a:ext>
            </a:extLst>
          </p:cNvPr>
          <p:cNvSpPr>
            <a:spLocks noGrp="1"/>
          </p:cNvSpPr>
          <p:nvPr>
            <p:ph type="title"/>
          </p:nvPr>
        </p:nvSpPr>
        <p:spPr>
          <a:xfrm>
            <a:off x="677334" y="301842"/>
            <a:ext cx="8596668" cy="612558"/>
          </a:xfrm>
        </p:spPr>
        <p:txBody>
          <a:bodyPr>
            <a:normAutofit fontScale="90000"/>
          </a:bodyPr>
          <a:lstStyle/>
          <a:p>
            <a:r>
              <a:rPr lang="en-US" dirty="0">
                <a:solidFill>
                  <a:srgbClr val="0070C0"/>
                </a:solidFill>
              </a:rPr>
              <a:t>Reimbursement Options </a:t>
            </a:r>
          </a:p>
        </p:txBody>
      </p:sp>
      <p:graphicFrame>
        <p:nvGraphicFramePr>
          <p:cNvPr id="8" name="Content Placeholder 7">
            <a:extLst>
              <a:ext uri="{FF2B5EF4-FFF2-40B4-BE49-F238E27FC236}">
                <a16:creationId xmlns:a16="http://schemas.microsoft.com/office/drawing/2014/main" id="{6509FA40-94D0-4EA5-857B-5C9B047F4803}"/>
              </a:ext>
            </a:extLst>
          </p:cNvPr>
          <p:cNvGraphicFramePr>
            <a:graphicFrameLocks noGrp="1" noChangeAspect="1"/>
          </p:cNvGraphicFramePr>
          <p:nvPr>
            <p:ph idx="1"/>
          </p:nvPr>
        </p:nvGraphicFramePr>
        <p:xfrm>
          <a:off x="798991" y="914400"/>
          <a:ext cx="7253056" cy="5850384"/>
        </p:xfrm>
        <a:graphic>
          <a:graphicData uri="http://schemas.openxmlformats.org/presentationml/2006/ole">
            <mc:AlternateContent xmlns:mc="http://schemas.openxmlformats.org/markup-compatibility/2006">
              <mc:Choice xmlns:v="urn:schemas-microsoft-com:vml" Requires="v">
                <p:oleObj name="Acrobat Document" r:id="rId2" imgW="4663440" imgH="6034757" progId="AcroExch.Document.DC">
                  <p:embed/>
                </p:oleObj>
              </mc:Choice>
              <mc:Fallback>
                <p:oleObj name="Acrobat Document" r:id="rId2" imgW="4663440" imgH="6034757" progId="AcroExch.Document.DC">
                  <p:embed/>
                  <p:pic>
                    <p:nvPicPr>
                      <p:cNvPr id="8" name="Content Placeholder 7">
                        <a:extLst>
                          <a:ext uri="{FF2B5EF4-FFF2-40B4-BE49-F238E27FC236}">
                            <a16:creationId xmlns:a16="http://schemas.microsoft.com/office/drawing/2014/main" id="{6509FA40-94D0-4EA5-857B-5C9B047F4803}"/>
                          </a:ext>
                        </a:extLst>
                      </p:cNvPr>
                      <p:cNvPicPr/>
                      <p:nvPr/>
                    </p:nvPicPr>
                    <p:blipFill>
                      <a:blip r:embed="rId3"/>
                      <a:stretch>
                        <a:fillRect/>
                      </a:stretch>
                    </p:blipFill>
                    <p:spPr>
                      <a:xfrm>
                        <a:off x="798991" y="914400"/>
                        <a:ext cx="7253056" cy="5850384"/>
                      </a:xfrm>
                      <a:prstGeom prst="rect">
                        <a:avLst/>
                      </a:prstGeom>
                    </p:spPr>
                  </p:pic>
                </p:oleObj>
              </mc:Fallback>
            </mc:AlternateContent>
          </a:graphicData>
        </a:graphic>
      </p:graphicFrame>
    </p:spTree>
    <p:extLst>
      <p:ext uri="{BB962C8B-B14F-4D97-AF65-F5344CB8AC3E}">
        <p14:creationId xmlns:p14="http://schemas.microsoft.com/office/powerpoint/2010/main" val="420603903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845A99-0A3E-46E0-B3C4-39F9F254E723}"/>
              </a:ext>
            </a:extLst>
          </p:cNvPr>
          <p:cNvSpPr>
            <a:spLocks noGrp="1"/>
          </p:cNvSpPr>
          <p:nvPr>
            <p:ph type="title"/>
          </p:nvPr>
        </p:nvSpPr>
        <p:spPr>
          <a:xfrm>
            <a:off x="745724" y="609600"/>
            <a:ext cx="8528278" cy="1001518"/>
          </a:xfrm>
        </p:spPr>
        <p:txBody>
          <a:bodyPr anchor="t">
            <a:normAutofit/>
          </a:bodyPr>
          <a:lstStyle/>
          <a:p>
            <a:r>
              <a:rPr lang="en-US" dirty="0">
                <a:solidFill>
                  <a:srgbClr val="0070C0"/>
                </a:solidFill>
              </a:rPr>
              <a:t>COA Provider Network Managers</a:t>
            </a:r>
            <a:br>
              <a:rPr lang="en-US" dirty="0"/>
            </a:br>
            <a:r>
              <a:rPr lang="en-US" sz="1400" dirty="0">
                <a:solidFill>
                  <a:schemeClr val="tx1"/>
                </a:solidFill>
              </a:rPr>
              <a:t>providernetworkservices@coaccess.com</a:t>
            </a:r>
          </a:p>
        </p:txBody>
      </p:sp>
      <p:sp>
        <p:nvSpPr>
          <p:cNvPr id="9" name="Content Placeholder 8">
            <a:extLst>
              <a:ext uri="{FF2B5EF4-FFF2-40B4-BE49-F238E27FC236}">
                <a16:creationId xmlns:a16="http://schemas.microsoft.com/office/drawing/2014/main" id="{79306DE3-E2A3-02B5-80DA-CEA1B9671EB9}"/>
              </a:ext>
            </a:extLst>
          </p:cNvPr>
          <p:cNvSpPr>
            <a:spLocks noGrp="1"/>
          </p:cNvSpPr>
          <p:nvPr>
            <p:ph idx="1"/>
          </p:nvPr>
        </p:nvSpPr>
        <p:spPr>
          <a:xfrm>
            <a:off x="6336287" y="2062239"/>
            <a:ext cx="3908544" cy="3880773"/>
          </a:xfrm>
        </p:spPr>
        <p:txBody>
          <a:bodyPr>
            <a:normAutofit/>
          </a:bodyPr>
          <a:lstStyle/>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endParaRPr lang="en-US" dirty="0"/>
          </a:p>
        </p:txBody>
      </p:sp>
      <p:pic>
        <p:nvPicPr>
          <p:cNvPr id="10" name="Picture 9">
            <a:extLst>
              <a:ext uri="{FF2B5EF4-FFF2-40B4-BE49-F238E27FC236}">
                <a16:creationId xmlns:a16="http://schemas.microsoft.com/office/drawing/2014/main" id="{8A16CCEC-28F0-41D1-9684-8B7BC4378D24}"/>
              </a:ext>
            </a:extLst>
          </p:cNvPr>
          <p:cNvPicPr>
            <a:picLocks noChangeAspect="1"/>
          </p:cNvPicPr>
          <p:nvPr/>
        </p:nvPicPr>
        <p:blipFill>
          <a:blip r:embed="rId2"/>
          <a:stretch>
            <a:fillRect/>
          </a:stretch>
        </p:blipFill>
        <p:spPr>
          <a:xfrm>
            <a:off x="6225749" y="1937456"/>
            <a:ext cx="4691155" cy="2983088"/>
          </a:xfrm>
          <a:prstGeom prst="rect">
            <a:avLst/>
          </a:prstGeom>
        </p:spPr>
      </p:pic>
      <p:pic>
        <p:nvPicPr>
          <p:cNvPr id="5" name="Content Placeholder 4">
            <a:extLst>
              <a:ext uri="{FF2B5EF4-FFF2-40B4-BE49-F238E27FC236}">
                <a16:creationId xmlns:a16="http://schemas.microsoft.com/office/drawing/2014/main" id="{48DC72C4-318F-4E3C-BEF3-B9F18F05C530}"/>
              </a:ext>
            </a:extLst>
          </p:cNvPr>
          <p:cNvPicPr>
            <a:picLocks noChangeAspect="1"/>
          </p:cNvPicPr>
          <p:nvPr/>
        </p:nvPicPr>
        <p:blipFill rotWithShape="1">
          <a:blip r:embed="rId3"/>
          <a:srcRect r="3" b="233"/>
          <a:stretch/>
        </p:blipFill>
        <p:spPr>
          <a:xfrm>
            <a:off x="745724" y="1611118"/>
            <a:ext cx="5423429" cy="4783014"/>
          </a:xfrm>
          <a:prstGeom prst="rect">
            <a:avLst/>
          </a:prstGeom>
        </p:spPr>
      </p:pic>
    </p:spTree>
    <p:extLst>
      <p:ext uri="{BB962C8B-B14F-4D97-AF65-F5344CB8AC3E}">
        <p14:creationId xmlns:p14="http://schemas.microsoft.com/office/powerpoint/2010/main" val="95852394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Graphic 1">
            <a:extLst>
              <a:ext uri="{FF2B5EF4-FFF2-40B4-BE49-F238E27FC236}">
                <a16:creationId xmlns:a16="http://schemas.microsoft.com/office/drawing/2014/main" id="{0D57E7FA-E8FC-45AC-868F-CDC814493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V="1">
            <a:off x="2599854" y="527562"/>
            <a:ext cx="6992292" cy="5102484"/>
          </a:xfrm>
          <a:custGeom>
            <a:avLst/>
            <a:gdLst/>
            <a:ahLst/>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accent1">
              <a:alpha val="20000"/>
            </a:schemeClr>
          </a:solidFill>
          <a:ln w="32707" cap="flat">
            <a:noFill/>
            <a:prstDash val="solid"/>
            <a:miter/>
          </a:ln>
        </p:spPr>
        <p:txBody>
          <a:bodyPr rtlCol="0" anchor="ctr"/>
          <a:lstStyle/>
          <a:p>
            <a:endParaRPr lang="en-US" dirty="0"/>
          </a:p>
        </p:txBody>
      </p:sp>
      <p:sp useBgFill="1">
        <p:nvSpPr>
          <p:cNvPr id="12" name="Rectangle 11">
            <a:extLst>
              <a:ext uri="{FF2B5EF4-FFF2-40B4-BE49-F238E27FC236}">
                <a16:creationId xmlns:a16="http://schemas.microsoft.com/office/drawing/2014/main" id="{50D1D739-EDC4-4BE6-A073-9B157E1F90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FA505F40-D149-43ED-AF99-35E23BCA8F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6CDD35A4-E546-4AF3-A8B9-AC24C5C9FA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custGeom>
            <a:avLst/>
            <a:gdLst>
              <a:gd name="connsiteX0" fmla="*/ 0 w 12192000"/>
              <a:gd name="connsiteY0" fmla="*/ 0 h 6858000"/>
              <a:gd name="connsiteX1" fmla="*/ 3852070 w 12192000"/>
              <a:gd name="connsiteY1" fmla="*/ 0 h 6858000"/>
              <a:gd name="connsiteX2" fmla="*/ 3878367 w 12192000"/>
              <a:gd name="connsiteY2" fmla="*/ 23504 h 6858000"/>
              <a:gd name="connsiteX3" fmla="*/ 3885324 w 12192000"/>
              <a:gd name="connsiteY3" fmla="*/ 84795 h 6858000"/>
              <a:gd name="connsiteX4" fmla="*/ 3820400 w 12192000"/>
              <a:gd name="connsiteY4" fmla="*/ 131127 h 6858000"/>
              <a:gd name="connsiteX5" fmla="*/ 3631811 w 12192000"/>
              <a:gd name="connsiteY5" fmla="*/ 219929 h 6858000"/>
              <a:gd name="connsiteX6" fmla="*/ 4327428 w 12192000"/>
              <a:gd name="connsiteY6" fmla="*/ 351201 h 6858000"/>
              <a:gd name="connsiteX7" fmla="*/ 4080099 w 12192000"/>
              <a:gd name="connsiteY7" fmla="*/ 432279 h 6858000"/>
              <a:gd name="connsiteX8" fmla="*/ 3823492 w 12192000"/>
              <a:gd name="connsiteY8" fmla="*/ 490194 h 6858000"/>
              <a:gd name="connsiteX9" fmla="*/ 3545246 w 12192000"/>
              <a:gd name="connsiteY9" fmla="*/ 532664 h 6858000"/>
              <a:gd name="connsiteX10" fmla="*/ 3291732 w 12192000"/>
              <a:gd name="connsiteY10" fmla="*/ 617605 h 6858000"/>
              <a:gd name="connsiteX11" fmla="*/ 3953340 w 12192000"/>
              <a:gd name="connsiteY11" fmla="*/ 652353 h 6858000"/>
              <a:gd name="connsiteX12" fmla="*/ 3610170 w 12192000"/>
              <a:gd name="connsiteY12" fmla="*/ 729572 h 6858000"/>
              <a:gd name="connsiteX13" fmla="*/ 3328832 w 12192000"/>
              <a:gd name="connsiteY13" fmla="*/ 829957 h 6858000"/>
              <a:gd name="connsiteX14" fmla="*/ 3130966 w 12192000"/>
              <a:gd name="connsiteY14" fmla="*/ 876288 h 6858000"/>
              <a:gd name="connsiteX15" fmla="*/ 2920736 w 12192000"/>
              <a:gd name="connsiteY15" fmla="*/ 887872 h 6858000"/>
              <a:gd name="connsiteX16" fmla="*/ 2871269 w 12192000"/>
              <a:gd name="connsiteY16" fmla="*/ 961228 h 6858000"/>
              <a:gd name="connsiteX17" fmla="*/ 2936195 w 12192000"/>
              <a:gd name="connsiteY17" fmla="*/ 1038448 h 6858000"/>
              <a:gd name="connsiteX18" fmla="*/ 3035126 w 12192000"/>
              <a:gd name="connsiteY18" fmla="*/ 1046168 h 6858000"/>
              <a:gd name="connsiteX19" fmla="*/ 3625627 w 12192000"/>
              <a:gd name="connsiteY19" fmla="*/ 1065474 h 6858000"/>
              <a:gd name="connsiteX20" fmla="*/ 1733551 w 12192000"/>
              <a:gd name="connsiteY20" fmla="*/ 1235355 h 6858000"/>
              <a:gd name="connsiteX21" fmla="*/ 1990156 w 12192000"/>
              <a:gd name="connsiteY21" fmla="*/ 1339602 h 6858000"/>
              <a:gd name="connsiteX22" fmla="*/ 2076722 w 12192000"/>
              <a:gd name="connsiteY22" fmla="*/ 1625311 h 6858000"/>
              <a:gd name="connsiteX23" fmla="*/ 2392067 w 12192000"/>
              <a:gd name="connsiteY23" fmla="*/ 1787470 h 6858000"/>
              <a:gd name="connsiteX24" fmla="*/ 2596115 w 12192000"/>
              <a:gd name="connsiteY24" fmla="*/ 1845385 h 6858000"/>
              <a:gd name="connsiteX25" fmla="*/ 3062950 w 12192000"/>
              <a:gd name="connsiteY25" fmla="*/ 1930326 h 6858000"/>
              <a:gd name="connsiteX26" fmla="*/ 3130966 w 12192000"/>
              <a:gd name="connsiteY26" fmla="*/ 2069319 h 6858000"/>
              <a:gd name="connsiteX27" fmla="*/ 3189708 w 12192000"/>
              <a:gd name="connsiteY27" fmla="*/ 2223754 h 6858000"/>
              <a:gd name="connsiteX28" fmla="*/ 3313373 w 12192000"/>
              <a:gd name="connsiteY28" fmla="*/ 2324141 h 6858000"/>
              <a:gd name="connsiteX29" fmla="*/ 2351877 w 12192000"/>
              <a:gd name="connsiteY29" fmla="*/ 2308697 h 6858000"/>
              <a:gd name="connsiteX30" fmla="*/ 3437038 w 12192000"/>
              <a:gd name="connsiteY30" fmla="*/ 2633017 h 6858000"/>
              <a:gd name="connsiteX31" fmla="*/ 3341198 w 12192000"/>
              <a:gd name="connsiteY31" fmla="*/ 2760427 h 6858000"/>
              <a:gd name="connsiteX32" fmla="*/ 3934791 w 12192000"/>
              <a:gd name="connsiteY32" fmla="*/ 2934169 h 6858000"/>
              <a:gd name="connsiteX33" fmla="*/ 3616352 w 12192000"/>
              <a:gd name="connsiteY33" fmla="*/ 2953473 h 6858000"/>
              <a:gd name="connsiteX34" fmla="*/ 5468240 w 12192000"/>
              <a:gd name="connsiteY34" fmla="*/ 3679329 h 6858000"/>
              <a:gd name="connsiteX35" fmla="*/ 8111582 w 12192000"/>
              <a:gd name="connsiteY35" fmla="*/ 4204418 h 6858000"/>
              <a:gd name="connsiteX36" fmla="*/ 9144186 w 12192000"/>
              <a:gd name="connsiteY36" fmla="*/ 4304802 h 6858000"/>
              <a:gd name="connsiteX37" fmla="*/ 10319004 w 12192000"/>
              <a:gd name="connsiteY37" fmla="*/ 4273915 h 6858000"/>
              <a:gd name="connsiteX38" fmla="*/ 12053408 w 12192000"/>
              <a:gd name="connsiteY38" fmla="*/ 3907125 h 6858000"/>
              <a:gd name="connsiteX39" fmla="*/ 12192000 w 12192000"/>
              <a:gd name="connsiteY39" fmla="*/ 3841157 h 6858000"/>
              <a:gd name="connsiteX40" fmla="*/ 12192000 w 12192000"/>
              <a:gd name="connsiteY40" fmla="*/ 6858000 h 6858000"/>
              <a:gd name="connsiteX41" fmla="*/ 0 w 12192000"/>
              <a:gd name="connsiteY4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2192000" h="6858000">
                <a:moveTo>
                  <a:pt x="0" y="0"/>
                </a:moveTo>
                <a:lnTo>
                  <a:pt x="3852070" y="0"/>
                </a:lnTo>
                <a:lnTo>
                  <a:pt x="3878367" y="23504"/>
                </a:lnTo>
                <a:cubicBezTo>
                  <a:pt x="3887642" y="39430"/>
                  <a:pt x="3891507" y="59700"/>
                  <a:pt x="3885324" y="84795"/>
                </a:cubicBezTo>
                <a:cubicBezTo>
                  <a:pt x="3876049" y="123406"/>
                  <a:pt x="3845133" y="123406"/>
                  <a:pt x="3820400" y="131127"/>
                </a:cubicBezTo>
                <a:cubicBezTo>
                  <a:pt x="3764751" y="154292"/>
                  <a:pt x="3696735" y="138849"/>
                  <a:pt x="3631811" y="219929"/>
                </a:cubicBezTo>
                <a:cubicBezTo>
                  <a:pt x="3879141" y="262399"/>
                  <a:pt x="4117198" y="181318"/>
                  <a:pt x="4327428" y="351201"/>
                </a:cubicBezTo>
                <a:cubicBezTo>
                  <a:pt x="4250138" y="436142"/>
                  <a:pt x="4163572" y="416836"/>
                  <a:pt x="4080099" y="432279"/>
                </a:cubicBezTo>
                <a:cubicBezTo>
                  <a:pt x="3993533" y="447725"/>
                  <a:pt x="3910058" y="474751"/>
                  <a:pt x="3823492" y="490194"/>
                </a:cubicBezTo>
                <a:cubicBezTo>
                  <a:pt x="3730743" y="509498"/>
                  <a:pt x="3637993" y="513360"/>
                  <a:pt x="3545246" y="532664"/>
                </a:cubicBezTo>
                <a:cubicBezTo>
                  <a:pt x="3467954" y="548109"/>
                  <a:pt x="3384480" y="521081"/>
                  <a:pt x="3291732" y="617605"/>
                </a:cubicBezTo>
                <a:cubicBezTo>
                  <a:pt x="3520513" y="687103"/>
                  <a:pt x="3727651" y="582857"/>
                  <a:pt x="3953340" y="652353"/>
                </a:cubicBezTo>
                <a:cubicBezTo>
                  <a:pt x="3820400" y="714129"/>
                  <a:pt x="3712194" y="694824"/>
                  <a:pt x="3610170" y="729572"/>
                </a:cubicBezTo>
                <a:cubicBezTo>
                  <a:pt x="3517420" y="764322"/>
                  <a:pt x="3406122" y="725712"/>
                  <a:pt x="3328832" y="829957"/>
                </a:cubicBezTo>
                <a:cubicBezTo>
                  <a:pt x="3270090" y="911035"/>
                  <a:pt x="3208258" y="922618"/>
                  <a:pt x="3130966" y="876288"/>
                </a:cubicBezTo>
                <a:cubicBezTo>
                  <a:pt x="3062950" y="833818"/>
                  <a:pt x="2988752" y="845400"/>
                  <a:pt x="2920736" y="887872"/>
                </a:cubicBezTo>
                <a:cubicBezTo>
                  <a:pt x="2896004" y="903315"/>
                  <a:pt x="2871269" y="922618"/>
                  <a:pt x="2871269" y="961228"/>
                </a:cubicBezTo>
                <a:cubicBezTo>
                  <a:pt x="2871269" y="1015283"/>
                  <a:pt x="2902186" y="1030726"/>
                  <a:pt x="2936195" y="1038448"/>
                </a:cubicBezTo>
                <a:cubicBezTo>
                  <a:pt x="2967111" y="1046168"/>
                  <a:pt x="3004210" y="1053891"/>
                  <a:pt x="3035126" y="1046168"/>
                </a:cubicBezTo>
                <a:cubicBezTo>
                  <a:pt x="3232990" y="1003700"/>
                  <a:pt x="3427764" y="1073194"/>
                  <a:pt x="3625627" y="1065474"/>
                </a:cubicBezTo>
                <a:cubicBezTo>
                  <a:pt x="3004210" y="1231494"/>
                  <a:pt x="2376610" y="1177441"/>
                  <a:pt x="1733551" y="1235355"/>
                </a:cubicBezTo>
                <a:cubicBezTo>
                  <a:pt x="1817025" y="1351183"/>
                  <a:pt x="1925232" y="1254661"/>
                  <a:pt x="1990156" y="1339602"/>
                </a:cubicBezTo>
                <a:cubicBezTo>
                  <a:pt x="1928323" y="1517205"/>
                  <a:pt x="1953057" y="1613728"/>
                  <a:pt x="2076722" y="1625311"/>
                </a:cubicBezTo>
                <a:cubicBezTo>
                  <a:pt x="2197295" y="1636894"/>
                  <a:pt x="2327143" y="1575118"/>
                  <a:pt x="2392067" y="1787470"/>
                </a:cubicBezTo>
                <a:cubicBezTo>
                  <a:pt x="2410617" y="1853106"/>
                  <a:pt x="2525008" y="1833802"/>
                  <a:pt x="2596115" y="1845385"/>
                </a:cubicBezTo>
                <a:cubicBezTo>
                  <a:pt x="2750696" y="1872411"/>
                  <a:pt x="2914554" y="1845385"/>
                  <a:pt x="3062950" y="1930326"/>
                </a:cubicBezTo>
                <a:cubicBezTo>
                  <a:pt x="3121692" y="1961213"/>
                  <a:pt x="3161883" y="1984378"/>
                  <a:pt x="3130966" y="2069319"/>
                </a:cubicBezTo>
                <a:cubicBezTo>
                  <a:pt x="3100050" y="2158121"/>
                  <a:pt x="3140242" y="2189008"/>
                  <a:pt x="3189708" y="2223754"/>
                </a:cubicBezTo>
                <a:cubicBezTo>
                  <a:pt x="3226808" y="2250784"/>
                  <a:pt x="3282457" y="2243060"/>
                  <a:pt x="3313373" y="2324141"/>
                </a:cubicBezTo>
                <a:cubicBezTo>
                  <a:pt x="2988752" y="2312558"/>
                  <a:pt x="2673405" y="2246923"/>
                  <a:pt x="2351877" y="2308697"/>
                </a:cubicBezTo>
                <a:cubicBezTo>
                  <a:pt x="2704323" y="2463134"/>
                  <a:pt x="3090776" y="2455412"/>
                  <a:pt x="3437038" y="2633017"/>
                </a:cubicBezTo>
                <a:cubicBezTo>
                  <a:pt x="3424671" y="2694791"/>
                  <a:pt x="3344289" y="2667764"/>
                  <a:pt x="3341198" y="2760427"/>
                </a:cubicBezTo>
                <a:cubicBezTo>
                  <a:pt x="3523603" y="2856951"/>
                  <a:pt x="3743110" y="2791314"/>
                  <a:pt x="3934791" y="2934169"/>
                </a:cubicBezTo>
                <a:cubicBezTo>
                  <a:pt x="3823492" y="2999805"/>
                  <a:pt x="3721469" y="2891699"/>
                  <a:pt x="3616352" y="2953473"/>
                </a:cubicBezTo>
                <a:cubicBezTo>
                  <a:pt x="3650361" y="3046136"/>
                  <a:pt x="5189993" y="3617555"/>
                  <a:pt x="5468240" y="3679329"/>
                </a:cubicBezTo>
                <a:cubicBezTo>
                  <a:pt x="6034007" y="3806740"/>
                  <a:pt x="7663296" y="4131059"/>
                  <a:pt x="8111582" y="4204418"/>
                </a:cubicBezTo>
                <a:cubicBezTo>
                  <a:pt x="8457844" y="4258470"/>
                  <a:pt x="8801016" y="4300942"/>
                  <a:pt x="9144186" y="4304802"/>
                </a:cubicBezTo>
                <a:cubicBezTo>
                  <a:pt x="9536822" y="4308663"/>
                  <a:pt x="9926368" y="4289359"/>
                  <a:pt x="10319004" y="4273915"/>
                </a:cubicBezTo>
                <a:cubicBezTo>
                  <a:pt x="10906415" y="4250750"/>
                  <a:pt x="11484549" y="4158087"/>
                  <a:pt x="12053408" y="3907125"/>
                </a:cubicBezTo>
                <a:lnTo>
                  <a:pt x="12192000" y="3841157"/>
                </a:lnTo>
                <a:lnTo>
                  <a:pt x="12192000" y="6858000"/>
                </a:lnTo>
                <a:lnTo>
                  <a:pt x="0" y="6858000"/>
                </a:lnTo>
                <a:close/>
              </a:path>
            </a:pathLst>
          </a:cu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347EF70B-E244-45C8-8922-727432060953}"/>
              </a:ext>
            </a:extLst>
          </p:cNvPr>
          <p:cNvSpPr>
            <a:spLocks noGrp="1"/>
          </p:cNvSpPr>
          <p:nvPr>
            <p:ph type="title"/>
          </p:nvPr>
        </p:nvSpPr>
        <p:spPr>
          <a:xfrm>
            <a:off x="838199" y="3563422"/>
            <a:ext cx="7268147" cy="1754376"/>
          </a:xfrm>
        </p:spPr>
        <p:txBody>
          <a:bodyPr vert="horz" lIns="91440" tIns="45720" rIns="91440" bIns="45720" rtlCol="0" anchor="b">
            <a:normAutofit/>
          </a:bodyPr>
          <a:lstStyle/>
          <a:p>
            <a:endParaRPr lang="en-US"/>
          </a:p>
        </p:txBody>
      </p:sp>
      <p:sp>
        <p:nvSpPr>
          <p:cNvPr id="3" name="Text Placeholder 2">
            <a:extLst>
              <a:ext uri="{FF2B5EF4-FFF2-40B4-BE49-F238E27FC236}">
                <a16:creationId xmlns:a16="http://schemas.microsoft.com/office/drawing/2014/main" id="{A8C58F81-DD89-4535-A006-92A9544F5DB8}"/>
              </a:ext>
            </a:extLst>
          </p:cNvPr>
          <p:cNvSpPr>
            <a:spLocks noGrp="1"/>
          </p:cNvSpPr>
          <p:nvPr>
            <p:ph type="body" idx="1"/>
          </p:nvPr>
        </p:nvSpPr>
        <p:spPr>
          <a:xfrm>
            <a:off x="838199" y="5384878"/>
            <a:ext cx="7315200" cy="775494"/>
          </a:xfrm>
        </p:spPr>
        <p:txBody>
          <a:bodyPr vert="horz" lIns="91440" tIns="45720" rIns="91440" bIns="45720" rtlCol="0">
            <a:normAutofit/>
          </a:bodyPr>
          <a:lstStyle/>
          <a:p>
            <a:endParaRPr lang="en-US"/>
          </a:p>
        </p:txBody>
      </p:sp>
      <p:pic>
        <p:nvPicPr>
          <p:cNvPr id="5" name="Picture 4" descr="A picture containing logo&#10;&#10;Description automatically generated">
            <a:extLst>
              <a:ext uri="{FF2B5EF4-FFF2-40B4-BE49-F238E27FC236}">
                <a16:creationId xmlns:a16="http://schemas.microsoft.com/office/drawing/2014/main" id="{7B5A17DD-363E-41F6-8876-923B045BC8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64514" y="696859"/>
            <a:ext cx="7777770" cy="2586108"/>
          </a:xfrm>
          <a:prstGeom prst="rect">
            <a:avLst/>
          </a:prstGeom>
        </p:spPr>
      </p:pic>
    </p:spTree>
    <p:extLst>
      <p:ext uri="{BB962C8B-B14F-4D97-AF65-F5344CB8AC3E}">
        <p14:creationId xmlns:p14="http://schemas.microsoft.com/office/powerpoint/2010/main" val="23429253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730613" y="3673923"/>
            <a:ext cx="6669677" cy="885370"/>
          </a:xfrm>
        </p:spPr>
        <p:txBody>
          <a:bodyPr>
            <a:normAutofit fontScale="90000"/>
          </a:bodyPr>
          <a:lstStyle/>
          <a:p>
            <a:r>
              <a:rPr lang="en-US" dirty="0"/>
              <a:t>Using Data to Drive Value: Advancing the Triple Aim</a:t>
            </a:r>
          </a:p>
        </p:txBody>
      </p:sp>
      <p:sp>
        <p:nvSpPr>
          <p:cNvPr id="3" name="Subtitle 2"/>
          <p:cNvSpPr>
            <a:spLocks noGrp="1"/>
          </p:cNvSpPr>
          <p:nvPr>
            <p:ph type="subTitle" idx="1"/>
          </p:nvPr>
        </p:nvSpPr>
        <p:spPr>
          <a:xfrm>
            <a:off x="1730610" y="4678027"/>
            <a:ext cx="5314950" cy="457203"/>
          </a:xfrm>
        </p:spPr>
        <p:txBody>
          <a:bodyPr/>
          <a:lstStyle/>
          <a:p>
            <a:r>
              <a:rPr lang="en-US" dirty="0"/>
              <a:t>June 16, 2022</a:t>
            </a:r>
          </a:p>
          <a:p>
            <a:r>
              <a:rPr lang="en-US" dirty="0">
                <a:solidFill>
                  <a:schemeClr val="accent3"/>
                </a:solidFill>
              </a:rPr>
              <a:t>Maria de Jesus Diaz-Perez, PhD</a:t>
            </a:r>
            <a:br>
              <a:rPr lang="en-US" dirty="0"/>
            </a:br>
            <a:r>
              <a:rPr lang="en-US" dirty="0"/>
              <a:t>Director of Research and Performance Measurement</a:t>
            </a:r>
          </a:p>
        </p:txBody>
      </p:sp>
    </p:spTree>
    <p:extLst>
      <p:ext uri="{BB962C8B-B14F-4D97-AF65-F5344CB8AC3E}">
        <p14:creationId xmlns:p14="http://schemas.microsoft.com/office/powerpoint/2010/main" val="312197480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965826E-F4CC-014E-B645-D14AA3C7B7ED}"/>
              </a:ext>
            </a:extLst>
          </p:cNvPr>
          <p:cNvSpPr>
            <a:spLocks noGrp="1"/>
          </p:cNvSpPr>
          <p:nvPr>
            <p:ph type="ctrTitle"/>
          </p:nvPr>
        </p:nvSpPr>
        <p:spPr/>
        <p:txBody>
          <a:bodyPr/>
          <a:lstStyle/>
          <a:p>
            <a:r>
              <a:rPr lang="en-US" sz="3200" dirty="0"/>
              <a:t>CMGMA Payer Day 2022</a:t>
            </a:r>
          </a:p>
        </p:txBody>
      </p:sp>
      <p:sp>
        <p:nvSpPr>
          <p:cNvPr id="20" name="Text Placeholder 19">
            <a:extLst>
              <a:ext uri="{FF2B5EF4-FFF2-40B4-BE49-F238E27FC236}">
                <a16:creationId xmlns:a16="http://schemas.microsoft.com/office/drawing/2014/main" id="{8D81529B-F113-B64F-944D-44753B33A541}"/>
              </a:ext>
            </a:extLst>
          </p:cNvPr>
          <p:cNvSpPr>
            <a:spLocks noGrp="1"/>
          </p:cNvSpPr>
          <p:nvPr>
            <p:ph type="body" sz="quarter" idx="10"/>
          </p:nvPr>
        </p:nvSpPr>
        <p:spPr/>
        <p:txBody>
          <a:bodyPr/>
          <a:lstStyle/>
          <a:p>
            <a:r>
              <a:rPr lang="en-US" dirty="0"/>
              <a:t>Marie Baker VP Provider Market Operations for the Mountain States</a:t>
            </a:r>
          </a:p>
        </p:txBody>
      </p:sp>
    </p:spTree>
    <p:extLst>
      <p:ext uri="{BB962C8B-B14F-4D97-AF65-F5344CB8AC3E}">
        <p14:creationId xmlns:p14="http://schemas.microsoft.com/office/powerpoint/2010/main" val="11948103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32"/>
        <p:cNvGrpSpPr/>
        <p:nvPr/>
      </p:nvGrpSpPr>
      <p:grpSpPr>
        <a:xfrm>
          <a:off x="0" y="0"/>
          <a:ext cx="0" cy="0"/>
          <a:chOff x="0" y="0"/>
          <a:chExt cx="0" cy="0"/>
        </a:xfrm>
      </p:grpSpPr>
      <p:sp>
        <p:nvSpPr>
          <p:cNvPr id="8" name="Title 7">
            <a:extLst>
              <a:ext uri="{FF2B5EF4-FFF2-40B4-BE49-F238E27FC236}">
                <a16:creationId xmlns:a16="http://schemas.microsoft.com/office/drawing/2014/main" id="{7E2310BA-4515-5342-92FA-1129C1FE2CE1}"/>
              </a:ext>
            </a:extLst>
          </p:cNvPr>
          <p:cNvSpPr>
            <a:spLocks noGrp="1"/>
          </p:cNvSpPr>
          <p:nvPr>
            <p:ph type="title"/>
          </p:nvPr>
        </p:nvSpPr>
        <p:spPr/>
        <p:txBody>
          <a:bodyPr/>
          <a:lstStyle/>
          <a:p>
            <a:r>
              <a:rPr lang="en-US" dirty="0"/>
              <a:t>Agenda</a:t>
            </a:r>
          </a:p>
        </p:txBody>
      </p:sp>
      <p:sp>
        <p:nvSpPr>
          <p:cNvPr id="13" name="Slide Number Placeholder 12">
            <a:extLst>
              <a:ext uri="{FF2B5EF4-FFF2-40B4-BE49-F238E27FC236}">
                <a16:creationId xmlns:a16="http://schemas.microsoft.com/office/drawing/2014/main" id="{940F65AD-3A32-BD42-8C78-2FA3999F2A0E}"/>
              </a:ext>
            </a:extLst>
          </p:cNvPr>
          <p:cNvSpPr>
            <a:spLocks noGrp="1"/>
          </p:cNvSpPr>
          <p:nvPr>
            <p:ph type="sldNum" sz="quarter" idx="12"/>
          </p:nvPr>
        </p:nvSpPr>
        <p:spPr/>
        <p:txBody>
          <a:bodyPr/>
          <a:lstStyle/>
          <a:p>
            <a:pPr defTabSz="685800"/>
            <a:fld id="{90F9BDA0-AF0E-4BA8-B742-3B9C92A3E6FE}" type="slidenum">
              <a:rPr lang="en-US">
                <a:solidFill>
                  <a:srgbClr val="002677"/>
                </a:solidFill>
              </a:rPr>
              <a:pPr defTabSz="685800"/>
              <a:t>51</a:t>
            </a:fld>
            <a:endParaRPr lang="en-US">
              <a:solidFill>
                <a:srgbClr val="002677"/>
              </a:solidFill>
            </a:endParaRPr>
          </a:p>
        </p:txBody>
      </p:sp>
      <p:sp>
        <p:nvSpPr>
          <p:cNvPr id="9" name="Content Placeholder 8">
            <a:extLst>
              <a:ext uri="{FF2B5EF4-FFF2-40B4-BE49-F238E27FC236}">
                <a16:creationId xmlns:a16="http://schemas.microsoft.com/office/drawing/2014/main" id="{881DFCB3-2570-604C-8CD3-FA168B522322}"/>
              </a:ext>
            </a:extLst>
          </p:cNvPr>
          <p:cNvSpPr>
            <a:spLocks noGrp="1"/>
          </p:cNvSpPr>
          <p:nvPr>
            <p:ph type="body" sz="quarter" idx="13"/>
          </p:nvPr>
        </p:nvSpPr>
        <p:spPr/>
        <p:txBody>
          <a:bodyPr/>
          <a:lstStyle/>
          <a:p>
            <a:r>
              <a:rPr lang="en-US" sz="2800" dirty="0"/>
              <a:t>Prior Authorization</a:t>
            </a:r>
          </a:p>
          <a:p>
            <a:r>
              <a:rPr lang="en-US" sz="2800" dirty="0"/>
              <a:t>No Surprises Billing Act</a:t>
            </a:r>
          </a:p>
          <a:p>
            <a:r>
              <a:rPr lang="en-US" sz="2800" dirty="0"/>
              <a:t>Credentialing</a:t>
            </a:r>
          </a:p>
        </p:txBody>
      </p:sp>
    </p:spTree>
    <p:extLst>
      <p:ext uri="{BB962C8B-B14F-4D97-AF65-F5344CB8AC3E}">
        <p14:creationId xmlns:p14="http://schemas.microsoft.com/office/powerpoint/2010/main" val="30784615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CB16FE8-699C-6641-967C-80EDC08750AB}"/>
              </a:ext>
            </a:extLst>
          </p:cNvPr>
          <p:cNvSpPr>
            <a:spLocks noGrp="1"/>
          </p:cNvSpPr>
          <p:nvPr>
            <p:ph type="ctrTitle"/>
          </p:nvPr>
        </p:nvSpPr>
        <p:spPr/>
        <p:txBody>
          <a:bodyPr/>
          <a:lstStyle/>
          <a:p>
            <a:r>
              <a:rPr lang="en-US" dirty="0"/>
              <a:t>Prior Authorization</a:t>
            </a:r>
          </a:p>
        </p:txBody>
      </p:sp>
    </p:spTree>
    <p:extLst>
      <p:ext uri="{BB962C8B-B14F-4D97-AF65-F5344CB8AC3E}">
        <p14:creationId xmlns:p14="http://schemas.microsoft.com/office/powerpoint/2010/main" val="7925298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8729B08-0F16-AE4A-B765-95CC38F855B7}"/>
              </a:ext>
            </a:extLst>
          </p:cNvPr>
          <p:cNvSpPr>
            <a:spLocks noGrp="1"/>
          </p:cNvSpPr>
          <p:nvPr>
            <p:ph type="title"/>
          </p:nvPr>
        </p:nvSpPr>
        <p:spPr/>
        <p:txBody>
          <a:bodyPr/>
          <a:lstStyle/>
          <a:p>
            <a:r>
              <a:rPr lang="en-US" sz="2000" dirty="0"/>
              <a:t>https://www.uhcprovider.com/en/prior-auth-advance-notification.html</a:t>
            </a:r>
          </a:p>
        </p:txBody>
      </p:sp>
      <p:sp>
        <p:nvSpPr>
          <p:cNvPr id="16" name="Slide Number Placeholder 15">
            <a:extLst>
              <a:ext uri="{FF2B5EF4-FFF2-40B4-BE49-F238E27FC236}">
                <a16:creationId xmlns:a16="http://schemas.microsoft.com/office/drawing/2014/main" id="{1C7FEBCF-5306-B440-B30C-227CC0355C42}"/>
              </a:ext>
            </a:extLst>
          </p:cNvPr>
          <p:cNvSpPr>
            <a:spLocks noGrp="1"/>
          </p:cNvSpPr>
          <p:nvPr>
            <p:ph type="sldNum" sz="quarter" idx="12"/>
          </p:nvPr>
        </p:nvSpPr>
        <p:spPr/>
        <p:txBody>
          <a:bodyPr/>
          <a:lstStyle/>
          <a:p>
            <a:pPr defTabSz="685800"/>
            <a:fld id="{90F9BDA0-AF0E-4BA8-B742-3B9C92A3E6FE}" type="slidenum">
              <a:rPr lang="en-US">
                <a:solidFill>
                  <a:srgbClr val="002677"/>
                </a:solidFill>
              </a:rPr>
              <a:pPr defTabSz="685800"/>
              <a:t>53</a:t>
            </a:fld>
            <a:endParaRPr lang="en-US">
              <a:solidFill>
                <a:srgbClr val="002677"/>
              </a:solidFill>
            </a:endParaRPr>
          </a:p>
        </p:txBody>
      </p:sp>
      <p:sp>
        <p:nvSpPr>
          <p:cNvPr id="6" name="Text Placeholder 5">
            <a:extLst>
              <a:ext uri="{FF2B5EF4-FFF2-40B4-BE49-F238E27FC236}">
                <a16:creationId xmlns:a16="http://schemas.microsoft.com/office/drawing/2014/main" id="{1D97EC61-92B4-B247-B843-DFB85A792D98}"/>
              </a:ext>
            </a:extLst>
          </p:cNvPr>
          <p:cNvSpPr>
            <a:spLocks noGrp="1"/>
          </p:cNvSpPr>
          <p:nvPr>
            <p:ph type="body" sz="quarter" idx="13"/>
          </p:nvPr>
        </p:nvSpPr>
        <p:spPr>
          <a:xfrm>
            <a:off x="1898905" y="1078992"/>
            <a:ext cx="7260971" cy="5431536"/>
          </a:xfrm>
        </p:spPr>
        <p:txBody>
          <a:bodyPr/>
          <a:lstStyle/>
          <a:p>
            <a:pPr marL="0" indent="0">
              <a:buNone/>
            </a:pPr>
            <a:r>
              <a:rPr lang="en-US" b="1" i="0" dirty="0">
                <a:solidFill>
                  <a:srgbClr val="002677"/>
                </a:solidFill>
                <a:effectLst/>
              </a:rPr>
              <a:t>We try to make it eas</a:t>
            </a:r>
            <a:r>
              <a:rPr lang="en-US" b="1" dirty="0">
                <a:solidFill>
                  <a:srgbClr val="002677"/>
                </a:solidFill>
              </a:rPr>
              <a:t>y to do prior auth. Everything is on our portal – here is an example of what is on the portal when you type in Prior Authorization:</a:t>
            </a:r>
            <a:endParaRPr lang="en-US" b="1" dirty="0">
              <a:solidFill>
                <a:srgbClr val="002677"/>
              </a:solidFill>
              <a:latin typeface="UHCSerifHeadline-Semibold"/>
            </a:endParaRPr>
          </a:p>
          <a:p>
            <a:pPr algn="l"/>
            <a:r>
              <a:rPr lang="en-US" b="1" i="0" dirty="0">
                <a:solidFill>
                  <a:srgbClr val="002677"/>
                </a:solidFill>
                <a:effectLst/>
                <a:latin typeface="UHCSerifHeadline-Semibold"/>
              </a:rPr>
              <a:t>Prior Authorization and Notification</a:t>
            </a:r>
          </a:p>
          <a:p>
            <a:pPr algn="l"/>
            <a:r>
              <a:rPr lang="en-US" b="0" i="0" u="none" strike="noStrike" dirty="0">
                <a:solidFill>
                  <a:srgbClr val="196ECF"/>
                </a:solidFill>
                <a:effectLst/>
                <a:latin typeface="Material Icons"/>
                <a:hlinkClick r:id="rId3"/>
              </a:rPr>
              <a:t> </a:t>
            </a:r>
            <a:r>
              <a:rPr lang="en-US" b="1" i="0" u="none" strike="noStrike" dirty="0">
                <a:solidFill>
                  <a:srgbClr val="002677"/>
                </a:solidFill>
                <a:effectLst/>
                <a:latin typeface="UHCSerifHeadline-Semibold"/>
                <a:hlinkClick r:id="rId3"/>
              </a:rPr>
              <a:t>Retiring Admission Notification Fax Numbers</a:t>
            </a:r>
          </a:p>
          <a:p>
            <a:pPr algn="l"/>
            <a:r>
              <a:rPr lang="en-US" b="0" i="0" dirty="0">
                <a:solidFill>
                  <a:srgbClr val="000000"/>
                </a:solidFill>
                <a:effectLst/>
                <a:latin typeface="UHC2020Sans-Medium"/>
              </a:rPr>
              <a:t>In this section you will find the tools and resources you need to help manage your practice’s prior authorization and notification requirements, with program specific information available for </a:t>
            </a:r>
            <a:r>
              <a:rPr lang="en-US" b="1" i="0" u="none" strike="noStrike" dirty="0">
                <a:solidFill>
                  <a:srgbClr val="196ECF"/>
                </a:solidFill>
                <a:effectLst/>
                <a:latin typeface="UHC2020Sans-Medium"/>
                <a:hlinkClick r:id="rId4"/>
              </a:rPr>
              <a:t>Cardiology</a:t>
            </a:r>
            <a:r>
              <a:rPr lang="en-US" b="0" i="0" dirty="0">
                <a:solidFill>
                  <a:srgbClr val="000000"/>
                </a:solidFill>
                <a:effectLst/>
                <a:latin typeface="UHC2020Sans-Medium"/>
              </a:rPr>
              <a:t>, </a:t>
            </a:r>
            <a:r>
              <a:rPr lang="en-US" b="1" i="0" u="none" strike="noStrike" dirty="0">
                <a:solidFill>
                  <a:srgbClr val="196ECF"/>
                </a:solidFill>
                <a:effectLst/>
                <a:latin typeface="UHC2020Sans-Medium"/>
                <a:hlinkClick r:id="rId5"/>
              </a:rPr>
              <a:t>Oncology</a:t>
            </a:r>
            <a:r>
              <a:rPr lang="en-US" b="0" i="0" dirty="0">
                <a:solidFill>
                  <a:srgbClr val="000000"/>
                </a:solidFill>
                <a:effectLst/>
                <a:latin typeface="UHC2020Sans-Medium"/>
              </a:rPr>
              <a:t>, </a:t>
            </a:r>
            <a:r>
              <a:rPr lang="en-US" b="1" i="0" u="none" strike="noStrike" dirty="0">
                <a:solidFill>
                  <a:srgbClr val="196ECF"/>
                </a:solidFill>
                <a:effectLst/>
                <a:latin typeface="UHC2020Sans-Medium"/>
                <a:hlinkClick r:id="rId6"/>
              </a:rPr>
              <a:t>Radiology</a:t>
            </a:r>
            <a:r>
              <a:rPr lang="en-US" b="0" i="0" dirty="0">
                <a:solidFill>
                  <a:srgbClr val="000000"/>
                </a:solidFill>
                <a:effectLst/>
                <a:latin typeface="UHC2020Sans-Medium"/>
              </a:rPr>
              <a:t>, </a:t>
            </a:r>
            <a:r>
              <a:rPr lang="en-US" b="1" i="0" u="none" strike="noStrike" dirty="0">
                <a:solidFill>
                  <a:srgbClr val="196ECF"/>
                </a:solidFill>
                <a:effectLst/>
                <a:latin typeface="UHC2020Sans-Medium"/>
                <a:hlinkClick r:id="rId7"/>
              </a:rPr>
              <a:t>Clinical Pharmacy and Specialty Drugs</a:t>
            </a:r>
            <a:r>
              <a:rPr lang="en-US" b="0" i="0" dirty="0">
                <a:solidFill>
                  <a:srgbClr val="000000"/>
                </a:solidFill>
                <a:effectLst/>
                <a:latin typeface="UHC2020Sans-Medium"/>
              </a:rPr>
              <a:t>.</a:t>
            </a:r>
          </a:p>
          <a:p>
            <a:pPr algn="l"/>
            <a:r>
              <a:rPr lang="en-US" b="0" i="0" dirty="0">
                <a:solidFill>
                  <a:srgbClr val="000000"/>
                </a:solidFill>
                <a:effectLst/>
                <a:latin typeface="UHC2020Sans-Medium"/>
              </a:rPr>
              <a:t>Your primary UnitedHealthcare prior authorization resource, the </a:t>
            </a:r>
            <a:r>
              <a:rPr lang="en-US" b="1" i="0" dirty="0">
                <a:solidFill>
                  <a:srgbClr val="000000"/>
                </a:solidFill>
                <a:effectLst/>
                <a:latin typeface="UHC2020Sans-Bold"/>
              </a:rPr>
              <a:t>Prior Authorization and Notification tool</a:t>
            </a:r>
            <a:r>
              <a:rPr lang="en-US" b="0" i="0" dirty="0">
                <a:solidFill>
                  <a:srgbClr val="000000"/>
                </a:solidFill>
                <a:effectLst/>
                <a:latin typeface="UHC2020Sans-Medium"/>
              </a:rPr>
              <a:t>, is available on the UnitedHealthcare Provider Portal, UnitedHealthcare’s self-service tools for providers. </a:t>
            </a:r>
            <a:r>
              <a:rPr lang="en-US" b="1" i="0" u="none" strike="noStrike" dirty="0">
                <a:solidFill>
                  <a:srgbClr val="196ECF"/>
                </a:solidFill>
                <a:effectLst/>
                <a:latin typeface="UHC2020Sans-Medium"/>
                <a:hlinkClick r:id="rId8"/>
              </a:rPr>
              <a:t>Learn more.</a:t>
            </a:r>
            <a:br>
              <a:rPr lang="en-US" b="1" i="0" u="none" strike="noStrike" dirty="0">
                <a:solidFill>
                  <a:srgbClr val="196ECF"/>
                </a:solidFill>
                <a:effectLst/>
                <a:latin typeface="UHC2020Sans-Medium"/>
                <a:hlinkClick r:id="rId8"/>
              </a:rPr>
            </a:br>
            <a:endParaRPr lang="en-US" b="0" i="0" dirty="0">
              <a:solidFill>
                <a:srgbClr val="000000"/>
              </a:solidFill>
              <a:effectLst/>
              <a:latin typeface="UHC2020Sans-Medium"/>
            </a:endParaRPr>
          </a:p>
          <a:p>
            <a:pPr algn="l"/>
            <a:r>
              <a:rPr lang="en-US" b="1" i="0" u="none" strike="noStrike" dirty="0">
                <a:solidFill>
                  <a:srgbClr val="002677"/>
                </a:solidFill>
                <a:effectLst/>
                <a:latin typeface="UHCSerifHeadline-Semibold"/>
                <a:hlinkClick r:id="rId6"/>
              </a:rPr>
              <a:t>Radiology Prior Authorization and Notification Resources</a:t>
            </a:r>
          </a:p>
          <a:p>
            <a:pPr algn="l"/>
            <a:r>
              <a:rPr lang="en-US" b="1" i="0" u="none" strike="noStrike" dirty="0">
                <a:solidFill>
                  <a:srgbClr val="002677"/>
                </a:solidFill>
                <a:effectLst/>
                <a:latin typeface="UHCSerifHeadline-Semibold"/>
                <a:hlinkClick r:id="rId9"/>
              </a:rPr>
              <a:t>Plan Requirements for Advance Notification/Prior Authorization</a:t>
            </a:r>
          </a:p>
          <a:p>
            <a:pPr algn="l"/>
            <a:r>
              <a:rPr lang="en-US" b="1" i="0" dirty="0">
                <a:solidFill>
                  <a:srgbClr val="002677"/>
                </a:solidFill>
                <a:effectLst/>
                <a:latin typeface="UHCSerifHeadline-Semibold"/>
              </a:rPr>
              <a:t>What Would You Like to Do?</a:t>
            </a:r>
            <a:br>
              <a:rPr lang="en-US" b="1" i="0" dirty="0">
                <a:solidFill>
                  <a:srgbClr val="002677"/>
                </a:solidFill>
                <a:effectLst/>
                <a:latin typeface="UHCSerifHeadline-Semibold"/>
              </a:rPr>
            </a:br>
            <a:endParaRPr lang="en-US" b="1" i="0" dirty="0">
              <a:solidFill>
                <a:srgbClr val="002677"/>
              </a:solidFill>
              <a:effectLst/>
              <a:latin typeface="UHCSerifHeadline-Semibold"/>
            </a:endParaRPr>
          </a:p>
          <a:p>
            <a:pPr algn="l"/>
            <a:r>
              <a:rPr lang="en-US" b="0" i="0" dirty="0">
                <a:solidFill>
                  <a:srgbClr val="000000"/>
                </a:solidFill>
                <a:effectLst/>
                <a:latin typeface="UHC2020Sans-Medium"/>
              </a:rPr>
              <a:t>To see more information on any of these areas, open a section below to view more information.</a:t>
            </a:r>
          </a:p>
          <a:p>
            <a:pPr algn="r"/>
            <a:r>
              <a:rPr lang="en-US" b="1" i="0" dirty="0">
                <a:solidFill>
                  <a:srgbClr val="196ECF"/>
                </a:solidFill>
                <a:effectLst/>
                <a:latin typeface="UHC2020Sans-Bold"/>
              </a:rPr>
              <a:t>Expand All</a:t>
            </a:r>
          </a:p>
          <a:p>
            <a:pPr algn="l"/>
            <a:r>
              <a:rPr lang="en-US" b="1" i="0" u="none" strike="noStrike" dirty="0">
                <a:solidFill>
                  <a:srgbClr val="002677"/>
                </a:solidFill>
                <a:effectLst/>
                <a:latin typeface="UHC2020Sans-Bold"/>
                <a:hlinkClick r:id="rId10"/>
              </a:rPr>
              <a:t>Determine if Notification or Prior Authorization is Required for a Patient and Service</a:t>
            </a:r>
            <a:endParaRPr lang="en-US" b="1" i="0" dirty="0">
              <a:solidFill>
                <a:srgbClr val="002677"/>
              </a:solidFill>
              <a:effectLst/>
              <a:latin typeface="UHC2020Sans-Bold"/>
            </a:endParaRPr>
          </a:p>
          <a:p>
            <a:pPr marL="0" indent="0">
              <a:buNone/>
            </a:pPr>
            <a:endParaRPr lang="en-US" dirty="0"/>
          </a:p>
        </p:txBody>
      </p:sp>
    </p:spTree>
    <p:extLst>
      <p:ext uri="{BB962C8B-B14F-4D97-AF65-F5344CB8AC3E}">
        <p14:creationId xmlns:p14="http://schemas.microsoft.com/office/powerpoint/2010/main" val="38213778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8729B08-0F16-AE4A-B765-95CC38F855B7}"/>
              </a:ext>
            </a:extLst>
          </p:cNvPr>
          <p:cNvSpPr>
            <a:spLocks noGrp="1"/>
          </p:cNvSpPr>
          <p:nvPr>
            <p:ph type="title"/>
          </p:nvPr>
        </p:nvSpPr>
        <p:spPr/>
        <p:txBody>
          <a:bodyPr/>
          <a:lstStyle/>
          <a:p>
            <a:r>
              <a:rPr lang="en-US" sz="2000" dirty="0"/>
              <a:t>https://www.uhcprovider.com/en/prior-auth-advance-notification.html</a:t>
            </a:r>
          </a:p>
        </p:txBody>
      </p:sp>
      <p:sp>
        <p:nvSpPr>
          <p:cNvPr id="16" name="Slide Number Placeholder 15">
            <a:extLst>
              <a:ext uri="{FF2B5EF4-FFF2-40B4-BE49-F238E27FC236}">
                <a16:creationId xmlns:a16="http://schemas.microsoft.com/office/drawing/2014/main" id="{1C7FEBCF-5306-B440-B30C-227CC0355C42}"/>
              </a:ext>
            </a:extLst>
          </p:cNvPr>
          <p:cNvSpPr>
            <a:spLocks noGrp="1"/>
          </p:cNvSpPr>
          <p:nvPr>
            <p:ph type="sldNum" sz="quarter" idx="12"/>
          </p:nvPr>
        </p:nvSpPr>
        <p:spPr/>
        <p:txBody>
          <a:bodyPr/>
          <a:lstStyle/>
          <a:p>
            <a:pPr defTabSz="685800"/>
            <a:fld id="{90F9BDA0-AF0E-4BA8-B742-3B9C92A3E6FE}" type="slidenum">
              <a:rPr lang="en-US">
                <a:solidFill>
                  <a:srgbClr val="002677"/>
                </a:solidFill>
              </a:rPr>
              <a:pPr defTabSz="685800"/>
              <a:t>54</a:t>
            </a:fld>
            <a:endParaRPr lang="en-US">
              <a:solidFill>
                <a:srgbClr val="002677"/>
              </a:solidFill>
            </a:endParaRPr>
          </a:p>
        </p:txBody>
      </p:sp>
      <p:sp>
        <p:nvSpPr>
          <p:cNvPr id="6" name="Text Placeholder 5">
            <a:extLst>
              <a:ext uri="{FF2B5EF4-FFF2-40B4-BE49-F238E27FC236}">
                <a16:creationId xmlns:a16="http://schemas.microsoft.com/office/drawing/2014/main" id="{1D97EC61-92B4-B247-B843-DFB85A792D98}"/>
              </a:ext>
            </a:extLst>
          </p:cNvPr>
          <p:cNvSpPr>
            <a:spLocks noGrp="1"/>
          </p:cNvSpPr>
          <p:nvPr>
            <p:ph type="body" sz="quarter" idx="13"/>
          </p:nvPr>
        </p:nvSpPr>
        <p:spPr>
          <a:xfrm>
            <a:off x="1898905" y="1078992"/>
            <a:ext cx="7260971" cy="5431536"/>
          </a:xfrm>
        </p:spPr>
        <p:txBody>
          <a:bodyPr/>
          <a:lstStyle/>
          <a:p>
            <a:pPr algn="l"/>
            <a:r>
              <a:rPr lang="en-US" b="1" i="0" u="none" strike="noStrike" dirty="0">
                <a:solidFill>
                  <a:srgbClr val="002677"/>
                </a:solidFill>
                <a:effectLst/>
                <a:latin typeface="UHC2020Sans-Bold"/>
                <a:hlinkClick r:id="rId3"/>
              </a:rPr>
              <a:t>Submit a Request for Prior Authorization and Notification</a:t>
            </a:r>
            <a:endParaRPr lang="en-US" b="1" i="0" dirty="0">
              <a:solidFill>
                <a:srgbClr val="002677"/>
              </a:solidFill>
              <a:effectLst/>
              <a:latin typeface="UHC2020Sans-Bold"/>
            </a:endParaRPr>
          </a:p>
          <a:p>
            <a:pPr algn="l"/>
            <a:r>
              <a:rPr lang="en-US" b="1" i="0" u="none" strike="noStrike" dirty="0">
                <a:solidFill>
                  <a:srgbClr val="002677"/>
                </a:solidFill>
                <a:effectLst/>
                <a:latin typeface="UHC2020Sans-Bold"/>
                <a:hlinkClick r:id="rId4"/>
              </a:rPr>
              <a:t>Check the Status or Update a Previously Submitted Request for Prior Authorization</a:t>
            </a:r>
            <a:endParaRPr lang="en-US" b="1" i="0" dirty="0">
              <a:solidFill>
                <a:srgbClr val="002677"/>
              </a:solidFill>
              <a:effectLst/>
              <a:latin typeface="UHC2020Sans-Bold"/>
            </a:endParaRPr>
          </a:p>
          <a:p>
            <a:pPr algn="l"/>
            <a:r>
              <a:rPr lang="en-US" b="1" i="0" u="none" strike="noStrike" dirty="0">
                <a:solidFill>
                  <a:srgbClr val="002677"/>
                </a:solidFill>
                <a:effectLst/>
                <a:latin typeface="UHC2020Sans-Bold"/>
                <a:hlinkClick r:id="rId5"/>
              </a:rPr>
              <a:t>Requesting a peer to peer review</a:t>
            </a:r>
            <a:endParaRPr lang="en-US" b="1" i="0" dirty="0">
              <a:solidFill>
                <a:srgbClr val="002677"/>
              </a:solidFill>
              <a:effectLst/>
              <a:latin typeface="UHC2020Sans-Bold"/>
            </a:endParaRPr>
          </a:p>
          <a:p>
            <a:pPr algn="l"/>
            <a:r>
              <a:rPr lang="en-US" b="1" i="0" u="none" strike="noStrike" dirty="0">
                <a:solidFill>
                  <a:srgbClr val="002677"/>
                </a:solidFill>
                <a:effectLst/>
                <a:latin typeface="UHC2020Sans-Bold"/>
                <a:hlinkClick r:id="rId6"/>
              </a:rPr>
              <a:t>Upload Medical Notes or Other Attachments to a Request</a:t>
            </a:r>
            <a:endParaRPr lang="en-US" b="1" i="0" dirty="0">
              <a:solidFill>
                <a:srgbClr val="002677"/>
              </a:solidFill>
              <a:effectLst/>
              <a:latin typeface="UHC2020Sans-Bold"/>
            </a:endParaRPr>
          </a:p>
          <a:p>
            <a:pPr algn="l"/>
            <a:r>
              <a:rPr lang="en-US" b="1" i="0" u="none" strike="noStrike" dirty="0">
                <a:solidFill>
                  <a:srgbClr val="002677"/>
                </a:solidFill>
                <a:effectLst/>
                <a:latin typeface="UHC2020Sans-Bold"/>
                <a:hlinkClick r:id="rId7"/>
              </a:rPr>
              <a:t>Information on Prior Authorization Programs for Cardiology, Oncology, Radiology, Clinical Pharmacy and Specialty Drugs</a:t>
            </a:r>
            <a:endParaRPr lang="en-US" b="1" i="0" dirty="0">
              <a:solidFill>
                <a:srgbClr val="002677"/>
              </a:solidFill>
              <a:effectLst/>
              <a:latin typeface="UHC2020Sans-Bold"/>
            </a:endParaRPr>
          </a:p>
          <a:p>
            <a:pPr algn="l"/>
            <a:r>
              <a:rPr lang="en-US" b="1" i="0" u="none" strike="noStrike" dirty="0">
                <a:solidFill>
                  <a:srgbClr val="002677"/>
                </a:solidFill>
                <a:effectLst/>
                <a:latin typeface="UHC2020Sans-Bold"/>
                <a:hlinkClick r:id="rId8"/>
              </a:rPr>
              <a:t>Submit or Check Status of Prior Authorization for Prescriptions</a:t>
            </a:r>
            <a:endParaRPr lang="en-US" b="1" i="0" u="none" strike="noStrike" dirty="0">
              <a:solidFill>
                <a:srgbClr val="002677"/>
              </a:solidFill>
              <a:effectLst/>
              <a:latin typeface="UHC2020Sans-Bold"/>
            </a:endParaRPr>
          </a:p>
          <a:p>
            <a:pPr algn="l"/>
            <a:r>
              <a:rPr lang="en-US" b="1" i="0" u="none" strike="noStrike" dirty="0">
                <a:solidFill>
                  <a:srgbClr val="002677"/>
                </a:solidFill>
                <a:effectLst/>
                <a:latin typeface="UHC2020Sans-Bold"/>
                <a:hlinkClick r:id="rId9"/>
              </a:rPr>
              <a:t>Submit or Confirm a Genetic &amp; Molecular Lab Testing Notification/Prior Authorization Request</a:t>
            </a:r>
            <a:endParaRPr lang="en-US" b="1" i="0" dirty="0">
              <a:solidFill>
                <a:srgbClr val="002677"/>
              </a:solidFill>
              <a:effectLst/>
              <a:latin typeface="UHC2020Sans-Bold"/>
            </a:endParaRPr>
          </a:p>
          <a:p>
            <a:pPr algn="l"/>
            <a:r>
              <a:rPr lang="en-US" b="1" i="0" u="none" strike="noStrike" dirty="0">
                <a:solidFill>
                  <a:srgbClr val="002677"/>
                </a:solidFill>
                <a:effectLst/>
                <a:latin typeface="UHC2020Sans-Bold"/>
                <a:hlinkClick r:id="rId10"/>
              </a:rPr>
              <a:t>We’ve Retired Fax Numbers Used for Medical Prior Authorization</a:t>
            </a:r>
            <a:endParaRPr lang="en-US" b="1" i="0" dirty="0">
              <a:solidFill>
                <a:srgbClr val="002677"/>
              </a:solidFill>
              <a:effectLst/>
              <a:latin typeface="UHC2020Sans-Bold"/>
            </a:endParaRPr>
          </a:p>
          <a:p>
            <a:pPr algn="l"/>
            <a:r>
              <a:rPr lang="en-US" b="1" i="0" u="none" strike="noStrike" dirty="0">
                <a:solidFill>
                  <a:srgbClr val="002677"/>
                </a:solidFill>
                <a:effectLst/>
                <a:latin typeface="UHC2020Sans-Bold"/>
                <a:hlinkClick r:id="rId11"/>
              </a:rPr>
              <a:t>Retiring Admission Notification Fax Numbers</a:t>
            </a:r>
            <a:endParaRPr lang="en-US" b="1" i="0" dirty="0">
              <a:solidFill>
                <a:srgbClr val="002677"/>
              </a:solidFill>
              <a:effectLst/>
              <a:latin typeface="UHC2020Sans-Bold"/>
            </a:endParaRPr>
          </a:p>
          <a:p>
            <a:pPr algn="l"/>
            <a:r>
              <a:rPr lang="en-US" b="1" i="0" u="none" strike="noStrike" dirty="0">
                <a:solidFill>
                  <a:srgbClr val="002677"/>
                </a:solidFill>
                <a:effectLst/>
                <a:latin typeface="UHC2020Sans-Bold"/>
                <a:hlinkClick r:id="rId12"/>
              </a:rPr>
              <a:t>Submit a Pre-Service Appeal and or Grievance for a Medicaid Member</a:t>
            </a:r>
            <a:endParaRPr lang="en-US" b="1" i="0" dirty="0">
              <a:solidFill>
                <a:srgbClr val="002677"/>
              </a:solidFill>
              <a:effectLst/>
              <a:latin typeface="UHC2020Sans-Bold"/>
            </a:endParaRPr>
          </a:p>
          <a:p>
            <a:pPr algn="l"/>
            <a:endParaRPr lang="en-US" b="1" i="0" dirty="0">
              <a:solidFill>
                <a:srgbClr val="002677"/>
              </a:solidFill>
              <a:effectLst/>
              <a:latin typeface="UHC2020Sans-Bold"/>
            </a:endParaRPr>
          </a:p>
          <a:p>
            <a:pPr marL="0" indent="0">
              <a:buNone/>
            </a:pPr>
            <a:r>
              <a:rPr lang="en-US" dirty="0"/>
              <a:t>All these services have the option to expand and give additional information. Additionally, you can search for Forms, State Specific Resources as well as Additional Resources. </a:t>
            </a:r>
          </a:p>
          <a:p>
            <a:pPr marL="0" indent="0">
              <a:buNone/>
            </a:pPr>
            <a:endParaRPr lang="en-US" dirty="0"/>
          </a:p>
        </p:txBody>
      </p:sp>
    </p:spTree>
    <p:extLst>
      <p:ext uri="{BB962C8B-B14F-4D97-AF65-F5344CB8AC3E}">
        <p14:creationId xmlns:p14="http://schemas.microsoft.com/office/powerpoint/2010/main" val="7814311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8729B08-0F16-AE4A-B765-95CC38F855B7}"/>
              </a:ext>
            </a:extLst>
          </p:cNvPr>
          <p:cNvSpPr>
            <a:spLocks noGrp="1"/>
          </p:cNvSpPr>
          <p:nvPr>
            <p:ph type="title"/>
          </p:nvPr>
        </p:nvSpPr>
        <p:spPr/>
        <p:txBody>
          <a:bodyPr/>
          <a:lstStyle/>
          <a:p>
            <a:r>
              <a:rPr lang="en-US" sz="2000" dirty="0"/>
              <a:t>https://www.uhcprovider.com/en/prior-auth-advance-notification.html</a:t>
            </a:r>
          </a:p>
        </p:txBody>
      </p:sp>
      <p:sp>
        <p:nvSpPr>
          <p:cNvPr id="16" name="Slide Number Placeholder 15">
            <a:extLst>
              <a:ext uri="{FF2B5EF4-FFF2-40B4-BE49-F238E27FC236}">
                <a16:creationId xmlns:a16="http://schemas.microsoft.com/office/drawing/2014/main" id="{1C7FEBCF-5306-B440-B30C-227CC0355C42}"/>
              </a:ext>
            </a:extLst>
          </p:cNvPr>
          <p:cNvSpPr>
            <a:spLocks noGrp="1"/>
          </p:cNvSpPr>
          <p:nvPr>
            <p:ph type="sldNum" sz="quarter" idx="12"/>
          </p:nvPr>
        </p:nvSpPr>
        <p:spPr/>
        <p:txBody>
          <a:bodyPr/>
          <a:lstStyle/>
          <a:p>
            <a:pPr defTabSz="685800"/>
            <a:fld id="{90F9BDA0-AF0E-4BA8-B742-3B9C92A3E6FE}" type="slidenum">
              <a:rPr lang="en-US">
                <a:solidFill>
                  <a:srgbClr val="002677"/>
                </a:solidFill>
              </a:rPr>
              <a:pPr defTabSz="685800"/>
              <a:t>55</a:t>
            </a:fld>
            <a:endParaRPr lang="en-US">
              <a:solidFill>
                <a:srgbClr val="002677"/>
              </a:solidFill>
            </a:endParaRPr>
          </a:p>
        </p:txBody>
      </p:sp>
      <p:sp>
        <p:nvSpPr>
          <p:cNvPr id="6" name="Text Placeholder 5">
            <a:extLst>
              <a:ext uri="{FF2B5EF4-FFF2-40B4-BE49-F238E27FC236}">
                <a16:creationId xmlns:a16="http://schemas.microsoft.com/office/drawing/2014/main" id="{1D97EC61-92B4-B247-B843-DFB85A792D98}"/>
              </a:ext>
            </a:extLst>
          </p:cNvPr>
          <p:cNvSpPr>
            <a:spLocks noGrp="1"/>
          </p:cNvSpPr>
          <p:nvPr>
            <p:ph type="body" sz="quarter" idx="13"/>
          </p:nvPr>
        </p:nvSpPr>
        <p:spPr>
          <a:xfrm>
            <a:off x="1898905" y="1078992"/>
            <a:ext cx="7260971" cy="5431536"/>
          </a:xfrm>
        </p:spPr>
        <p:txBody>
          <a:bodyPr/>
          <a:lstStyle/>
          <a:p>
            <a:pPr marL="0" indent="0">
              <a:buNone/>
            </a:pPr>
            <a:r>
              <a:rPr lang="en-US" dirty="0"/>
              <a:t>An example of what you can find when you expand the fields is:</a:t>
            </a:r>
          </a:p>
          <a:p>
            <a:pPr algn="l"/>
            <a:r>
              <a:rPr lang="en-US" b="1" i="0" u="none" strike="noStrike" dirty="0">
                <a:solidFill>
                  <a:srgbClr val="002677"/>
                </a:solidFill>
                <a:effectLst/>
                <a:latin typeface="UHC2020Sans-Bold"/>
                <a:hlinkClick r:id="rId3"/>
              </a:rPr>
              <a:t>Information on Prior Authorization Programs for Cardiology, Oncology, Radiology, Clinical Pharmacy and Specialty Drugs</a:t>
            </a:r>
            <a:endParaRPr lang="en-US" b="1" i="0" dirty="0">
              <a:solidFill>
                <a:srgbClr val="002677"/>
              </a:solidFill>
              <a:effectLst/>
              <a:latin typeface="UHC2020Sans-Bold"/>
            </a:endParaRPr>
          </a:p>
          <a:p>
            <a:pPr lvl="1"/>
            <a:r>
              <a:rPr lang="en-US" b="0" i="0" dirty="0">
                <a:solidFill>
                  <a:srgbClr val="000000"/>
                </a:solidFill>
                <a:effectLst/>
                <a:latin typeface="UHC2020Sans-Medium"/>
              </a:rPr>
              <a:t>For information on specific prior authorization and notification clinical programs by specialty, choose from below:</a:t>
            </a:r>
          </a:p>
          <a:p>
            <a:pPr lvl="1">
              <a:buFont typeface="Arial" panose="020B0604020202020204" pitchFamily="34" charset="0"/>
              <a:buChar char="•"/>
            </a:pPr>
            <a:r>
              <a:rPr lang="en-US" b="1" i="0" u="none" strike="noStrike" dirty="0">
                <a:solidFill>
                  <a:srgbClr val="196ECF"/>
                </a:solidFill>
                <a:effectLst/>
                <a:latin typeface="UHC2020Sans-Medium"/>
                <a:hlinkClick r:id="rId4"/>
              </a:rPr>
              <a:t>Cardiology</a:t>
            </a:r>
            <a:endParaRPr lang="en-US" b="0" i="0" dirty="0">
              <a:solidFill>
                <a:srgbClr val="000000"/>
              </a:solidFill>
              <a:effectLst/>
              <a:latin typeface="UHC2020Sans-Medium"/>
            </a:endParaRPr>
          </a:p>
          <a:p>
            <a:pPr lvl="1">
              <a:buFont typeface="Arial" panose="020B0604020202020204" pitchFamily="34" charset="0"/>
              <a:buChar char="•"/>
            </a:pPr>
            <a:r>
              <a:rPr lang="en-US" b="1" i="0" u="sng" dirty="0">
                <a:solidFill>
                  <a:srgbClr val="196ECF"/>
                </a:solidFill>
                <a:effectLst/>
                <a:latin typeface="UHC2020Sans-Medium"/>
                <a:hlinkClick r:id="rId5"/>
              </a:rPr>
              <a:t>Clinical Pharmacy and Specialty Drugs</a:t>
            </a:r>
            <a:endParaRPr lang="en-US" b="0" i="0" dirty="0">
              <a:solidFill>
                <a:srgbClr val="000000"/>
              </a:solidFill>
              <a:effectLst/>
              <a:latin typeface="UHC2020Sans-Medium"/>
            </a:endParaRPr>
          </a:p>
          <a:p>
            <a:pPr lvl="1">
              <a:buFont typeface="Arial" panose="020B0604020202020204" pitchFamily="34" charset="0"/>
              <a:buChar char="•"/>
            </a:pPr>
            <a:r>
              <a:rPr lang="en-US" b="1" i="0" u="none" strike="noStrike" dirty="0">
                <a:solidFill>
                  <a:srgbClr val="196ECF"/>
                </a:solidFill>
                <a:effectLst/>
                <a:latin typeface="UHC2020Sans-Medium"/>
                <a:hlinkClick r:id="rId6"/>
              </a:rPr>
              <a:t>Oncology</a:t>
            </a:r>
            <a:endParaRPr lang="en-US" b="0" i="0" dirty="0">
              <a:solidFill>
                <a:srgbClr val="000000"/>
              </a:solidFill>
              <a:effectLst/>
              <a:latin typeface="UHC2020Sans-Medium"/>
            </a:endParaRPr>
          </a:p>
          <a:p>
            <a:pPr lvl="1">
              <a:buFont typeface="Arial" panose="020B0604020202020204" pitchFamily="34" charset="0"/>
              <a:buChar char="•"/>
            </a:pPr>
            <a:r>
              <a:rPr lang="en-US" b="1" i="0" u="none" strike="noStrike" dirty="0">
                <a:solidFill>
                  <a:srgbClr val="196ECF"/>
                </a:solidFill>
                <a:effectLst/>
                <a:latin typeface="UHC2020Sans-Medium"/>
                <a:hlinkClick r:id="rId7"/>
              </a:rPr>
              <a:t>Radiology</a:t>
            </a:r>
            <a:endParaRPr lang="en-US" b="0" i="0" dirty="0">
              <a:solidFill>
                <a:srgbClr val="000000"/>
              </a:solidFill>
              <a:effectLst/>
              <a:latin typeface="UHC2020Sans-Medium"/>
            </a:endParaRPr>
          </a:p>
          <a:p>
            <a:pPr marL="0" indent="0">
              <a:buNone/>
            </a:pPr>
            <a:r>
              <a:rPr lang="en-US" dirty="0"/>
              <a:t>If you choose Clinical Pharmacy and Specialty Drugs:</a:t>
            </a:r>
          </a:p>
          <a:p>
            <a:pPr marL="0" indent="0">
              <a:buNone/>
            </a:pPr>
            <a:r>
              <a:rPr lang="en-US" dirty="0"/>
              <a:t>It will take you to several different options including but not limited to:</a:t>
            </a:r>
          </a:p>
          <a:p>
            <a:r>
              <a:rPr lang="en-US" dirty="0"/>
              <a:t>Medical Necessity</a:t>
            </a:r>
          </a:p>
          <a:p>
            <a:r>
              <a:rPr lang="en-US" dirty="0"/>
              <a:t>Step Therapy </a:t>
            </a:r>
          </a:p>
          <a:p>
            <a:r>
              <a:rPr lang="en-US" dirty="0"/>
              <a:t>Supply Limits</a:t>
            </a:r>
          </a:p>
          <a:p>
            <a:r>
              <a:rPr lang="en-US" dirty="0"/>
              <a:t>View Clinical Pharmacy Requirements</a:t>
            </a:r>
          </a:p>
          <a:p>
            <a:r>
              <a:rPr lang="en-US" dirty="0"/>
              <a:t>Specialty Drugs Prior Authorization Program</a:t>
            </a:r>
          </a:p>
          <a:p>
            <a:pPr marL="0" indent="0">
              <a:buNone/>
            </a:pPr>
            <a:endParaRPr lang="en-US" dirty="0"/>
          </a:p>
          <a:p>
            <a:pPr marL="0" indent="0">
              <a:buNone/>
            </a:pPr>
            <a:endParaRPr lang="en-US" dirty="0"/>
          </a:p>
        </p:txBody>
      </p:sp>
    </p:spTree>
    <p:extLst>
      <p:ext uri="{BB962C8B-B14F-4D97-AF65-F5344CB8AC3E}">
        <p14:creationId xmlns:p14="http://schemas.microsoft.com/office/powerpoint/2010/main" val="8032373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8729B08-0F16-AE4A-B765-95CC38F855B7}"/>
              </a:ext>
            </a:extLst>
          </p:cNvPr>
          <p:cNvSpPr>
            <a:spLocks noGrp="1"/>
          </p:cNvSpPr>
          <p:nvPr>
            <p:ph type="title"/>
          </p:nvPr>
        </p:nvSpPr>
        <p:spPr/>
        <p:txBody>
          <a:bodyPr/>
          <a:lstStyle/>
          <a:p>
            <a:r>
              <a:rPr lang="en-US" sz="2000" dirty="0"/>
              <a:t>https://www.uhcprovider.com/en/prior-auth-advance-notification.html</a:t>
            </a:r>
          </a:p>
        </p:txBody>
      </p:sp>
      <p:sp>
        <p:nvSpPr>
          <p:cNvPr id="16" name="Slide Number Placeholder 15">
            <a:extLst>
              <a:ext uri="{FF2B5EF4-FFF2-40B4-BE49-F238E27FC236}">
                <a16:creationId xmlns:a16="http://schemas.microsoft.com/office/drawing/2014/main" id="{1C7FEBCF-5306-B440-B30C-227CC0355C42}"/>
              </a:ext>
            </a:extLst>
          </p:cNvPr>
          <p:cNvSpPr>
            <a:spLocks noGrp="1"/>
          </p:cNvSpPr>
          <p:nvPr>
            <p:ph type="sldNum" sz="quarter" idx="12"/>
          </p:nvPr>
        </p:nvSpPr>
        <p:spPr/>
        <p:txBody>
          <a:bodyPr/>
          <a:lstStyle/>
          <a:p>
            <a:pPr defTabSz="685800"/>
            <a:fld id="{90F9BDA0-AF0E-4BA8-B742-3B9C92A3E6FE}" type="slidenum">
              <a:rPr lang="en-US">
                <a:solidFill>
                  <a:srgbClr val="002677"/>
                </a:solidFill>
              </a:rPr>
              <a:pPr defTabSz="685800"/>
              <a:t>56</a:t>
            </a:fld>
            <a:endParaRPr lang="en-US">
              <a:solidFill>
                <a:srgbClr val="002677"/>
              </a:solidFill>
            </a:endParaRPr>
          </a:p>
        </p:txBody>
      </p:sp>
      <p:sp>
        <p:nvSpPr>
          <p:cNvPr id="6" name="Text Placeholder 5">
            <a:extLst>
              <a:ext uri="{FF2B5EF4-FFF2-40B4-BE49-F238E27FC236}">
                <a16:creationId xmlns:a16="http://schemas.microsoft.com/office/drawing/2014/main" id="{1D97EC61-92B4-B247-B843-DFB85A792D98}"/>
              </a:ext>
            </a:extLst>
          </p:cNvPr>
          <p:cNvSpPr>
            <a:spLocks noGrp="1"/>
          </p:cNvSpPr>
          <p:nvPr>
            <p:ph type="body" sz="quarter" idx="13"/>
          </p:nvPr>
        </p:nvSpPr>
        <p:spPr>
          <a:xfrm>
            <a:off x="1898905" y="1078992"/>
            <a:ext cx="7260971" cy="5431536"/>
          </a:xfrm>
        </p:spPr>
        <p:txBody>
          <a:bodyPr/>
          <a:lstStyle/>
          <a:p>
            <a:pPr marL="0" indent="0">
              <a:buNone/>
            </a:pPr>
            <a:r>
              <a:rPr lang="en-US" dirty="0"/>
              <a:t>It will also give you information on the Precheck </a:t>
            </a:r>
            <a:r>
              <a:rPr lang="en-US" dirty="0" err="1"/>
              <a:t>MyScript</a:t>
            </a:r>
            <a:r>
              <a:rPr lang="en-US" dirty="0"/>
              <a:t> Tool</a:t>
            </a:r>
          </a:p>
          <a:p>
            <a:pPr marL="0" indent="0">
              <a:buNone/>
            </a:pPr>
            <a:endParaRPr lang="en-US" dirty="0"/>
          </a:p>
          <a:p>
            <a:pPr algn="l"/>
            <a:r>
              <a:rPr lang="en-US" b="1" i="0" dirty="0" err="1">
                <a:solidFill>
                  <a:srgbClr val="002677"/>
                </a:solidFill>
                <a:effectLst/>
                <a:latin typeface="UHC2020Sans-Bold"/>
              </a:rPr>
              <a:t>PreCheck</a:t>
            </a:r>
            <a:r>
              <a:rPr lang="en-US" b="1" i="0" dirty="0">
                <a:solidFill>
                  <a:srgbClr val="002677"/>
                </a:solidFill>
                <a:effectLst/>
                <a:latin typeface="UHC2020Sans-Bold"/>
              </a:rPr>
              <a:t> </a:t>
            </a:r>
            <a:r>
              <a:rPr lang="en-US" b="1" i="0" dirty="0" err="1">
                <a:solidFill>
                  <a:srgbClr val="002677"/>
                </a:solidFill>
                <a:effectLst/>
                <a:latin typeface="UHC2020Sans-Bold"/>
              </a:rPr>
              <a:t>MyScript</a:t>
            </a:r>
            <a:r>
              <a:rPr lang="en-US" b="1" i="0" dirty="0">
                <a:solidFill>
                  <a:srgbClr val="002677"/>
                </a:solidFill>
                <a:effectLst/>
                <a:latin typeface="UHC2020Sans-Bold"/>
              </a:rPr>
              <a:t> Tool: Check Pharmacy Eligibility &amp; Prior Authorization</a:t>
            </a:r>
          </a:p>
          <a:p>
            <a:pPr algn="l"/>
            <a:r>
              <a:rPr lang="en-US" b="0" i="0" dirty="0">
                <a:solidFill>
                  <a:srgbClr val="000000"/>
                </a:solidFill>
                <a:effectLst/>
                <a:latin typeface="UHC2020Sans-Medium"/>
              </a:rPr>
              <a:t>Check current prescription coverage and price, including out-of-pocket prescription costs for UnitedHealthcare members at their selected pharmacy with the </a:t>
            </a:r>
            <a:r>
              <a:rPr lang="en-US" b="0" i="0" dirty="0" err="1">
                <a:solidFill>
                  <a:srgbClr val="000000"/>
                </a:solidFill>
                <a:effectLst/>
                <a:latin typeface="UHC2020Sans-Medium"/>
              </a:rPr>
              <a:t>PreCheck</a:t>
            </a:r>
            <a:r>
              <a:rPr lang="en-US" b="0" i="0" dirty="0">
                <a:solidFill>
                  <a:srgbClr val="000000"/>
                </a:solidFill>
                <a:effectLst/>
                <a:latin typeface="UHC2020Sans-Medium"/>
              </a:rPr>
              <a:t> </a:t>
            </a:r>
            <a:r>
              <a:rPr lang="en-US" b="0" i="0" dirty="0" err="1">
                <a:solidFill>
                  <a:srgbClr val="000000"/>
                </a:solidFill>
                <a:effectLst/>
                <a:latin typeface="UHC2020Sans-Medium"/>
              </a:rPr>
              <a:t>MyScript</a:t>
            </a:r>
            <a:r>
              <a:rPr lang="en-US" b="0" i="0" dirty="0">
                <a:solidFill>
                  <a:srgbClr val="000000"/>
                </a:solidFill>
                <a:effectLst/>
                <a:latin typeface="UHC2020Sans-Medium"/>
              </a:rPr>
              <a:t> Tool in the UnitedHealthcare Provider Portal.</a:t>
            </a:r>
          </a:p>
          <a:p>
            <a:pPr algn="l">
              <a:buFont typeface="Arial" panose="020B0604020202020204" pitchFamily="34" charset="0"/>
              <a:buChar char="•"/>
            </a:pPr>
            <a:r>
              <a:rPr lang="en-US" b="0" i="0" dirty="0">
                <a:solidFill>
                  <a:srgbClr val="000000"/>
                </a:solidFill>
                <a:effectLst/>
                <a:latin typeface="UHC2020Sans-Medium"/>
              </a:rPr>
              <a:t>Get information on lower-cost prescription alternatives, if available, to help save members money.</a:t>
            </a:r>
          </a:p>
          <a:p>
            <a:pPr algn="l">
              <a:buFont typeface="Arial" panose="020B0604020202020204" pitchFamily="34" charset="0"/>
              <a:buChar char="•"/>
            </a:pPr>
            <a:r>
              <a:rPr lang="en-US" b="0" i="0" dirty="0">
                <a:solidFill>
                  <a:srgbClr val="000000"/>
                </a:solidFill>
                <a:effectLst/>
                <a:latin typeface="UHC2020Sans-Medium"/>
              </a:rPr>
              <a:t>See which prescriptions currently require prior authorization or are non-covered or non-preferred.</a:t>
            </a:r>
          </a:p>
          <a:p>
            <a:pPr algn="l">
              <a:buFont typeface="Arial" panose="020B0604020202020204" pitchFamily="34" charset="0"/>
              <a:buChar char="•"/>
            </a:pPr>
            <a:r>
              <a:rPr lang="en-US" b="0" i="0" dirty="0">
                <a:solidFill>
                  <a:srgbClr val="000000"/>
                </a:solidFill>
                <a:effectLst/>
                <a:latin typeface="UHC2020Sans-Medium"/>
              </a:rPr>
              <a:t>Request prior authorization and receive status and results.</a:t>
            </a:r>
          </a:p>
          <a:p>
            <a:pPr algn="l"/>
            <a:r>
              <a:rPr lang="en-US" b="1" i="0" u="none" strike="noStrike" dirty="0">
                <a:solidFill>
                  <a:srgbClr val="196ECF"/>
                </a:solidFill>
                <a:effectLst/>
                <a:latin typeface="UHC2020Sans-Medium"/>
                <a:hlinkClick r:id="rId3"/>
              </a:rPr>
              <a:t>Learn More about </a:t>
            </a:r>
            <a:r>
              <a:rPr lang="en-US" b="1" i="0" u="none" strike="noStrike" dirty="0" err="1">
                <a:solidFill>
                  <a:srgbClr val="196ECF"/>
                </a:solidFill>
                <a:effectLst/>
                <a:latin typeface="UHC2020Sans-Medium"/>
                <a:hlinkClick r:id="rId3"/>
              </a:rPr>
              <a:t>PreCheck</a:t>
            </a:r>
            <a:r>
              <a:rPr lang="en-US" b="1" i="0" u="none" strike="noStrike" dirty="0">
                <a:solidFill>
                  <a:srgbClr val="196ECF"/>
                </a:solidFill>
                <a:effectLst/>
                <a:latin typeface="UHC2020Sans-Medium"/>
                <a:hlinkClick r:id="rId3"/>
              </a:rPr>
              <a:t> </a:t>
            </a:r>
            <a:r>
              <a:rPr lang="en-US" b="1" i="0" u="none" strike="noStrike" dirty="0" err="1">
                <a:solidFill>
                  <a:srgbClr val="196ECF"/>
                </a:solidFill>
                <a:effectLst/>
                <a:latin typeface="UHC2020Sans-Medium"/>
                <a:hlinkClick r:id="rId3"/>
              </a:rPr>
              <a:t>MyScript</a:t>
            </a:r>
            <a:r>
              <a:rPr lang="en-US" b="1" i="0" u="none" strike="noStrike" dirty="0">
                <a:solidFill>
                  <a:srgbClr val="196ECF"/>
                </a:solidFill>
                <a:effectLst/>
                <a:latin typeface="UHC2020Sans-Medium"/>
                <a:hlinkClick r:id="rId3"/>
              </a:rPr>
              <a:t> tool</a:t>
            </a:r>
            <a:r>
              <a:rPr lang="en-US" b="0" i="0" dirty="0">
                <a:solidFill>
                  <a:srgbClr val="000000"/>
                </a:solidFill>
                <a:effectLst/>
                <a:latin typeface="UHC2020Sans-Medium"/>
              </a:rPr>
              <a:t>.</a:t>
            </a:r>
          </a:p>
          <a:p>
            <a:pPr marL="0" indent="0">
              <a:buNone/>
            </a:pPr>
            <a:endParaRPr lang="en-US" dirty="0"/>
          </a:p>
          <a:p>
            <a:pPr marL="0" indent="0">
              <a:buNone/>
            </a:pPr>
            <a:endParaRPr lang="en-US" dirty="0"/>
          </a:p>
        </p:txBody>
      </p:sp>
    </p:spTree>
    <p:extLst>
      <p:ext uri="{BB962C8B-B14F-4D97-AF65-F5344CB8AC3E}">
        <p14:creationId xmlns:p14="http://schemas.microsoft.com/office/powerpoint/2010/main" val="1983625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8729B08-0F16-AE4A-B765-95CC38F855B7}"/>
              </a:ext>
            </a:extLst>
          </p:cNvPr>
          <p:cNvSpPr>
            <a:spLocks noGrp="1"/>
          </p:cNvSpPr>
          <p:nvPr>
            <p:ph type="title"/>
          </p:nvPr>
        </p:nvSpPr>
        <p:spPr/>
        <p:txBody>
          <a:bodyPr/>
          <a:lstStyle/>
          <a:p>
            <a:r>
              <a:rPr lang="en-US" sz="1400" dirty="0">
                <a:hlinkClick r:id="rId3"/>
              </a:rPr>
              <a:t>Prior Authorization and Notification | UHCprovider.com</a:t>
            </a:r>
            <a:endParaRPr lang="en-US" sz="2000" dirty="0"/>
          </a:p>
        </p:txBody>
      </p:sp>
      <p:sp>
        <p:nvSpPr>
          <p:cNvPr id="16" name="Slide Number Placeholder 15">
            <a:extLst>
              <a:ext uri="{FF2B5EF4-FFF2-40B4-BE49-F238E27FC236}">
                <a16:creationId xmlns:a16="http://schemas.microsoft.com/office/drawing/2014/main" id="{1C7FEBCF-5306-B440-B30C-227CC0355C42}"/>
              </a:ext>
            </a:extLst>
          </p:cNvPr>
          <p:cNvSpPr>
            <a:spLocks noGrp="1"/>
          </p:cNvSpPr>
          <p:nvPr>
            <p:ph type="sldNum" sz="quarter" idx="12"/>
          </p:nvPr>
        </p:nvSpPr>
        <p:spPr/>
        <p:txBody>
          <a:bodyPr/>
          <a:lstStyle/>
          <a:p>
            <a:pPr defTabSz="685800"/>
            <a:fld id="{90F9BDA0-AF0E-4BA8-B742-3B9C92A3E6FE}" type="slidenum">
              <a:rPr lang="en-US">
                <a:solidFill>
                  <a:srgbClr val="002677"/>
                </a:solidFill>
              </a:rPr>
              <a:pPr defTabSz="685800"/>
              <a:t>57</a:t>
            </a:fld>
            <a:endParaRPr lang="en-US">
              <a:solidFill>
                <a:srgbClr val="002677"/>
              </a:solidFill>
            </a:endParaRPr>
          </a:p>
        </p:txBody>
      </p:sp>
      <p:sp>
        <p:nvSpPr>
          <p:cNvPr id="6" name="Text Placeholder 5">
            <a:extLst>
              <a:ext uri="{FF2B5EF4-FFF2-40B4-BE49-F238E27FC236}">
                <a16:creationId xmlns:a16="http://schemas.microsoft.com/office/drawing/2014/main" id="{1D97EC61-92B4-B247-B843-DFB85A792D98}"/>
              </a:ext>
            </a:extLst>
          </p:cNvPr>
          <p:cNvSpPr>
            <a:spLocks noGrp="1"/>
          </p:cNvSpPr>
          <p:nvPr>
            <p:ph type="body" sz="quarter" idx="13"/>
          </p:nvPr>
        </p:nvSpPr>
        <p:spPr>
          <a:xfrm>
            <a:off x="1898907" y="832491"/>
            <a:ext cx="7260971" cy="5431536"/>
          </a:xfrm>
        </p:spPr>
        <p:txBody>
          <a:bodyPr/>
          <a:lstStyle/>
          <a:p>
            <a:pPr marL="0" indent="0">
              <a:buNone/>
            </a:pPr>
            <a:r>
              <a:rPr lang="en-US" b="1" i="0" dirty="0">
                <a:solidFill>
                  <a:srgbClr val="002677"/>
                </a:solidFill>
                <a:effectLst/>
                <a:latin typeface="UHCSerifHeadline-Semibold"/>
              </a:rPr>
              <a:t>We also offer training on the Prior Authorization and Notification Process </a:t>
            </a:r>
          </a:p>
          <a:p>
            <a:pPr marL="0" indent="0">
              <a:buNone/>
            </a:pPr>
            <a:r>
              <a:rPr lang="en-US" b="1" i="0" dirty="0">
                <a:solidFill>
                  <a:srgbClr val="002677"/>
                </a:solidFill>
                <a:effectLst/>
                <a:latin typeface="UHCSerifHeadline-Semibold"/>
              </a:rPr>
              <a:t>Prior Authorization and Notification</a:t>
            </a:r>
          </a:p>
          <a:p>
            <a:pPr marL="0" indent="0">
              <a:buNone/>
            </a:pPr>
            <a:r>
              <a:rPr lang="en-US" b="1" i="0" dirty="0">
                <a:solidFill>
                  <a:srgbClr val="002677"/>
                </a:solidFill>
                <a:effectLst/>
                <a:latin typeface="UHCSerifHeadline-Semibold"/>
              </a:rPr>
              <a:t>	A Better Way to Do Your Work</a:t>
            </a:r>
          </a:p>
          <a:p>
            <a:pPr marL="0" indent="0">
              <a:buNone/>
            </a:pPr>
            <a:r>
              <a:rPr lang="en-US" b="0" i="0" dirty="0">
                <a:solidFill>
                  <a:srgbClr val="000000"/>
                </a:solidFill>
                <a:effectLst/>
                <a:latin typeface="UHC2020Sans-Medium"/>
              </a:rPr>
              <a:t>	Use the Prior Authorization and Notification tool to check prior authorization 	requirements, submit new medical prior authorizations and inpatient admission 	notifications, check the status of a request, and submit case updates such as uploading 	required clinical documentation.</a:t>
            </a:r>
          </a:p>
          <a:p>
            <a:pPr algn="l"/>
            <a:r>
              <a:rPr lang="en-US" b="1" i="0" u="none" strike="noStrike" dirty="0">
                <a:solidFill>
                  <a:srgbClr val="FFFFFF"/>
                </a:solidFill>
                <a:effectLst/>
                <a:latin typeface="UHC2020Sans-SemiBold"/>
                <a:hlinkClick r:id="rId4"/>
              </a:rPr>
              <a:t>Self-Paced User Guide</a:t>
            </a:r>
            <a:endParaRPr lang="en-US" b="0" i="0" dirty="0">
              <a:solidFill>
                <a:srgbClr val="6F6F6F"/>
              </a:solidFill>
              <a:effectLst/>
              <a:latin typeface="Open Sans" panose="020B0606030504020204" pitchFamily="34" charset="0"/>
            </a:endParaRPr>
          </a:p>
          <a:p>
            <a:pPr algn="l"/>
            <a:r>
              <a:rPr lang="en-US" b="1" i="0" u="none" strike="noStrike" dirty="0">
                <a:solidFill>
                  <a:srgbClr val="FFFFFF"/>
                </a:solidFill>
                <a:effectLst/>
                <a:latin typeface="UHC2020Sans-SemiBold"/>
                <a:hlinkClick r:id="rId5"/>
              </a:rPr>
              <a:t>Register for Live Training</a:t>
            </a:r>
            <a:endParaRPr lang="en-US" b="0" i="0" dirty="0">
              <a:solidFill>
                <a:srgbClr val="6F6F6F"/>
              </a:solidFill>
              <a:effectLst/>
              <a:latin typeface="Open Sans" panose="020B0606030504020204" pitchFamily="34" charset="0"/>
            </a:endParaRPr>
          </a:p>
          <a:p>
            <a:pPr marL="0" indent="0">
              <a:buNone/>
            </a:pPr>
            <a:r>
              <a:rPr lang="en-US" b="1" i="0" dirty="0">
                <a:solidFill>
                  <a:srgbClr val="002677"/>
                </a:solidFill>
                <a:effectLst/>
                <a:latin typeface="UHCSerifHeadline-Semibold"/>
              </a:rPr>
              <a:t>Benefits and Features</a:t>
            </a:r>
          </a:p>
          <a:p>
            <a:pPr algn="l">
              <a:buFont typeface="Arial" panose="020B0604020202020204" pitchFamily="34" charset="0"/>
              <a:buChar char="•"/>
            </a:pPr>
            <a:r>
              <a:rPr lang="en-US" b="0" i="0" dirty="0">
                <a:solidFill>
                  <a:srgbClr val="000000"/>
                </a:solidFill>
                <a:effectLst/>
                <a:latin typeface="UHC2020Sans-Medium"/>
              </a:rPr>
              <a:t>Determine if notification or prior authorization is required using just the procedure code and plan type or based on a patient’s plan and detailed case information.</a:t>
            </a:r>
          </a:p>
          <a:p>
            <a:pPr algn="l">
              <a:buFont typeface="Arial" panose="020B0604020202020204" pitchFamily="34" charset="0"/>
              <a:buChar char="•"/>
            </a:pPr>
            <a:r>
              <a:rPr lang="en-US" b="0" i="0" dirty="0">
                <a:solidFill>
                  <a:srgbClr val="000000"/>
                </a:solidFill>
                <a:effectLst/>
                <a:latin typeface="UHC2020Sans-Medium"/>
              </a:rPr>
              <a:t>Submit a new request for medical prior authorization or to notify UnitedHealthcare of an inpatient admission.</a:t>
            </a:r>
          </a:p>
          <a:p>
            <a:pPr algn="l">
              <a:buFont typeface="Arial" panose="020B0604020202020204" pitchFamily="34" charset="0"/>
              <a:buChar char="•"/>
            </a:pPr>
            <a:r>
              <a:rPr lang="en-US" b="0" i="0" dirty="0">
                <a:solidFill>
                  <a:srgbClr val="000000"/>
                </a:solidFill>
                <a:effectLst/>
                <a:latin typeface="UHC2020Sans-Medium"/>
              </a:rPr>
              <a:t>Check the status or update a previously submitted request for prior authorization or notification using the reference number or member or provider information. You can also request a case be canceled without having to call.</a:t>
            </a:r>
          </a:p>
          <a:p>
            <a:pPr algn="l">
              <a:buFont typeface="Arial" panose="020B0604020202020204" pitchFamily="34" charset="0"/>
              <a:buChar char="•"/>
            </a:pPr>
            <a:r>
              <a:rPr lang="en-US" b="0" i="0" dirty="0">
                <a:solidFill>
                  <a:srgbClr val="000000"/>
                </a:solidFill>
                <a:effectLst/>
                <a:latin typeface="UHC2020Sans-Medium"/>
              </a:rPr>
              <a:t>Upload clinical notes or attach medical records and images to a request.</a:t>
            </a:r>
          </a:p>
          <a:p>
            <a:pPr algn="l">
              <a:buFont typeface="Arial" panose="020B0604020202020204" pitchFamily="34" charset="0"/>
              <a:buChar char="•"/>
            </a:pPr>
            <a:r>
              <a:rPr lang="en-US" b="0" i="0" dirty="0">
                <a:solidFill>
                  <a:srgbClr val="000000"/>
                </a:solidFill>
                <a:effectLst/>
                <a:latin typeface="UHC2020Sans-Medium"/>
              </a:rPr>
              <a:t>Provide pertinent clinical information as requested at the time of your initial submission, which may allow for quicker decisions and improved efficiency for online submissions.</a:t>
            </a:r>
          </a:p>
          <a:p>
            <a:pPr algn="l"/>
            <a:r>
              <a:rPr lang="en-US" b="1" i="0" u="none" strike="noStrike" dirty="0">
                <a:solidFill>
                  <a:srgbClr val="FFFFFF"/>
                </a:solidFill>
                <a:effectLst/>
                <a:latin typeface="UHC2020Sans-SemiBold"/>
                <a:hlinkClick r:id="rId6"/>
              </a:rPr>
              <a:t>Go to Prior Authorization and Notification</a:t>
            </a:r>
            <a:endParaRPr lang="en-US" b="0" i="0" dirty="0">
              <a:solidFill>
                <a:srgbClr val="6F6F6F"/>
              </a:solidFill>
              <a:effectLst/>
              <a:latin typeface="Open Sans" panose="020B0606030504020204" pitchFamily="34" charset="0"/>
            </a:endParaRPr>
          </a:p>
          <a:p>
            <a:pPr marL="0" indent="0">
              <a:buNone/>
            </a:pPr>
            <a:endParaRPr lang="en-US" dirty="0"/>
          </a:p>
        </p:txBody>
      </p:sp>
    </p:spTree>
    <p:extLst>
      <p:ext uri="{BB962C8B-B14F-4D97-AF65-F5344CB8AC3E}">
        <p14:creationId xmlns:p14="http://schemas.microsoft.com/office/powerpoint/2010/main" val="15456297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CB16FE8-699C-6641-967C-80EDC08750AB}"/>
              </a:ext>
            </a:extLst>
          </p:cNvPr>
          <p:cNvSpPr>
            <a:spLocks noGrp="1"/>
          </p:cNvSpPr>
          <p:nvPr>
            <p:ph type="ctrTitle"/>
          </p:nvPr>
        </p:nvSpPr>
        <p:spPr/>
        <p:txBody>
          <a:bodyPr/>
          <a:lstStyle/>
          <a:p>
            <a:r>
              <a:rPr lang="en-US" dirty="0"/>
              <a:t>No Surprise Billing Act</a:t>
            </a:r>
          </a:p>
        </p:txBody>
      </p:sp>
    </p:spTree>
    <p:extLst>
      <p:ext uri="{BB962C8B-B14F-4D97-AF65-F5344CB8AC3E}">
        <p14:creationId xmlns:p14="http://schemas.microsoft.com/office/powerpoint/2010/main" val="17178544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110D633-74C4-5740-9789-D9FEBDBF58C2}"/>
              </a:ext>
            </a:extLst>
          </p:cNvPr>
          <p:cNvSpPr>
            <a:spLocks noGrp="1"/>
          </p:cNvSpPr>
          <p:nvPr>
            <p:ph type="title"/>
          </p:nvPr>
        </p:nvSpPr>
        <p:spPr/>
        <p:txBody>
          <a:bodyPr/>
          <a:lstStyle/>
          <a:p>
            <a:r>
              <a:rPr lang="en-US" dirty="0"/>
              <a:t>No Surprise Billing Act</a:t>
            </a:r>
          </a:p>
        </p:txBody>
      </p:sp>
      <p:sp>
        <p:nvSpPr>
          <p:cNvPr id="16" name="Slide Number Placeholder 15">
            <a:extLst>
              <a:ext uri="{FF2B5EF4-FFF2-40B4-BE49-F238E27FC236}">
                <a16:creationId xmlns:a16="http://schemas.microsoft.com/office/drawing/2014/main" id="{1C7FEBCF-5306-B440-B30C-227CC0355C42}"/>
              </a:ext>
            </a:extLst>
          </p:cNvPr>
          <p:cNvSpPr>
            <a:spLocks noGrp="1"/>
          </p:cNvSpPr>
          <p:nvPr>
            <p:ph type="sldNum" sz="quarter" idx="12"/>
          </p:nvPr>
        </p:nvSpPr>
        <p:spPr/>
        <p:txBody>
          <a:bodyPr/>
          <a:lstStyle/>
          <a:p>
            <a:pPr defTabSz="685800"/>
            <a:fld id="{90F9BDA0-AF0E-4BA8-B742-3B9C92A3E6FE}" type="slidenum">
              <a:rPr lang="en-US">
                <a:solidFill>
                  <a:srgbClr val="002677"/>
                </a:solidFill>
              </a:rPr>
              <a:pPr defTabSz="685800"/>
              <a:t>59</a:t>
            </a:fld>
            <a:endParaRPr lang="en-US">
              <a:solidFill>
                <a:srgbClr val="002677"/>
              </a:solidFill>
            </a:endParaRPr>
          </a:p>
        </p:txBody>
      </p:sp>
      <p:sp>
        <p:nvSpPr>
          <p:cNvPr id="6" name="Text Placeholder 5">
            <a:extLst>
              <a:ext uri="{FF2B5EF4-FFF2-40B4-BE49-F238E27FC236}">
                <a16:creationId xmlns:a16="http://schemas.microsoft.com/office/drawing/2014/main" id="{1E3008AF-F623-2740-B6AC-F3DD2F5793D5}"/>
              </a:ext>
            </a:extLst>
          </p:cNvPr>
          <p:cNvSpPr>
            <a:spLocks noGrp="1"/>
          </p:cNvSpPr>
          <p:nvPr>
            <p:ph type="body" sz="quarter" idx="13"/>
          </p:nvPr>
        </p:nvSpPr>
        <p:spPr>
          <a:xfrm>
            <a:off x="2004768" y="886121"/>
            <a:ext cx="8116478" cy="5269583"/>
          </a:xfrm>
        </p:spPr>
        <p:txBody>
          <a:bodyPr/>
          <a:lstStyle/>
          <a:p>
            <a:pPr marL="0" indent="0">
              <a:buNone/>
            </a:pPr>
            <a:r>
              <a:rPr lang="en-US" sz="1800" dirty="0">
                <a:solidFill>
                  <a:srgbClr val="424242"/>
                </a:solidFill>
                <a:latin typeface="CIDFont+F1"/>
              </a:rPr>
              <a:t>The No Surprises Act prohibits surprise medical bills and is designed to hold consumers harmless in connection with reimbursement disagreements between a health insurer or group health plan and out-of-network providers. In addition, the law requires that certain information about estimated costs be provided to patients in advance of scheduled medical services. These provisions were effective for plan or policy years beginning on or after January 1, 2022.</a:t>
            </a:r>
          </a:p>
          <a:p>
            <a:pPr marL="0" indent="0">
              <a:buNone/>
            </a:pPr>
            <a:r>
              <a:rPr lang="en-US" sz="1800" dirty="0">
                <a:solidFill>
                  <a:srgbClr val="424242"/>
                </a:solidFill>
                <a:latin typeface="CIDFont+F1"/>
              </a:rPr>
              <a:t>The No Surprises Act is a law establishing federal standards to resolve surprise bills for: </a:t>
            </a:r>
          </a:p>
          <a:p>
            <a:r>
              <a:rPr lang="en-US" sz="1800" dirty="0">
                <a:solidFill>
                  <a:srgbClr val="424242"/>
                </a:solidFill>
                <a:latin typeface="CIDFont+F1"/>
              </a:rPr>
              <a:t>Fully insured individual</a:t>
            </a:r>
          </a:p>
          <a:p>
            <a:r>
              <a:rPr lang="en-US" sz="1800" dirty="0">
                <a:solidFill>
                  <a:srgbClr val="424242"/>
                </a:solidFill>
                <a:latin typeface="CIDFont+F1"/>
              </a:rPr>
              <a:t>Small group, and large group markets and for self-insured group plans</a:t>
            </a:r>
          </a:p>
          <a:p>
            <a:r>
              <a:rPr lang="en-US" sz="1800" dirty="0">
                <a:solidFill>
                  <a:srgbClr val="424242"/>
                </a:solidFill>
                <a:latin typeface="CIDFont+F1"/>
              </a:rPr>
              <a:t>Exchanges, grandfathered and transitional relief plans for plan and policy years</a:t>
            </a:r>
          </a:p>
          <a:p>
            <a:pPr algn="l"/>
            <a:r>
              <a:rPr lang="en-US" sz="1800" dirty="0">
                <a:solidFill>
                  <a:srgbClr val="424242"/>
                </a:solidFill>
                <a:latin typeface="CIDFont+F1"/>
              </a:rPr>
              <a:t>Federal Employees Health Benefits Program. </a:t>
            </a:r>
          </a:p>
          <a:p>
            <a:r>
              <a:rPr lang="en-US" sz="1800" dirty="0">
                <a:solidFill>
                  <a:srgbClr val="424242"/>
                </a:solidFill>
                <a:latin typeface="CIDFont+F1"/>
              </a:rPr>
              <a:t>Self-funded UMR plans and Level Funded (All Savers) plans are also included.</a:t>
            </a:r>
          </a:p>
          <a:p>
            <a:r>
              <a:rPr lang="en-US" sz="1800" dirty="0">
                <a:solidFill>
                  <a:srgbClr val="424242"/>
                </a:solidFill>
                <a:latin typeface="CIDFont+F1"/>
              </a:rPr>
              <a:t>The law applies to emergency services at out-of-network (OON) hospitals and free-standing emergency facilities, OON providers at in-network (INN) facilities, and OON air ambulance carriers.</a:t>
            </a:r>
          </a:p>
          <a:p>
            <a:pPr algn="l"/>
            <a:endParaRPr lang="en-US" sz="2000" dirty="0">
              <a:solidFill>
                <a:srgbClr val="424242"/>
              </a:solidFill>
              <a:latin typeface="CIDFont+F1"/>
            </a:endParaRPr>
          </a:p>
          <a:p>
            <a:pPr algn="l"/>
            <a:endParaRPr lang="en-US" sz="2000" dirty="0">
              <a:solidFill>
                <a:srgbClr val="424242"/>
              </a:solidFill>
              <a:latin typeface="CIDFont+F1"/>
            </a:endParaRPr>
          </a:p>
        </p:txBody>
      </p:sp>
    </p:spTree>
    <p:extLst>
      <p:ext uri="{BB962C8B-B14F-4D97-AF65-F5344CB8AC3E}">
        <p14:creationId xmlns:p14="http://schemas.microsoft.com/office/powerpoint/2010/main" val="7788816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CIVHC Our Mission</a:t>
            </a:r>
          </a:p>
        </p:txBody>
      </p:sp>
      <p:sp>
        <p:nvSpPr>
          <p:cNvPr id="3" name="Content Placeholder 2"/>
          <p:cNvSpPr>
            <a:spLocks noGrp="1"/>
          </p:cNvSpPr>
          <p:nvPr>
            <p:ph idx="1"/>
          </p:nvPr>
        </p:nvSpPr>
        <p:spPr>
          <a:xfrm>
            <a:off x="2281989" y="1335768"/>
            <a:ext cx="7886700" cy="4351338"/>
          </a:xfrm>
        </p:spPr>
        <p:txBody>
          <a:bodyPr/>
          <a:lstStyle/>
          <a:p>
            <a:pPr marL="0" indent="0">
              <a:buNone/>
            </a:pPr>
            <a:r>
              <a:rPr lang="en-US" dirty="0">
                <a:solidFill>
                  <a:schemeClr val="accent4"/>
                </a:solidFill>
              </a:rPr>
              <a:t>We strive to empower individuals, communities, and organizations through collaborative support services and health care information to advance the Triple Aim: </a:t>
            </a:r>
            <a:r>
              <a:rPr lang="en-US" dirty="0">
                <a:solidFill>
                  <a:schemeClr val="accent3"/>
                </a:solidFill>
              </a:rPr>
              <a:t>Better Health</a:t>
            </a:r>
            <a:r>
              <a:rPr lang="en-US" dirty="0"/>
              <a:t>, </a:t>
            </a:r>
            <a:r>
              <a:rPr lang="en-US" dirty="0">
                <a:solidFill>
                  <a:schemeClr val="accent1"/>
                </a:solidFill>
              </a:rPr>
              <a:t>Better Care</a:t>
            </a:r>
            <a:r>
              <a:rPr lang="en-US" dirty="0"/>
              <a:t>, </a:t>
            </a:r>
            <a:r>
              <a:rPr lang="en-US" dirty="0">
                <a:solidFill>
                  <a:schemeClr val="accent6"/>
                </a:solidFill>
              </a:rPr>
              <a:t>Lower Cost</a:t>
            </a:r>
          </a:p>
          <a:p>
            <a:pPr marL="0" indent="0">
              <a:buNone/>
            </a:pPr>
            <a:r>
              <a:rPr lang="en-US" dirty="0">
                <a:solidFill>
                  <a:schemeClr val="accent4"/>
                </a:solidFill>
              </a:rPr>
              <a:t>We are:</a:t>
            </a:r>
          </a:p>
          <a:p>
            <a:pPr lvl="1"/>
            <a:r>
              <a:rPr lang="en-US" dirty="0"/>
              <a:t>Non-profit</a:t>
            </a:r>
          </a:p>
          <a:p>
            <a:pPr lvl="1"/>
            <a:r>
              <a:rPr lang="en-US" dirty="0"/>
              <a:t>Independent</a:t>
            </a:r>
          </a:p>
          <a:p>
            <a:pPr lvl="1"/>
            <a:r>
              <a:rPr lang="en-US" dirty="0"/>
              <a:t>Objective</a:t>
            </a:r>
          </a:p>
        </p:txBody>
      </p:sp>
    </p:spTree>
    <p:extLst>
      <p:ext uri="{BB962C8B-B14F-4D97-AF65-F5344CB8AC3E}">
        <p14:creationId xmlns:p14="http://schemas.microsoft.com/office/powerpoint/2010/main" val="399149770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110D633-74C4-5740-9789-D9FEBDBF58C2}"/>
              </a:ext>
            </a:extLst>
          </p:cNvPr>
          <p:cNvSpPr>
            <a:spLocks noGrp="1"/>
          </p:cNvSpPr>
          <p:nvPr>
            <p:ph type="title"/>
          </p:nvPr>
        </p:nvSpPr>
        <p:spPr>
          <a:xfrm>
            <a:off x="1898907" y="261206"/>
            <a:ext cx="7260971" cy="548421"/>
          </a:xfrm>
        </p:spPr>
        <p:txBody>
          <a:bodyPr/>
          <a:lstStyle/>
          <a:p>
            <a:r>
              <a:rPr lang="en-US" dirty="0"/>
              <a:t>No Surprise Billing Act</a:t>
            </a:r>
          </a:p>
        </p:txBody>
      </p:sp>
      <p:sp>
        <p:nvSpPr>
          <p:cNvPr id="16" name="Slide Number Placeholder 15">
            <a:extLst>
              <a:ext uri="{FF2B5EF4-FFF2-40B4-BE49-F238E27FC236}">
                <a16:creationId xmlns:a16="http://schemas.microsoft.com/office/drawing/2014/main" id="{1C7FEBCF-5306-B440-B30C-227CC0355C42}"/>
              </a:ext>
            </a:extLst>
          </p:cNvPr>
          <p:cNvSpPr>
            <a:spLocks noGrp="1"/>
          </p:cNvSpPr>
          <p:nvPr>
            <p:ph type="sldNum" sz="quarter" idx="12"/>
          </p:nvPr>
        </p:nvSpPr>
        <p:spPr/>
        <p:txBody>
          <a:bodyPr/>
          <a:lstStyle/>
          <a:p>
            <a:pPr defTabSz="685800"/>
            <a:fld id="{90F9BDA0-AF0E-4BA8-B742-3B9C92A3E6FE}" type="slidenum">
              <a:rPr lang="en-US">
                <a:solidFill>
                  <a:srgbClr val="002677"/>
                </a:solidFill>
              </a:rPr>
              <a:pPr defTabSz="685800"/>
              <a:t>60</a:t>
            </a:fld>
            <a:endParaRPr lang="en-US">
              <a:solidFill>
                <a:srgbClr val="002677"/>
              </a:solidFill>
            </a:endParaRPr>
          </a:p>
        </p:txBody>
      </p:sp>
      <p:sp>
        <p:nvSpPr>
          <p:cNvPr id="6" name="Text Placeholder 5">
            <a:extLst>
              <a:ext uri="{FF2B5EF4-FFF2-40B4-BE49-F238E27FC236}">
                <a16:creationId xmlns:a16="http://schemas.microsoft.com/office/drawing/2014/main" id="{1E3008AF-F623-2740-B6AC-F3DD2F5793D5}"/>
              </a:ext>
            </a:extLst>
          </p:cNvPr>
          <p:cNvSpPr>
            <a:spLocks noGrp="1"/>
          </p:cNvSpPr>
          <p:nvPr>
            <p:ph type="body" sz="quarter" idx="13"/>
          </p:nvPr>
        </p:nvSpPr>
        <p:spPr>
          <a:xfrm>
            <a:off x="1704976" y="1028700"/>
            <a:ext cx="8251485" cy="5305426"/>
          </a:xfrm>
        </p:spPr>
        <p:txBody>
          <a:bodyPr/>
          <a:lstStyle/>
          <a:p>
            <a:pPr marL="0" indent="0">
              <a:buNone/>
            </a:pPr>
            <a:r>
              <a:rPr lang="en-US" sz="1800" dirty="0"/>
              <a:t>How does UnitedHealthcare plan on addressing these requirements? </a:t>
            </a:r>
          </a:p>
          <a:p>
            <a:pPr marL="0" indent="0">
              <a:buNone/>
            </a:pPr>
            <a:r>
              <a:rPr lang="en-US" sz="1600" dirty="0">
                <a:solidFill>
                  <a:schemeClr val="tx1"/>
                </a:solidFill>
                <a:latin typeface="CIDFont+F1"/>
              </a:rPr>
              <a:t>As with other federal and state laws, UnitedHealthcare is committed to comply with the new requirements and to keep our clients informed on UnitedHealthcare’s approach and options for self-funded clients.</a:t>
            </a:r>
          </a:p>
          <a:p>
            <a:pPr algn="l"/>
            <a:r>
              <a:rPr lang="en-US" sz="1600" dirty="0">
                <a:latin typeface="CIDFont+F1"/>
              </a:rPr>
              <a:t>Under the No Surprises Act member cost-sharing for covered out-of-network (OON) services is based on the “recognized amount” which is determined as follows:</a:t>
            </a:r>
          </a:p>
          <a:p>
            <a:pPr lvl="1"/>
            <a:r>
              <a:rPr lang="en-US" b="0" i="0" u="none" strike="noStrike" baseline="0" dirty="0">
                <a:latin typeface="CIDFont+F1"/>
              </a:rPr>
              <a:t>By applicable state law in states that have a methodology to determine the payment amount for such items/services</a:t>
            </a:r>
          </a:p>
          <a:p>
            <a:pPr lvl="1"/>
            <a:r>
              <a:rPr lang="en-US" b="0" i="0" u="none" strike="noStrike" baseline="0" dirty="0">
                <a:latin typeface="CIDFont+F1"/>
              </a:rPr>
              <a:t>If the state does not have a state law to determine the payment amount, the “qualifying payment amount.”</a:t>
            </a:r>
          </a:p>
          <a:p>
            <a:pPr lvl="2"/>
            <a:r>
              <a:rPr lang="en-US" sz="1400" dirty="0">
                <a:solidFill>
                  <a:schemeClr val="tx1"/>
                </a:solidFill>
                <a:latin typeface="CIDFont+F1"/>
              </a:rPr>
              <a:t>The qualifying payment amount is generally the median of contracted rates for a specific service in the same geographic region within the same insurance market</a:t>
            </a:r>
            <a:r>
              <a:rPr lang="en-US" sz="1600" dirty="0">
                <a:solidFill>
                  <a:schemeClr val="tx1"/>
                </a:solidFill>
                <a:latin typeface="CIDFont+F1"/>
              </a:rPr>
              <a:t>.</a:t>
            </a:r>
          </a:p>
          <a:p>
            <a:pPr algn="l"/>
            <a:r>
              <a:rPr lang="en-US" sz="1600" dirty="0">
                <a:solidFill>
                  <a:srgbClr val="002477"/>
                </a:solidFill>
                <a:latin typeface="CIDFont+F4"/>
              </a:rPr>
              <a:t>How are prior authorization, coverage limits, and member cost-sharing treated for OON services subject to the No Surprises Act?</a:t>
            </a:r>
          </a:p>
          <a:p>
            <a:pPr lvl="1"/>
            <a:r>
              <a:rPr lang="en-US" b="0" i="0" u="none" strike="noStrike" baseline="0" dirty="0">
                <a:solidFill>
                  <a:schemeClr val="tx1"/>
                </a:solidFill>
                <a:latin typeface="CIDFont+F1"/>
              </a:rPr>
              <a:t>Insurers/health plan are prohibited from requiring prior authorization for OON emergency services and may not apply coverage limitations for OON emergency services that are more restrictive than those for INN services.</a:t>
            </a:r>
          </a:p>
          <a:p>
            <a:pPr lvl="1"/>
            <a:r>
              <a:rPr lang="en-US" b="0" i="0" u="none" strike="noStrike" baseline="0" dirty="0">
                <a:solidFill>
                  <a:schemeClr val="tx1"/>
                </a:solidFill>
                <a:latin typeface="CIDFont+F1"/>
              </a:rPr>
              <a:t>Insurers/health plans cannot apply cost sharing for OON covered items and services that is greater than cost-sharing applied to INN covered items and services (e.g., 10% coinsurance for same INN and OON covered items and services). All OON cost-sharing must be counted toward any INN deductible and cost-sharing limits.</a:t>
            </a:r>
            <a:endParaRPr lang="en-US" u="none" strike="noStrike" baseline="0" dirty="0">
              <a:solidFill>
                <a:schemeClr val="tx1"/>
              </a:solidFill>
              <a:latin typeface="CIDFont+F1"/>
            </a:endParaRPr>
          </a:p>
        </p:txBody>
      </p:sp>
    </p:spTree>
    <p:extLst>
      <p:ext uri="{BB962C8B-B14F-4D97-AF65-F5344CB8AC3E}">
        <p14:creationId xmlns:p14="http://schemas.microsoft.com/office/powerpoint/2010/main" val="17584950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Graphic 1">
            <a:extLst>
              <a:ext uri="{FF2B5EF4-FFF2-40B4-BE49-F238E27FC236}">
                <a16:creationId xmlns:a16="http://schemas.microsoft.com/office/drawing/2014/main" id="{0D57E7FA-E8FC-45AC-868F-CDC814493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V="1">
            <a:off x="2599854" y="527562"/>
            <a:ext cx="6992292" cy="5102484"/>
          </a:xfrm>
          <a:custGeom>
            <a:avLst/>
            <a:gdLst/>
            <a:ahLst/>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accent1">
              <a:alpha val="20000"/>
            </a:schemeClr>
          </a:solidFill>
          <a:ln w="32707" cap="flat">
            <a:noFill/>
            <a:prstDash val="solid"/>
            <a:miter/>
          </a:ln>
        </p:spPr>
        <p:txBody>
          <a:bodyPr rtlCol="0" anchor="ctr"/>
          <a:lstStyle/>
          <a:p>
            <a:endParaRPr lang="en-US" dirty="0"/>
          </a:p>
        </p:txBody>
      </p:sp>
      <p:sp useBgFill="1">
        <p:nvSpPr>
          <p:cNvPr id="12" name="Rectangle 11">
            <a:extLst>
              <a:ext uri="{FF2B5EF4-FFF2-40B4-BE49-F238E27FC236}">
                <a16:creationId xmlns:a16="http://schemas.microsoft.com/office/drawing/2014/main" id="{B7BD7FCF-A254-4A97-A15C-319B676226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52FFAF72-6204-4676-9C6F-9A4CC4D918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5962785" cy="6858000"/>
          </a:xfrm>
          <a:custGeom>
            <a:avLst/>
            <a:gdLst>
              <a:gd name="connsiteX0" fmla="*/ 1044839 w 5962785"/>
              <a:gd name="connsiteY0" fmla="*/ 0 h 6858000"/>
              <a:gd name="connsiteX1" fmla="*/ 5962785 w 5962785"/>
              <a:gd name="connsiteY1" fmla="*/ 0 h 6858000"/>
              <a:gd name="connsiteX2" fmla="*/ 5962785 w 5962785"/>
              <a:gd name="connsiteY2" fmla="*/ 6858000 h 6858000"/>
              <a:gd name="connsiteX3" fmla="*/ 1469886 w 5962785"/>
              <a:gd name="connsiteY3" fmla="*/ 6858000 h 6858000"/>
              <a:gd name="connsiteX4" fmla="*/ 1416006 w 5962785"/>
              <a:gd name="connsiteY4" fmla="*/ 6823984 h 6858000"/>
              <a:gd name="connsiteX5" fmla="*/ 1232473 w 5962785"/>
              <a:gd name="connsiteY5" fmla="*/ 6733873 h 6858000"/>
              <a:gd name="connsiteX6" fmla="*/ 1075471 w 5962785"/>
              <a:gd name="connsiteY6" fmla="*/ 6503186 h 6858000"/>
              <a:gd name="connsiteX7" fmla="*/ 1020229 w 5962785"/>
              <a:gd name="connsiteY7" fmla="*/ 6438306 h 6858000"/>
              <a:gd name="connsiteX8" fmla="*/ 883579 w 5962785"/>
              <a:gd name="connsiteY8" fmla="*/ 6351798 h 6858000"/>
              <a:gd name="connsiteX9" fmla="*/ 645167 w 5962785"/>
              <a:gd name="connsiteY9" fmla="*/ 6167969 h 6858000"/>
              <a:gd name="connsiteX10" fmla="*/ 732391 w 5962785"/>
              <a:gd name="connsiteY10" fmla="*/ 6124716 h 6858000"/>
              <a:gd name="connsiteX11" fmla="*/ 985339 w 5962785"/>
              <a:gd name="connsiteY11" fmla="*/ 6236455 h 6858000"/>
              <a:gd name="connsiteX12" fmla="*/ 1168509 w 5962785"/>
              <a:gd name="connsiteY12" fmla="*/ 6265291 h 6858000"/>
              <a:gd name="connsiteX13" fmla="*/ 909746 w 5962785"/>
              <a:gd name="connsiteY13" fmla="*/ 6070649 h 6858000"/>
              <a:gd name="connsiteX14" fmla="*/ 659704 w 5962785"/>
              <a:gd name="connsiteY14" fmla="*/ 5818335 h 6858000"/>
              <a:gd name="connsiteX15" fmla="*/ 851597 w 5962785"/>
              <a:gd name="connsiteY15" fmla="*/ 5865193 h 6858000"/>
              <a:gd name="connsiteX16" fmla="*/ 860319 w 5962785"/>
              <a:gd name="connsiteY16" fmla="*/ 5832753 h 6858000"/>
              <a:gd name="connsiteX17" fmla="*/ 691686 w 5962785"/>
              <a:gd name="connsiteY17" fmla="*/ 5533581 h 6858000"/>
              <a:gd name="connsiteX18" fmla="*/ 610278 w 5962785"/>
              <a:gd name="connsiteY18" fmla="*/ 5411029 h 6858000"/>
              <a:gd name="connsiteX19" fmla="*/ 238123 w 5962785"/>
              <a:gd name="connsiteY19" fmla="*/ 5046976 h 6858000"/>
              <a:gd name="connsiteX20" fmla="*/ 592833 w 5962785"/>
              <a:gd name="connsiteY20" fmla="*/ 5209177 h 6858000"/>
              <a:gd name="connsiteX21" fmla="*/ 226494 w 5962785"/>
              <a:gd name="connsiteY21" fmla="*/ 4855939 h 6858000"/>
              <a:gd name="connsiteX22" fmla="*/ 49139 w 5962785"/>
              <a:gd name="connsiteY22" fmla="*/ 4726177 h 6858000"/>
              <a:gd name="connsiteX23" fmla="*/ 5527 w 5962785"/>
              <a:gd name="connsiteY23" fmla="*/ 4650483 h 6858000"/>
              <a:gd name="connsiteX24" fmla="*/ 84029 w 5962785"/>
              <a:gd name="connsiteY24" fmla="*/ 4632460 h 6858000"/>
              <a:gd name="connsiteX25" fmla="*/ 325347 w 5962785"/>
              <a:gd name="connsiteY25" fmla="*/ 4661296 h 6858000"/>
              <a:gd name="connsiteX26" fmla="*/ 25879 w 5962785"/>
              <a:gd name="connsiteY26" fmla="*/ 4423401 h 6858000"/>
              <a:gd name="connsiteX27" fmla="*/ 249753 w 5962785"/>
              <a:gd name="connsiteY27" fmla="*/ 4459446 h 6858000"/>
              <a:gd name="connsiteX28" fmla="*/ 313718 w 5962785"/>
              <a:gd name="connsiteY28" fmla="*/ 4365729 h 6858000"/>
              <a:gd name="connsiteX29" fmla="*/ 418386 w 5962785"/>
              <a:gd name="connsiteY29" fmla="*/ 4214341 h 6858000"/>
              <a:gd name="connsiteX30" fmla="*/ 491072 w 5962785"/>
              <a:gd name="connsiteY30" fmla="*/ 4131438 h 6858000"/>
              <a:gd name="connsiteX31" fmla="*/ 520147 w 5962785"/>
              <a:gd name="connsiteY31" fmla="*/ 3864706 h 6858000"/>
              <a:gd name="connsiteX32" fmla="*/ 459090 w 5962785"/>
              <a:gd name="connsiteY32" fmla="*/ 3572743 h 6858000"/>
              <a:gd name="connsiteX33" fmla="*/ 290458 w 5962785"/>
              <a:gd name="connsiteY33" fmla="*/ 3424959 h 6858000"/>
              <a:gd name="connsiteX34" fmla="*/ 339884 w 5962785"/>
              <a:gd name="connsiteY34" fmla="*/ 3259153 h 6858000"/>
              <a:gd name="connsiteX35" fmla="*/ 697501 w 5962785"/>
              <a:gd name="connsiteY35" fmla="*/ 3360078 h 6858000"/>
              <a:gd name="connsiteX36" fmla="*/ 165437 w 5962785"/>
              <a:gd name="connsiteY36" fmla="*/ 2967190 h 6858000"/>
              <a:gd name="connsiteX37" fmla="*/ 255568 w 5962785"/>
              <a:gd name="connsiteY37" fmla="*/ 2949167 h 6858000"/>
              <a:gd name="connsiteX38" fmla="*/ 578296 w 5962785"/>
              <a:gd name="connsiteY38" fmla="*/ 2725691 h 6858000"/>
              <a:gd name="connsiteX39" fmla="*/ 595740 w 5962785"/>
              <a:gd name="connsiteY39" fmla="*/ 2714876 h 6858000"/>
              <a:gd name="connsiteX40" fmla="*/ 650982 w 5962785"/>
              <a:gd name="connsiteY40" fmla="*/ 2574301 h 6858000"/>
              <a:gd name="connsiteX41" fmla="*/ 825429 w 5962785"/>
              <a:gd name="connsiteY41" fmla="*/ 2552674 h 6858000"/>
              <a:gd name="connsiteX42" fmla="*/ 970802 w 5962785"/>
              <a:gd name="connsiteY42" fmla="*/ 2585115 h 6858000"/>
              <a:gd name="connsiteX43" fmla="*/ 1127805 w 5962785"/>
              <a:gd name="connsiteY43" fmla="*/ 2545465 h 6858000"/>
              <a:gd name="connsiteX44" fmla="*/ 1267362 w 5962785"/>
              <a:gd name="connsiteY44" fmla="*/ 2563488 h 6858000"/>
              <a:gd name="connsiteX45" fmla="*/ 1386568 w 5962785"/>
              <a:gd name="connsiteY45" fmla="*/ 2538257 h 6858000"/>
              <a:gd name="connsiteX46" fmla="*/ 1270270 w 5962785"/>
              <a:gd name="connsiteY46" fmla="*/ 2419309 h 6858000"/>
              <a:gd name="connsiteX47" fmla="*/ 1107453 w 5962785"/>
              <a:gd name="connsiteY47" fmla="*/ 2419309 h 6858000"/>
              <a:gd name="connsiteX48" fmla="*/ 991154 w 5962785"/>
              <a:gd name="connsiteY48" fmla="*/ 2343615 h 6858000"/>
              <a:gd name="connsiteX49" fmla="*/ 880671 w 5962785"/>
              <a:gd name="connsiteY49" fmla="*/ 2206645 h 6858000"/>
              <a:gd name="connsiteX50" fmla="*/ 491072 w 5962785"/>
              <a:gd name="connsiteY50" fmla="*/ 1986771 h 6858000"/>
              <a:gd name="connsiteX51" fmla="*/ 421293 w 5962785"/>
              <a:gd name="connsiteY51" fmla="*/ 1903868 h 6858000"/>
              <a:gd name="connsiteX52" fmla="*/ 1531941 w 5962785"/>
              <a:gd name="connsiteY52" fmla="*/ 2224667 h 6858000"/>
              <a:gd name="connsiteX53" fmla="*/ 1188861 w 5962785"/>
              <a:gd name="connsiteY53" fmla="*/ 2091301 h 6858000"/>
              <a:gd name="connsiteX54" fmla="*/ 1421458 w 5962785"/>
              <a:gd name="connsiteY54" fmla="*/ 2116532 h 6858000"/>
              <a:gd name="connsiteX55" fmla="*/ 1549386 w 5962785"/>
              <a:gd name="connsiteY55" fmla="*/ 2026420 h 6858000"/>
              <a:gd name="connsiteX56" fmla="*/ 1549386 w 5962785"/>
              <a:gd name="connsiteY56" fmla="*/ 1997584 h 6858000"/>
              <a:gd name="connsiteX57" fmla="*/ 1453440 w 5962785"/>
              <a:gd name="connsiteY57" fmla="*/ 1914682 h 6858000"/>
              <a:gd name="connsiteX58" fmla="*/ 1398198 w 5962785"/>
              <a:gd name="connsiteY58" fmla="*/ 1860614 h 6858000"/>
              <a:gd name="connsiteX59" fmla="*/ 1247011 w 5962785"/>
              <a:gd name="connsiteY59" fmla="*/ 1665972 h 6858000"/>
              <a:gd name="connsiteX60" fmla="*/ 1354586 w 5962785"/>
              <a:gd name="connsiteY60" fmla="*/ 1644345 h 6858000"/>
              <a:gd name="connsiteX61" fmla="*/ 1395290 w 5962785"/>
              <a:gd name="connsiteY61" fmla="*/ 1604696 h 6858000"/>
              <a:gd name="connsiteX62" fmla="*/ 1366216 w 5962785"/>
              <a:gd name="connsiteY62" fmla="*/ 1547025 h 6858000"/>
              <a:gd name="connsiteX63" fmla="*/ 1031858 w 5962785"/>
              <a:gd name="connsiteY63" fmla="*/ 1370405 h 6858000"/>
              <a:gd name="connsiteX64" fmla="*/ 1005692 w 5962785"/>
              <a:gd name="connsiteY64" fmla="*/ 1233435 h 6858000"/>
              <a:gd name="connsiteX65" fmla="*/ 1069655 w 5962785"/>
              <a:gd name="connsiteY65" fmla="*/ 1211808 h 6858000"/>
              <a:gd name="connsiteX66" fmla="*/ 1142342 w 5962785"/>
              <a:gd name="connsiteY66" fmla="*/ 1222621 h 6858000"/>
              <a:gd name="connsiteX67" fmla="*/ 1084193 w 5962785"/>
              <a:gd name="connsiteY67" fmla="*/ 1114487 h 6858000"/>
              <a:gd name="connsiteX68" fmla="*/ 848689 w 5962785"/>
              <a:gd name="connsiteY68" fmla="*/ 1006353 h 6858000"/>
              <a:gd name="connsiteX69" fmla="*/ 805077 w 5962785"/>
              <a:gd name="connsiteY69" fmla="*/ 948681 h 6858000"/>
              <a:gd name="connsiteX70" fmla="*/ 863226 w 5962785"/>
              <a:gd name="connsiteY70" fmla="*/ 919844 h 6858000"/>
              <a:gd name="connsiteX71" fmla="*/ 906838 w 5962785"/>
              <a:gd name="connsiteY71" fmla="*/ 909031 h 6858000"/>
              <a:gd name="connsiteX72" fmla="*/ 5527 w 5962785"/>
              <a:gd name="connsiteY72" fmla="*/ 458471 h 6858000"/>
              <a:gd name="connsiteX73" fmla="*/ 209049 w 5962785"/>
              <a:gd name="connsiteY73" fmla="*/ 454867 h 6858000"/>
              <a:gd name="connsiteX74" fmla="*/ 409664 w 5962785"/>
              <a:gd name="connsiteY74" fmla="*/ 526956 h 6858000"/>
              <a:gd name="connsiteX75" fmla="*/ 621908 w 5962785"/>
              <a:gd name="connsiteY75" fmla="*/ 516143 h 6858000"/>
              <a:gd name="connsiteX76" fmla="*/ 822522 w 5962785"/>
              <a:gd name="connsiteY76" fmla="*/ 552188 h 6858000"/>
              <a:gd name="connsiteX77" fmla="*/ 996969 w 5962785"/>
              <a:gd name="connsiteY77" fmla="*/ 552188 h 6858000"/>
              <a:gd name="connsiteX78" fmla="*/ 834151 w 5962785"/>
              <a:gd name="connsiteY78" fmla="*/ 498120 h 6858000"/>
              <a:gd name="connsiteX79" fmla="*/ 773095 w 5962785"/>
              <a:gd name="connsiteY79" fmla="*/ 408008 h 6858000"/>
              <a:gd name="connsiteX80" fmla="*/ 793447 w 5962785"/>
              <a:gd name="connsiteY80" fmla="*/ 325106 h 6858000"/>
              <a:gd name="connsiteX81" fmla="*/ 860319 w 5962785"/>
              <a:gd name="connsiteY81" fmla="*/ 350336 h 6858000"/>
              <a:gd name="connsiteX82" fmla="*/ 938820 w 5962785"/>
              <a:gd name="connsiteY82" fmla="*/ 444054 h 6858000"/>
              <a:gd name="connsiteX83" fmla="*/ 956265 w 5962785"/>
              <a:gd name="connsiteY83" fmla="*/ 386381 h 6858000"/>
              <a:gd name="connsiteX84" fmla="*/ 1002784 w 5962785"/>
              <a:gd name="connsiteY84" fmla="*/ 343127 h 6858000"/>
              <a:gd name="connsiteX85" fmla="*/ 1270270 w 5962785"/>
              <a:gd name="connsiteY85" fmla="*/ 364755 h 6858000"/>
              <a:gd name="connsiteX86" fmla="*/ 1092915 w 5962785"/>
              <a:gd name="connsiteY86" fmla="*/ 180926 h 6858000"/>
              <a:gd name="connsiteX87" fmla="*/ 979525 w 5962785"/>
              <a:gd name="connsiteY87" fmla="*/ 152090 h 6858000"/>
              <a:gd name="connsiteX88" fmla="*/ 953358 w 5962785"/>
              <a:gd name="connsiteY88" fmla="*/ 76396 h 6858000"/>
              <a:gd name="connsiteX89" fmla="*/ 1005692 w 5962785"/>
              <a:gd name="connsiteY89" fmla="*/ 58373 h 6858000"/>
              <a:gd name="connsiteX90" fmla="*/ 1267362 w 5962785"/>
              <a:gd name="connsiteY90" fmla="*/ 123254 h 6858000"/>
              <a:gd name="connsiteX91" fmla="*/ 1310975 w 5962785"/>
              <a:gd name="connsiteY91" fmla="*/ 98023 h 6858000"/>
              <a:gd name="connsiteX92" fmla="*/ 1159787 w 5962785"/>
              <a:gd name="connsiteY92" fmla="*/ 4350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Text Placeholder 2">
            <a:extLst>
              <a:ext uri="{FF2B5EF4-FFF2-40B4-BE49-F238E27FC236}">
                <a16:creationId xmlns:a16="http://schemas.microsoft.com/office/drawing/2014/main" id="{C0DB77DE-FC21-430A-A9C9-25AC2B69BCE0}"/>
              </a:ext>
            </a:extLst>
          </p:cNvPr>
          <p:cNvSpPr>
            <a:spLocks noGrp="1"/>
          </p:cNvSpPr>
          <p:nvPr>
            <p:ph type="body" idx="1"/>
          </p:nvPr>
        </p:nvSpPr>
        <p:spPr>
          <a:xfrm>
            <a:off x="643467" y="5277684"/>
            <a:ext cx="4620584" cy="775494"/>
          </a:xfrm>
        </p:spPr>
        <p:txBody>
          <a:bodyPr vert="horz" lIns="91440" tIns="45720" rIns="91440" bIns="45720" rtlCol="0">
            <a:normAutofit/>
          </a:bodyPr>
          <a:lstStyle/>
          <a:p>
            <a:endParaRPr lang="en-US"/>
          </a:p>
        </p:txBody>
      </p:sp>
      <p:sp>
        <p:nvSpPr>
          <p:cNvPr id="2" name="Title 1">
            <a:extLst>
              <a:ext uri="{FF2B5EF4-FFF2-40B4-BE49-F238E27FC236}">
                <a16:creationId xmlns:a16="http://schemas.microsoft.com/office/drawing/2014/main" id="{E01D1AE1-FF5B-4478-964D-21701A75B91D}"/>
              </a:ext>
            </a:extLst>
          </p:cNvPr>
          <p:cNvSpPr>
            <a:spLocks noGrp="1"/>
          </p:cNvSpPr>
          <p:nvPr>
            <p:ph type="title"/>
          </p:nvPr>
        </p:nvSpPr>
        <p:spPr>
          <a:xfrm>
            <a:off x="643468" y="643467"/>
            <a:ext cx="4620584" cy="4567137"/>
          </a:xfrm>
        </p:spPr>
        <p:txBody>
          <a:bodyPr vert="horz" lIns="91440" tIns="45720" rIns="91440" bIns="45720" rtlCol="0" anchor="b">
            <a:normAutofit/>
          </a:bodyPr>
          <a:lstStyle/>
          <a:p>
            <a:endParaRPr lang="en-US"/>
          </a:p>
        </p:txBody>
      </p:sp>
      <p:pic>
        <p:nvPicPr>
          <p:cNvPr id="5" name="Picture 4" descr="Logo, company name&#10;&#10;Description automatically generated">
            <a:extLst>
              <a:ext uri="{FF2B5EF4-FFF2-40B4-BE49-F238E27FC236}">
                <a16:creationId xmlns:a16="http://schemas.microsoft.com/office/drawing/2014/main" id="{6BC33ED4-9E08-44FF-8D1F-03412E5919B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62785" y="2212229"/>
            <a:ext cx="5738517" cy="2998375"/>
          </a:xfrm>
          <a:prstGeom prst="rect">
            <a:avLst/>
          </a:prstGeom>
        </p:spPr>
      </p:pic>
    </p:spTree>
    <p:extLst>
      <p:ext uri="{BB962C8B-B14F-4D97-AF65-F5344CB8AC3E}">
        <p14:creationId xmlns:p14="http://schemas.microsoft.com/office/powerpoint/2010/main" val="162502368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Logo&#10;&#10;Description automatically generated">
            <a:extLst>
              <a:ext uri="{FF2B5EF4-FFF2-40B4-BE49-F238E27FC236}">
                <a16:creationId xmlns:a16="http://schemas.microsoft.com/office/drawing/2014/main" id="{7F0DA75A-8A51-4725-980E-145A3169A00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1910" y="2275659"/>
            <a:ext cx="6680490" cy="3502571"/>
          </a:xfrm>
          <a:prstGeom prst="rect">
            <a:avLst/>
          </a:prstGeom>
        </p:spPr>
      </p:pic>
    </p:spTree>
    <p:extLst>
      <p:ext uri="{BB962C8B-B14F-4D97-AF65-F5344CB8AC3E}">
        <p14:creationId xmlns:p14="http://schemas.microsoft.com/office/powerpoint/2010/main" val="154632959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B13A024-D0CB-4FD9-A0FD-E4F7657F8916}"/>
              </a:ext>
            </a:extLst>
          </p:cNvPr>
          <p:cNvSpPr txBox="1"/>
          <p:nvPr/>
        </p:nvSpPr>
        <p:spPr>
          <a:xfrm>
            <a:off x="1608970" y="3013502"/>
            <a:ext cx="8974060" cy="830997"/>
          </a:xfrm>
          <a:prstGeom prst="rect">
            <a:avLst/>
          </a:prstGeom>
          <a:noFill/>
        </p:spPr>
        <p:txBody>
          <a:bodyPr wrap="none" rtlCol="0">
            <a:spAutoFit/>
          </a:bodyPr>
          <a:lstStyle/>
          <a:p>
            <a:pPr defTabSz="457200"/>
            <a:r>
              <a:rPr lang="en-US" sz="4800" dirty="0">
                <a:solidFill>
                  <a:srgbClr val="87189D"/>
                </a:solidFill>
                <a:latin typeface="Arial" panose="020B0604020202020204" pitchFamily="34" charset="0"/>
                <a:cs typeface="Arial" panose="020B0604020202020204" pitchFamily="34" charset="0"/>
              </a:rPr>
              <a:t>Welcome to Friday Health Plans</a:t>
            </a:r>
          </a:p>
        </p:txBody>
      </p:sp>
    </p:spTree>
    <p:extLst>
      <p:ext uri="{BB962C8B-B14F-4D97-AF65-F5344CB8AC3E}">
        <p14:creationId xmlns:p14="http://schemas.microsoft.com/office/powerpoint/2010/main" val="16223408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D1745A-6153-4B04-814A-F13D353E5D65}"/>
              </a:ext>
            </a:extLst>
          </p:cNvPr>
          <p:cNvSpPr>
            <a:spLocks noGrp="1"/>
          </p:cNvSpPr>
          <p:nvPr>
            <p:ph type="title"/>
          </p:nvPr>
        </p:nvSpPr>
        <p:spPr/>
        <p:txBody>
          <a:bodyPr/>
          <a:lstStyle/>
          <a:p>
            <a:r>
              <a:rPr lang="en-US" dirty="0">
                <a:solidFill>
                  <a:srgbClr val="87189D"/>
                </a:solidFill>
              </a:rPr>
              <a:t>Why Friday Health Plans</a:t>
            </a:r>
          </a:p>
        </p:txBody>
      </p:sp>
      <p:sp>
        <p:nvSpPr>
          <p:cNvPr id="3" name="Content Placeholder 2">
            <a:extLst>
              <a:ext uri="{FF2B5EF4-FFF2-40B4-BE49-F238E27FC236}">
                <a16:creationId xmlns:a16="http://schemas.microsoft.com/office/drawing/2014/main" id="{61BFAF8E-5EC9-4020-81A3-7E60A1F65F5F}"/>
              </a:ext>
            </a:extLst>
          </p:cNvPr>
          <p:cNvSpPr>
            <a:spLocks noGrp="1"/>
          </p:cNvSpPr>
          <p:nvPr>
            <p:ph idx="1"/>
          </p:nvPr>
        </p:nvSpPr>
        <p:spPr>
          <a:xfrm>
            <a:off x="862908" y="1423284"/>
            <a:ext cx="10515600" cy="5091816"/>
          </a:xfrm>
        </p:spPr>
        <p:txBody>
          <a:bodyPr>
            <a:noAutofit/>
          </a:bodyPr>
          <a:lstStyle/>
          <a:p>
            <a:r>
              <a:rPr lang="en-US" sz="2000" dirty="0"/>
              <a:t>Friday Health Plans was specifically built to bring affordable and simple health insurance to the market. </a:t>
            </a:r>
          </a:p>
          <a:p>
            <a:r>
              <a:rPr lang="en-US" sz="2000" dirty="0"/>
              <a:t>We put our members and providers first with a consumer-centric approach. </a:t>
            </a:r>
          </a:p>
          <a:p>
            <a:r>
              <a:rPr lang="en-US" sz="2000" dirty="0"/>
              <a:t>We are a provider friendly health plan: we offer minimal prior authorizations, timely claims payments, easy-to-navigate provider manual, and a quick response to provider inquiries.</a:t>
            </a:r>
          </a:p>
          <a:p>
            <a:r>
              <a:rPr lang="en-US" sz="2000" dirty="0"/>
              <a:t>Easy to use provider portal where providers can check authorization status, access claims </a:t>
            </a:r>
          </a:p>
          <a:p>
            <a:pPr marL="0" indent="0">
              <a:buNone/>
            </a:pPr>
            <a:r>
              <a:rPr lang="en-US" sz="2000" dirty="0"/>
              <a:t>    data, review member, and more!</a:t>
            </a:r>
          </a:p>
          <a:p>
            <a:r>
              <a:rPr lang="en-US" sz="2000" dirty="0"/>
              <a:t>We have local provider relations and contracting team in every market to effectively support our provider partners.</a:t>
            </a:r>
          </a:p>
          <a:p>
            <a:r>
              <a:rPr lang="en-US" sz="2000" dirty="0"/>
              <a:t>Our net-promoter score (customer satisfaction) is much higher than our ACA and other health plans competitors. </a:t>
            </a:r>
          </a:p>
          <a:p>
            <a:r>
              <a:rPr lang="en-US" sz="2000" dirty="0"/>
              <a:t>We offer an innovative benefit design with access to free unlimited PCP and mental			 health visits in MOST plans, access to thousands of generic drugs, and more. </a:t>
            </a:r>
          </a:p>
          <a:p>
            <a:r>
              <a:rPr lang="en-US" sz="2000" dirty="0"/>
              <a:t>Friday Health Plans is projected to continue to grow significantly in the upcoming years. </a:t>
            </a:r>
          </a:p>
          <a:p>
            <a:pPr marL="0" indent="0">
              <a:buNone/>
            </a:pPr>
            <a:endParaRPr lang="en-US" sz="2000" dirty="0"/>
          </a:p>
        </p:txBody>
      </p:sp>
    </p:spTree>
    <p:extLst>
      <p:ext uri="{BB962C8B-B14F-4D97-AF65-F5344CB8AC3E}">
        <p14:creationId xmlns:p14="http://schemas.microsoft.com/office/powerpoint/2010/main" val="292938329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88BBB1-3062-4B77-A955-989DF5D00498}"/>
              </a:ext>
            </a:extLst>
          </p:cNvPr>
          <p:cNvSpPr>
            <a:spLocks noGrp="1"/>
          </p:cNvSpPr>
          <p:nvPr>
            <p:ph type="title"/>
          </p:nvPr>
        </p:nvSpPr>
        <p:spPr/>
        <p:txBody>
          <a:bodyPr/>
          <a:lstStyle/>
          <a:p>
            <a:r>
              <a:rPr lang="en-US" dirty="0">
                <a:solidFill>
                  <a:srgbClr val="87189D"/>
                </a:solidFill>
              </a:rPr>
              <a:t>We’re Purpose Built for Consumers</a:t>
            </a:r>
          </a:p>
        </p:txBody>
      </p:sp>
      <p:graphicFrame>
        <p:nvGraphicFramePr>
          <p:cNvPr id="7" name="Table 7">
            <a:extLst>
              <a:ext uri="{FF2B5EF4-FFF2-40B4-BE49-F238E27FC236}">
                <a16:creationId xmlns:a16="http://schemas.microsoft.com/office/drawing/2014/main" id="{205DFEC0-DFCA-4386-BB1E-ADA9B59EEB45}"/>
              </a:ext>
            </a:extLst>
          </p:cNvPr>
          <p:cNvGraphicFramePr>
            <a:graphicFrameLocks noGrp="1"/>
          </p:cNvGraphicFramePr>
          <p:nvPr>
            <p:ph idx="1"/>
          </p:nvPr>
        </p:nvGraphicFramePr>
        <p:xfrm>
          <a:off x="926976" y="1416429"/>
          <a:ext cx="8345361" cy="4911869"/>
        </p:xfrm>
        <a:graphic>
          <a:graphicData uri="http://schemas.openxmlformats.org/drawingml/2006/table">
            <a:tbl>
              <a:tblPr firstRow="1" bandRow="1">
                <a:tableStyleId>{74C1A8A3-306A-4EB7-A6B1-4F7E0EB9C5D6}</a:tableStyleId>
              </a:tblPr>
              <a:tblGrid>
                <a:gridCol w="2781787">
                  <a:extLst>
                    <a:ext uri="{9D8B030D-6E8A-4147-A177-3AD203B41FA5}">
                      <a16:colId xmlns:a16="http://schemas.microsoft.com/office/drawing/2014/main" val="2212504311"/>
                    </a:ext>
                  </a:extLst>
                </a:gridCol>
                <a:gridCol w="2781787">
                  <a:extLst>
                    <a:ext uri="{9D8B030D-6E8A-4147-A177-3AD203B41FA5}">
                      <a16:colId xmlns:a16="http://schemas.microsoft.com/office/drawing/2014/main" val="202396839"/>
                    </a:ext>
                  </a:extLst>
                </a:gridCol>
                <a:gridCol w="2781787">
                  <a:extLst>
                    <a:ext uri="{9D8B030D-6E8A-4147-A177-3AD203B41FA5}">
                      <a16:colId xmlns:a16="http://schemas.microsoft.com/office/drawing/2014/main" val="2239802745"/>
                    </a:ext>
                  </a:extLst>
                </a:gridCol>
              </a:tblGrid>
              <a:tr h="795787">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800" b="1" u="sng" dirty="0">
                          <a:solidFill>
                            <a:schemeClr val="bg1"/>
                          </a:solidFill>
                        </a:rPr>
                        <a:t>Consumer Focus</a:t>
                      </a:r>
                      <a:endParaRPr lang="en-US" sz="1800" b="1" dirty="0">
                        <a:solidFill>
                          <a:schemeClr val="bg1"/>
                        </a:solidFill>
                      </a:endParaRPr>
                    </a:p>
                    <a:p>
                      <a:endParaRPr lang="en-US" dirty="0"/>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800" b="1" u="sng" dirty="0">
                          <a:solidFill>
                            <a:schemeClr val="bg1"/>
                          </a:solidFill>
                        </a:rPr>
                        <a:t>Innovative Product and Network</a:t>
                      </a:r>
                    </a:p>
                    <a:p>
                      <a:endParaRPr lang="en-US" dirty="0"/>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800" b="1" u="sng" dirty="0">
                          <a:solidFill>
                            <a:schemeClr val="bg1"/>
                          </a:solidFill>
                        </a:rPr>
                        <a:t>Enabled by World Class Tech Platform</a:t>
                      </a:r>
                    </a:p>
                    <a:p>
                      <a:endParaRPr lang="en-US" dirty="0"/>
                    </a:p>
                  </a:txBody>
                  <a:tcPr/>
                </a:tc>
                <a:extLst>
                  <a:ext uri="{0D108BD9-81ED-4DB2-BD59-A6C34878D82A}">
                    <a16:rowId xmlns:a16="http://schemas.microsoft.com/office/drawing/2014/main" val="3174914125"/>
                  </a:ext>
                </a:extLst>
              </a:tr>
              <a:tr h="1034523">
                <a:tc>
                  <a:txBody>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solidFill>
                        </a:rPr>
                        <a:t>Product, network, formulary, Service, experience, marketing all custom built just for individuals and families</a:t>
                      </a:r>
                    </a:p>
                    <a:p>
                      <a:endParaRPr lang="en-US" sz="1200" dirty="0"/>
                    </a:p>
                  </a:txBody>
                  <a:tcPr/>
                </a:tc>
                <a:tc>
                  <a:txBody>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solidFill>
                        </a:rPr>
                        <a:t>Most of our plans include unlimited $0 PCP visits, mental health counseling, &amp; virtual Teladoc doctor visits</a:t>
                      </a:r>
                    </a:p>
                    <a:p>
                      <a:endParaRPr lang="en-US" sz="1200" dirty="0"/>
                    </a:p>
                  </a:txBody>
                  <a:tcPr/>
                </a:tc>
                <a:tc>
                  <a:txBody>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solidFill>
                        </a:rPr>
                        <a:t>Simple benefit and network design is easy to administer</a:t>
                      </a:r>
                    </a:p>
                    <a:p>
                      <a:endParaRPr lang="en-US" sz="1200" dirty="0"/>
                    </a:p>
                  </a:txBody>
                  <a:tcPr/>
                </a:tc>
                <a:extLst>
                  <a:ext uri="{0D108BD9-81ED-4DB2-BD59-A6C34878D82A}">
                    <a16:rowId xmlns:a16="http://schemas.microsoft.com/office/drawing/2014/main" val="2387358835"/>
                  </a:ext>
                </a:extLst>
              </a:tr>
              <a:tr h="772083">
                <a:tc>
                  <a:txBody>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solidFill>
                        </a:rPr>
                        <a:t>All ACA compliant – no “junk” insurance</a:t>
                      </a:r>
                    </a:p>
                  </a:txBody>
                  <a:tcPr/>
                </a:tc>
                <a:tc>
                  <a:txBody>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dirty="0">
                          <a:solidFill>
                            <a:schemeClr val="tx1"/>
                          </a:solidFill>
                        </a:rPr>
                        <a:t>4900+ free generic drugs</a:t>
                      </a:r>
                    </a:p>
                  </a:txBody>
                  <a:tcPr/>
                </a:tc>
                <a:tc>
                  <a:txBody>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solidFill>
                        </a:rPr>
                        <a:t>Implemented and integrated new systems for enrollment, claims, medical and analytics</a:t>
                      </a:r>
                    </a:p>
                    <a:p>
                      <a:endParaRPr lang="en-US" sz="1200" dirty="0"/>
                    </a:p>
                  </a:txBody>
                  <a:tcPr/>
                </a:tc>
                <a:extLst>
                  <a:ext uri="{0D108BD9-81ED-4DB2-BD59-A6C34878D82A}">
                    <a16:rowId xmlns:a16="http://schemas.microsoft.com/office/drawing/2014/main" val="1997338667"/>
                  </a:ext>
                </a:extLst>
              </a:tr>
              <a:tr h="608867">
                <a:tc>
                  <a:txBody>
                    <a:bodyPr/>
                    <a:lstStyle/>
                    <a:p>
                      <a:pPr marL="171450" indent="-171450">
                        <a:buFont typeface="Arial" panose="020B0604020202020204" pitchFamily="34" charset="0"/>
                        <a:buChar char="•"/>
                      </a:pPr>
                      <a:r>
                        <a:rPr lang="en-US" sz="1200" dirty="0">
                          <a:solidFill>
                            <a:schemeClr val="tx1"/>
                          </a:solidFill>
                        </a:rPr>
                        <a:t>Adding simplicity to health insurance</a:t>
                      </a:r>
                    </a:p>
                    <a:p>
                      <a:pPr marL="628650" lvl="1" indent="-171450">
                        <a:buFont typeface="Arial" panose="020B0604020202020204" pitchFamily="34" charset="0"/>
                        <a:buChar char="•"/>
                      </a:pPr>
                      <a:r>
                        <a:rPr lang="en-US" sz="1200" dirty="0">
                          <a:solidFill>
                            <a:schemeClr val="tx1"/>
                          </a:solidFill>
                        </a:rPr>
                        <a:t>Single network per state</a:t>
                      </a:r>
                    </a:p>
                    <a:p>
                      <a:pPr marL="628650" lvl="1" indent="-171450">
                        <a:buFont typeface="Arial" panose="020B0604020202020204" pitchFamily="34" charset="0"/>
                        <a:buChar char="•"/>
                      </a:pPr>
                      <a:r>
                        <a:rPr lang="en-US" sz="1200" dirty="0">
                          <a:solidFill>
                            <a:schemeClr val="tx1"/>
                          </a:solidFill>
                        </a:rPr>
                        <a:t>Single set of covered services across all metal tiers</a:t>
                      </a:r>
                    </a:p>
                    <a:p>
                      <a:pPr marL="628650" lvl="1" indent="-171450">
                        <a:buFont typeface="Arial" panose="020B0604020202020204" pitchFamily="34" charset="0"/>
                        <a:buChar char="•"/>
                      </a:pPr>
                      <a:r>
                        <a:rPr lang="en-US" sz="1200" dirty="0">
                          <a:solidFill>
                            <a:schemeClr val="tx1"/>
                          </a:solidFill>
                        </a:rPr>
                        <a:t>Helping customers understand health insurance</a:t>
                      </a:r>
                    </a:p>
                    <a:p>
                      <a:endParaRPr lang="en-US" sz="1200" dirty="0">
                        <a:solidFill>
                          <a:schemeClr val="tx1"/>
                        </a:solidFill>
                      </a:endParaRPr>
                    </a:p>
                  </a:txBody>
                  <a:tcPr/>
                </a:tc>
                <a:tc>
                  <a:txBody>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solidFill>
                        </a:rPr>
                        <a:t>Wide network of PCPs, peds, OB/Gyns, and mental health provide great access</a:t>
                      </a:r>
                    </a:p>
                    <a:p>
                      <a:endParaRPr lang="en-US" sz="1200" dirty="0"/>
                    </a:p>
                  </a:txBody>
                  <a:tcPr/>
                </a:tc>
                <a:tc>
                  <a:txBody>
                    <a:bodyPr/>
                    <a:lstStyle/>
                    <a:p>
                      <a:endParaRPr lang="en-US" sz="1200" dirty="0"/>
                    </a:p>
                  </a:txBody>
                  <a:tcPr/>
                </a:tc>
                <a:extLst>
                  <a:ext uri="{0D108BD9-81ED-4DB2-BD59-A6C34878D82A}">
                    <a16:rowId xmlns:a16="http://schemas.microsoft.com/office/drawing/2014/main" val="1943483508"/>
                  </a:ext>
                </a:extLst>
              </a:tr>
              <a:tr h="768386">
                <a:tc>
                  <a:txBody>
                    <a:bodyPr/>
                    <a:lstStyle/>
                    <a:p>
                      <a:endParaRPr lang="en-US" sz="1200" dirty="0"/>
                    </a:p>
                  </a:txBody>
                  <a:tcPr/>
                </a:tc>
                <a:tc>
                  <a:txBody>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solidFill>
                        </a:rPr>
                        <a:t>Narrow network of facilities and high-cost specialists to provide value</a:t>
                      </a:r>
                    </a:p>
                    <a:p>
                      <a:endParaRPr lang="en-US" sz="1200" dirty="0"/>
                    </a:p>
                  </a:txBody>
                  <a:tcPr/>
                </a:tc>
                <a:tc>
                  <a:txBody>
                    <a:bodyPr/>
                    <a:lstStyle/>
                    <a:p>
                      <a:endParaRPr lang="en-US" sz="1200" dirty="0"/>
                    </a:p>
                  </a:txBody>
                  <a:tcPr/>
                </a:tc>
                <a:extLst>
                  <a:ext uri="{0D108BD9-81ED-4DB2-BD59-A6C34878D82A}">
                    <a16:rowId xmlns:a16="http://schemas.microsoft.com/office/drawing/2014/main" val="2081980046"/>
                  </a:ext>
                </a:extLst>
              </a:tr>
            </a:tbl>
          </a:graphicData>
        </a:graphic>
      </p:graphicFrame>
    </p:spTree>
    <p:extLst>
      <p:ext uri="{BB962C8B-B14F-4D97-AF65-F5344CB8AC3E}">
        <p14:creationId xmlns:p14="http://schemas.microsoft.com/office/powerpoint/2010/main" val="288796232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6468F3-804F-427B-B8AC-C7E444F5EC88}"/>
              </a:ext>
            </a:extLst>
          </p:cNvPr>
          <p:cNvSpPr>
            <a:spLocks noGrp="1"/>
          </p:cNvSpPr>
          <p:nvPr>
            <p:ph type="title"/>
          </p:nvPr>
        </p:nvSpPr>
        <p:spPr>
          <a:xfrm>
            <a:off x="862908" y="21353"/>
            <a:ext cx="10515600" cy="1325563"/>
          </a:xfrm>
        </p:spPr>
        <p:txBody>
          <a:bodyPr/>
          <a:lstStyle/>
          <a:p>
            <a:r>
              <a:rPr lang="en-US" dirty="0">
                <a:solidFill>
                  <a:srgbClr val="87189D"/>
                </a:solidFill>
              </a:rPr>
              <a:t>Our Founders</a:t>
            </a:r>
          </a:p>
        </p:txBody>
      </p:sp>
      <p:pic>
        <p:nvPicPr>
          <p:cNvPr id="1026" name="Picture 2" descr="Salvatore Gentile, CEO / CO-FOUNDER">
            <a:extLst>
              <a:ext uri="{FF2B5EF4-FFF2-40B4-BE49-F238E27FC236}">
                <a16:creationId xmlns:a16="http://schemas.microsoft.com/office/drawing/2014/main" id="{02F0543E-6A31-49A1-B796-4B192B70B84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551" y="993718"/>
            <a:ext cx="2435283" cy="243528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David Pinkert, PRESIDENT / CO-FOUNDER">
            <a:extLst>
              <a:ext uri="{FF2B5EF4-FFF2-40B4-BE49-F238E27FC236}">
                <a16:creationId xmlns:a16="http://schemas.microsoft.com/office/drawing/2014/main" id="{3669BCE0-8374-41FC-8969-1C1477BCB884}"/>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6349887" y="993718"/>
            <a:ext cx="2435283" cy="2435283"/>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2D2EF177-DD9A-4A3B-8699-661B676FD934}"/>
              </a:ext>
            </a:extLst>
          </p:cNvPr>
          <p:cNvSpPr txBox="1"/>
          <p:nvPr/>
        </p:nvSpPr>
        <p:spPr>
          <a:xfrm>
            <a:off x="3515474" y="2926777"/>
            <a:ext cx="2435282" cy="369332"/>
          </a:xfrm>
          <a:prstGeom prst="rect">
            <a:avLst/>
          </a:prstGeom>
          <a:noFill/>
        </p:spPr>
        <p:txBody>
          <a:bodyPr wrap="none" rtlCol="0">
            <a:spAutoFit/>
          </a:bodyPr>
          <a:lstStyle/>
          <a:p>
            <a:pPr defTabSz="457200"/>
            <a:r>
              <a:rPr lang="en-US" b="1" dirty="0">
                <a:solidFill>
                  <a:srgbClr val="292929"/>
                </a:solidFill>
                <a:latin typeface="ProximaNova"/>
              </a:rPr>
              <a:t>Salvatore Gentile - CEO </a:t>
            </a:r>
          </a:p>
        </p:txBody>
      </p:sp>
      <p:sp>
        <p:nvSpPr>
          <p:cNvPr id="8" name="TextBox 7">
            <a:extLst>
              <a:ext uri="{FF2B5EF4-FFF2-40B4-BE49-F238E27FC236}">
                <a16:creationId xmlns:a16="http://schemas.microsoft.com/office/drawing/2014/main" id="{37528AE9-6F99-4F01-9E87-5167842CD458}"/>
              </a:ext>
            </a:extLst>
          </p:cNvPr>
          <p:cNvSpPr txBox="1"/>
          <p:nvPr/>
        </p:nvSpPr>
        <p:spPr>
          <a:xfrm>
            <a:off x="8893810" y="2941904"/>
            <a:ext cx="2549288" cy="369332"/>
          </a:xfrm>
          <a:prstGeom prst="rect">
            <a:avLst/>
          </a:prstGeom>
          <a:noFill/>
        </p:spPr>
        <p:txBody>
          <a:bodyPr wrap="none" rtlCol="0">
            <a:spAutoFit/>
          </a:bodyPr>
          <a:lstStyle/>
          <a:p>
            <a:pPr defTabSz="457200"/>
            <a:r>
              <a:rPr lang="en-US" b="1" dirty="0">
                <a:solidFill>
                  <a:srgbClr val="292929"/>
                </a:solidFill>
                <a:latin typeface="ProximaNova"/>
              </a:rPr>
              <a:t>David Pinkert - President</a:t>
            </a:r>
            <a:endParaRPr lang="en-US" dirty="0">
              <a:solidFill>
                <a:prstClr val="black"/>
              </a:solidFill>
              <a:latin typeface="Calibri"/>
            </a:endParaRPr>
          </a:p>
        </p:txBody>
      </p:sp>
      <p:sp>
        <p:nvSpPr>
          <p:cNvPr id="9" name="Title 1">
            <a:extLst>
              <a:ext uri="{FF2B5EF4-FFF2-40B4-BE49-F238E27FC236}">
                <a16:creationId xmlns:a16="http://schemas.microsoft.com/office/drawing/2014/main" id="{DFFA8830-13F5-F5FA-7A03-1A76E0C84FBB}"/>
              </a:ext>
            </a:extLst>
          </p:cNvPr>
          <p:cNvSpPr txBox="1">
            <a:spLocks/>
          </p:cNvSpPr>
          <p:nvPr/>
        </p:nvSpPr>
        <p:spPr>
          <a:xfrm>
            <a:off x="838200" y="3208194"/>
            <a:ext cx="10515600" cy="1325563"/>
          </a:xfrm>
          <a:prstGeom prst="rect">
            <a:avLst/>
          </a:prstGeom>
        </p:spPr>
        <p:txBody>
          <a:bodyPr anchor="ctr" anchorCtr="0"/>
          <a:lstStyle>
            <a:lvl1pPr algn="l" defTabSz="457200" rtl="0" eaLnBrk="1" latinLnBrk="0" hangingPunct="1">
              <a:spcBef>
                <a:spcPct val="0"/>
              </a:spcBef>
              <a:buNone/>
              <a:defRPr sz="4400" kern="1200">
                <a:solidFill>
                  <a:schemeClr val="tx1"/>
                </a:solidFill>
                <a:latin typeface="+mj-lt"/>
                <a:ea typeface="+mj-ea"/>
                <a:cs typeface="+mj-cs"/>
              </a:defRPr>
            </a:lvl1pPr>
          </a:lstStyle>
          <a:p>
            <a:r>
              <a:rPr lang="en-US" dirty="0">
                <a:solidFill>
                  <a:srgbClr val="87189D"/>
                </a:solidFill>
                <a:latin typeface="Calibri"/>
              </a:rPr>
              <a:t>Colorado PRC Team</a:t>
            </a:r>
          </a:p>
        </p:txBody>
      </p:sp>
      <p:sp>
        <p:nvSpPr>
          <p:cNvPr id="10" name="TextBox 9">
            <a:extLst>
              <a:ext uri="{FF2B5EF4-FFF2-40B4-BE49-F238E27FC236}">
                <a16:creationId xmlns:a16="http://schemas.microsoft.com/office/drawing/2014/main" id="{36C3C195-A805-C0BB-0680-9D89ADDFEA43}"/>
              </a:ext>
            </a:extLst>
          </p:cNvPr>
          <p:cNvSpPr txBox="1"/>
          <p:nvPr/>
        </p:nvSpPr>
        <p:spPr>
          <a:xfrm>
            <a:off x="2900646" y="6357224"/>
            <a:ext cx="1668214" cy="369332"/>
          </a:xfrm>
          <a:prstGeom prst="rect">
            <a:avLst/>
          </a:prstGeom>
          <a:noFill/>
        </p:spPr>
        <p:txBody>
          <a:bodyPr wrap="none" rtlCol="0">
            <a:spAutoFit/>
          </a:bodyPr>
          <a:lstStyle/>
          <a:p>
            <a:pPr defTabSz="457200"/>
            <a:r>
              <a:rPr lang="en-US" b="1" dirty="0">
                <a:solidFill>
                  <a:srgbClr val="292929"/>
                </a:solidFill>
                <a:latin typeface="ProximaNova"/>
              </a:rPr>
              <a:t>Kathryn McGee</a:t>
            </a:r>
          </a:p>
        </p:txBody>
      </p:sp>
      <p:sp>
        <p:nvSpPr>
          <p:cNvPr id="11" name="TextBox 10">
            <a:extLst>
              <a:ext uri="{FF2B5EF4-FFF2-40B4-BE49-F238E27FC236}">
                <a16:creationId xmlns:a16="http://schemas.microsoft.com/office/drawing/2014/main" id="{850E09AE-1A62-932F-C0F3-876A3E4D26E6}"/>
              </a:ext>
            </a:extLst>
          </p:cNvPr>
          <p:cNvSpPr txBox="1"/>
          <p:nvPr/>
        </p:nvSpPr>
        <p:spPr>
          <a:xfrm>
            <a:off x="4962328" y="6098607"/>
            <a:ext cx="1387559" cy="369332"/>
          </a:xfrm>
          <a:prstGeom prst="rect">
            <a:avLst/>
          </a:prstGeom>
          <a:noFill/>
        </p:spPr>
        <p:txBody>
          <a:bodyPr wrap="none" rtlCol="0">
            <a:spAutoFit/>
          </a:bodyPr>
          <a:lstStyle/>
          <a:p>
            <a:pPr defTabSz="457200"/>
            <a:r>
              <a:rPr lang="en-US" b="1" dirty="0">
                <a:solidFill>
                  <a:srgbClr val="292929"/>
                </a:solidFill>
                <a:latin typeface="ProximaNova"/>
              </a:rPr>
              <a:t>Jackie Young</a:t>
            </a:r>
          </a:p>
        </p:txBody>
      </p:sp>
      <p:sp>
        <p:nvSpPr>
          <p:cNvPr id="12" name="TextBox 11">
            <a:extLst>
              <a:ext uri="{FF2B5EF4-FFF2-40B4-BE49-F238E27FC236}">
                <a16:creationId xmlns:a16="http://schemas.microsoft.com/office/drawing/2014/main" id="{DBC1FF63-B0C8-C955-3120-FE7D6150E115}"/>
              </a:ext>
            </a:extLst>
          </p:cNvPr>
          <p:cNvSpPr txBox="1"/>
          <p:nvPr/>
        </p:nvSpPr>
        <p:spPr>
          <a:xfrm>
            <a:off x="6630541" y="6458029"/>
            <a:ext cx="2528128" cy="369332"/>
          </a:xfrm>
          <a:prstGeom prst="rect">
            <a:avLst/>
          </a:prstGeom>
          <a:noFill/>
        </p:spPr>
        <p:txBody>
          <a:bodyPr wrap="none" rtlCol="0">
            <a:spAutoFit/>
          </a:bodyPr>
          <a:lstStyle/>
          <a:p>
            <a:pPr defTabSz="457200"/>
            <a:r>
              <a:rPr lang="en-US" b="1" dirty="0">
                <a:solidFill>
                  <a:srgbClr val="292929"/>
                </a:solidFill>
                <a:latin typeface="ProximaNova"/>
              </a:rPr>
              <a:t>Keri Matsunaga-Gottlieb</a:t>
            </a:r>
          </a:p>
        </p:txBody>
      </p:sp>
      <p:pic>
        <p:nvPicPr>
          <p:cNvPr id="13" name="Picture 12">
            <a:extLst>
              <a:ext uri="{FF2B5EF4-FFF2-40B4-BE49-F238E27FC236}">
                <a16:creationId xmlns:a16="http://schemas.microsoft.com/office/drawing/2014/main" id="{80FE06C2-6A90-700A-1A09-534F02B2BDA7}"/>
              </a:ext>
            </a:extLst>
          </p:cNvPr>
          <p:cNvPicPr>
            <a:picLocks noChangeAspect="1"/>
          </p:cNvPicPr>
          <p:nvPr/>
        </p:nvPicPr>
        <p:blipFill>
          <a:blip r:embed="rId4"/>
          <a:stretch>
            <a:fillRect/>
          </a:stretch>
        </p:blipFill>
        <p:spPr>
          <a:xfrm>
            <a:off x="6820808" y="4233033"/>
            <a:ext cx="2143374" cy="2224997"/>
          </a:xfrm>
          <a:prstGeom prst="rect">
            <a:avLst/>
          </a:prstGeom>
        </p:spPr>
      </p:pic>
      <p:pic>
        <p:nvPicPr>
          <p:cNvPr id="14" name="Picture 13">
            <a:extLst>
              <a:ext uri="{FF2B5EF4-FFF2-40B4-BE49-F238E27FC236}">
                <a16:creationId xmlns:a16="http://schemas.microsoft.com/office/drawing/2014/main" id="{7E800B04-5BE4-0BD5-875A-8A865B08B782}"/>
              </a:ext>
            </a:extLst>
          </p:cNvPr>
          <p:cNvPicPr>
            <a:picLocks noChangeAspect="1"/>
          </p:cNvPicPr>
          <p:nvPr/>
        </p:nvPicPr>
        <p:blipFill>
          <a:blip r:embed="rId5"/>
          <a:stretch>
            <a:fillRect/>
          </a:stretch>
        </p:blipFill>
        <p:spPr>
          <a:xfrm>
            <a:off x="3788287" y="4216167"/>
            <a:ext cx="2507318" cy="1882441"/>
          </a:xfrm>
          <a:prstGeom prst="rect">
            <a:avLst/>
          </a:prstGeom>
        </p:spPr>
      </p:pic>
      <p:pic>
        <p:nvPicPr>
          <p:cNvPr id="15" name="Picture 14" descr="A group of people posing for the camera&#10;&#10;Description automatically generated with medium confidence">
            <a:extLst>
              <a:ext uri="{FF2B5EF4-FFF2-40B4-BE49-F238E27FC236}">
                <a16:creationId xmlns:a16="http://schemas.microsoft.com/office/drawing/2014/main" id="{E17F575B-305A-E4F3-49C4-15459FB4CED3}"/>
              </a:ext>
            </a:extLst>
          </p:cNvPr>
          <p:cNvPicPr>
            <a:picLocks noChangeAspect="1"/>
          </p:cNvPicPr>
          <p:nvPr/>
        </p:nvPicPr>
        <p:blipFill>
          <a:blip r:embed="rId6"/>
          <a:stretch>
            <a:fillRect/>
          </a:stretch>
        </p:blipFill>
        <p:spPr>
          <a:xfrm>
            <a:off x="994946" y="4185622"/>
            <a:ext cx="1905701" cy="2540934"/>
          </a:xfrm>
          <a:prstGeom prst="rect">
            <a:avLst/>
          </a:prstGeom>
        </p:spPr>
      </p:pic>
    </p:spTree>
    <p:extLst>
      <p:ext uri="{BB962C8B-B14F-4D97-AF65-F5344CB8AC3E}">
        <p14:creationId xmlns:p14="http://schemas.microsoft.com/office/powerpoint/2010/main" val="6607488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21B095-3B47-4D59-925F-AD1F9136E130}"/>
              </a:ext>
            </a:extLst>
          </p:cNvPr>
          <p:cNvSpPr>
            <a:spLocks noGrp="1"/>
          </p:cNvSpPr>
          <p:nvPr>
            <p:ph type="title"/>
          </p:nvPr>
        </p:nvSpPr>
        <p:spPr/>
        <p:txBody>
          <a:bodyPr/>
          <a:lstStyle/>
          <a:p>
            <a:r>
              <a:rPr lang="en-US" dirty="0">
                <a:solidFill>
                  <a:srgbClr val="87189D"/>
                </a:solidFill>
              </a:rPr>
              <a:t>Company Background</a:t>
            </a:r>
          </a:p>
        </p:txBody>
      </p:sp>
      <p:sp>
        <p:nvSpPr>
          <p:cNvPr id="3" name="Content Placeholder 2">
            <a:extLst>
              <a:ext uri="{FF2B5EF4-FFF2-40B4-BE49-F238E27FC236}">
                <a16:creationId xmlns:a16="http://schemas.microsoft.com/office/drawing/2014/main" id="{B81EB727-F311-4DE5-926D-2147274AF724}"/>
              </a:ext>
            </a:extLst>
          </p:cNvPr>
          <p:cNvSpPr>
            <a:spLocks noGrp="1"/>
          </p:cNvSpPr>
          <p:nvPr>
            <p:ph idx="1"/>
          </p:nvPr>
        </p:nvSpPr>
        <p:spPr>
          <a:xfrm>
            <a:off x="384144" y="1606164"/>
            <a:ext cx="10994365" cy="5130538"/>
          </a:xfrm>
        </p:spPr>
        <p:txBody>
          <a:bodyPr>
            <a:normAutofit fontScale="92500" lnSpcReduction="10000"/>
          </a:bodyPr>
          <a:lstStyle/>
          <a:p>
            <a:r>
              <a:rPr lang="en-US" sz="1700" b="1" dirty="0"/>
              <a:t>2015</a:t>
            </a:r>
          </a:p>
          <a:p>
            <a:pPr lvl="1"/>
            <a:r>
              <a:rPr lang="en-US" sz="1700" dirty="0"/>
              <a:t>Company launch. </a:t>
            </a:r>
          </a:p>
          <a:p>
            <a:r>
              <a:rPr lang="en-US" sz="1700" b="1" dirty="0"/>
              <a:t>2017</a:t>
            </a:r>
            <a:r>
              <a:rPr lang="en-US" sz="1700" dirty="0"/>
              <a:t> </a:t>
            </a:r>
          </a:p>
          <a:p>
            <a:pPr lvl="1"/>
            <a:r>
              <a:rPr lang="en-US" sz="1700" dirty="0">
                <a:cs typeface="Calibri" panose="020F0502020204030204" pitchFamily="34" charset="0"/>
              </a:rPr>
              <a:t>Acquired Colorado Choice Health Plans. Built network in rural Colorado. </a:t>
            </a:r>
          </a:p>
          <a:p>
            <a:pPr lvl="1"/>
            <a:r>
              <a:rPr lang="en-US" sz="1700" dirty="0">
                <a:cs typeface="Arial" panose="020B0604020202020204" pitchFamily="34" charset="0"/>
              </a:rPr>
              <a:t>Fix broken processes in risk adjustment, underwriting and claims processing.</a:t>
            </a:r>
          </a:p>
          <a:p>
            <a:r>
              <a:rPr lang="en-US" sz="1700" b="1" dirty="0">
                <a:cs typeface="Arial" panose="020B0604020202020204" pitchFamily="34" charset="0"/>
              </a:rPr>
              <a:t>2018</a:t>
            </a:r>
          </a:p>
          <a:p>
            <a:pPr lvl="1"/>
            <a:r>
              <a:rPr lang="en-US" sz="1700" dirty="0">
                <a:cs typeface="Arial" panose="020B0604020202020204" pitchFamily="34" charset="0"/>
              </a:rPr>
              <a:t>Expanded to new markets in Colorado. Achieved first profit. </a:t>
            </a:r>
          </a:p>
          <a:p>
            <a:pPr lvl="1"/>
            <a:r>
              <a:rPr lang="en-US" sz="1700" dirty="0">
                <a:cs typeface="Arial" panose="020B0604020202020204" pitchFamily="34" charset="0"/>
              </a:rPr>
              <a:t>Implemented new product and formulary design.</a:t>
            </a:r>
          </a:p>
          <a:p>
            <a:r>
              <a:rPr lang="en-US" sz="1700" b="1" dirty="0">
                <a:cs typeface="Arial" panose="020B0604020202020204" pitchFamily="34" charset="0"/>
              </a:rPr>
              <a:t>2020 </a:t>
            </a:r>
          </a:p>
          <a:p>
            <a:pPr lvl="1"/>
            <a:r>
              <a:rPr lang="en-US" sz="1700" dirty="0">
                <a:cs typeface="Arial" panose="020B0604020202020204" pitchFamily="34" charset="0"/>
              </a:rPr>
              <a:t>Raised $50M in capital for new state expansions.</a:t>
            </a:r>
          </a:p>
          <a:p>
            <a:r>
              <a:rPr lang="en-US" sz="1700" b="1" dirty="0">
                <a:cs typeface="Arial" panose="020B0604020202020204" pitchFamily="34" charset="0"/>
              </a:rPr>
              <a:t>2021</a:t>
            </a:r>
            <a:r>
              <a:rPr lang="en-US" sz="1700" dirty="0">
                <a:cs typeface="Arial" panose="020B0604020202020204" pitchFamily="34" charset="0"/>
              </a:rPr>
              <a:t> </a:t>
            </a:r>
          </a:p>
          <a:p>
            <a:pPr lvl="1"/>
            <a:r>
              <a:rPr lang="en-US" sz="1700" dirty="0">
                <a:cs typeface="Arial" panose="020B0604020202020204" pitchFamily="34" charset="0"/>
              </a:rPr>
              <a:t>Go live in Nevada, New Mexico, and Texas.</a:t>
            </a:r>
          </a:p>
          <a:p>
            <a:pPr lvl="1"/>
            <a:r>
              <a:rPr lang="en-US" sz="1700" dirty="0">
                <a:cs typeface="Arial" panose="020B0604020202020204" pitchFamily="34" charset="0"/>
              </a:rPr>
              <a:t>Secured $160 million in funding.</a:t>
            </a:r>
          </a:p>
          <a:p>
            <a:r>
              <a:rPr lang="en-US" sz="1700" b="1" dirty="0">
                <a:cs typeface="Arial" panose="020B0604020202020204" pitchFamily="34" charset="0"/>
              </a:rPr>
              <a:t>2022</a:t>
            </a:r>
          </a:p>
          <a:p>
            <a:pPr lvl="1"/>
            <a:r>
              <a:rPr lang="en-US" sz="1700" dirty="0">
                <a:cs typeface="Arial" panose="020B0604020202020204" pitchFamily="34" charset="0"/>
              </a:rPr>
              <a:t>Go live in North Carolina, Georgia, and Oklahoma and 12 additional counties in Colorado. </a:t>
            </a:r>
          </a:p>
          <a:p>
            <a:pPr lvl="1"/>
            <a:r>
              <a:rPr lang="en-US" sz="1700" dirty="0">
                <a:cs typeface="Arial" panose="020B0604020202020204" pitchFamily="34" charset="0"/>
              </a:rPr>
              <a:t>Raises $120 million in new funding. </a:t>
            </a:r>
          </a:p>
          <a:p>
            <a:r>
              <a:rPr lang="en-US" sz="1700" b="1" dirty="0">
                <a:cs typeface="Arial" panose="020B0604020202020204" pitchFamily="34" charset="0"/>
              </a:rPr>
              <a:t>2023</a:t>
            </a:r>
          </a:p>
          <a:p>
            <a:pPr lvl="1"/>
            <a:r>
              <a:rPr lang="en-US" sz="1700" dirty="0">
                <a:cs typeface="Arial" panose="020B0604020202020204" pitchFamily="34" charset="0"/>
              </a:rPr>
              <a:t>Pending to go live in Tennessee, Florida, Pennsylvania, Virginia and 9 additional counties in Colorado. </a:t>
            </a:r>
          </a:p>
          <a:p>
            <a:pPr lvl="1"/>
            <a:endParaRPr lang="en-US" sz="1600" dirty="0">
              <a:latin typeface="Calibri" panose="020F0502020204030204" pitchFamily="34" charset="0"/>
              <a:cs typeface="Arial" panose="020B0604020202020204" pitchFamily="34" charset="0"/>
            </a:endParaRPr>
          </a:p>
          <a:p>
            <a:endParaRPr lang="en-US" sz="2800" dirty="0">
              <a:latin typeface="Calibri" panose="020F0502020204030204" pitchFamily="34" charset="0"/>
              <a:cs typeface="Arial" panose="020B0604020202020204" pitchFamily="34" charset="0"/>
            </a:endParaRPr>
          </a:p>
          <a:p>
            <a:endParaRPr lang="en-US" sz="2400" dirty="0">
              <a:latin typeface="Calibri" panose="020F0502020204030204" pitchFamily="34" charset="0"/>
              <a:cs typeface="Calibri" panose="020F0502020204030204" pitchFamily="34" charset="0"/>
            </a:endParaRPr>
          </a:p>
          <a:p>
            <a:endParaRPr lang="en-US" dirty="0"/>
          </a:p>
        </p:txBody>
      </p:sp>
    </p:spTree>
    <p:extLst>
      <p:ext uri="{BB962C8B-B14F-4D97-AF65-F5344CB8AC3E}">
        <p14:creationId xmlns:p14="http://schemas.microsoft.com/office/powerpoint/2010/main" val="177804282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21B095-3B47-4D59-925F-AD1F9136E130}"/>
              </a:ext>
            </a:extLst>
          </p:cNvPr>
          <p:cNvSpPr>
            <a:spLocks noGrp="1"/>
          </p:cNvSpPr>
          <p:nvPr>
            <p:ph type="title"/>
          </p:nvPr>
        </p:nvSpPr>
        <p:spPr/>
        <p:txBody>
          <a:bodyPr/>
          <a:lstStyle/>
          <a:p>
            <a:r>
              <a:rPr lang="en-US" dirty="0">
                <a:solidFill>
                  <a:srgbClr val="87189D"/>
                </a:solidFill>
              </a:rPr>
              <a:t>Benefits People Want and Use</a:t>
            </a:r>
          </a:p>
        </p:txBody>
      </p:sp>
      <p:sp>
        <p:nvSpPr>
          <p:cNvPr id="3" name="Content Placeholder 2">
            <a:extLst>
              <a:ext uri="{FF2B5EF4-FFF2-40B4-BE49-F238E27FC236}">
                <a16:creationId xmlns:a16="http://schemas.microsoft.com/office/drawing/2014/main" id="{B81EB727-F311-4DE5-926D-2147274AF724}"/>
              </a:ext>
            </a:extLst>
          </p:cNvPr>
          <p:cNvSpPr>
            <a:spLocks noGrp="1"/>
          </p:cNvSpPr>
          <p:nvPr>
            <p:ph idx="1"/>
          </p:nvPr>
        </p:nvSpPr>
        <p:spPr/>
        <p:txBody>
          <a:bodyPr>
            <a:normAutofit/>
          </a:bodyPr>
          <a:lstStyle/>
          <a:p>
            <a:r>
              <a:rPr lang="en-US" sz="4000" dirty="0"/>
              <a:t>$0 benefits, before deductible</a:t>
            </a:r>
          </a:p>
          <a:p>
            <a:pPr lvl="1"/>
            <a:r>
              <a:rPr lang="en-US" sz="3600" dirty="0"/>
              <a:t>Unlimited PCP visits*</a:t>
            </a:r>
          </a:p>
          <a:p>
            <a:pPr lvl="1"/>
            <a:r>
              <a:rPr lang="en-US" sz="3600" dirty="0"/>
              <a:t>Unlimited virtual Teladoc doctor visits</a:t>
            </a:r>
          </a:p>
          <a:p>
            <a:pPr lvl="1"/>
            <a:r>
              <a:rPr lang="en-US" sz="3600" dirty="0"/>
              <a:t>Unlimited mental health visits*</a:t>
            </a:r>
          </a:p>
          <a:p>
            <a:pPr lvl="1"/>
            <a:r>
              <a:rPr lang="en-US" sz="3600" dirty="0"/>
              <a:t>Thousands of generic drugs</a:t>
            </a:r>
          </a:p>
          <a:p>
            <a:r>
              <a:rPr lang="en-US" dirty="0"/>
              <a:t>$75 urgent care clinic visits*</a:t>
            </a:r>
          </a:p>
        </p:txBody>
      </p:sp>
      <p:sp>
        <p:nvSpPr>
          <p:cNvPr id="4" name="TextBox 3">
            <a:extLst>
              <a:ext uri="{FF2B5EF4-FFF2-40B4-BE49-F238E27FC236}">
                <a16:creationId xmlns:a16="http://schemas.microsoft.com/office/drawing/2014/main" id="{D5D943F4-59AE-4213-8D26-C6AFB7F1E3BC}"/>
              </a:ext>
            </a:extLst>
          </p:cNvPr>
          <p:cNvSpPr txBox="1"/>
          <p:nvPr/>
        </p:nvSpPr>
        <p:spPr>
          <a:xfrm>
            <a:off x="862908" y="6142168"/>
            <a:ext cx="2751138" cy="369332"/>
          </a:xfrm>
          <a:prstGeom prst="rect">
            <a:avLst/>
          </a:prstGeom>
          <a:noFill/>
        </p:spPr>
        <p:txBody>
          <a:bodyPr wrap="none" rtlCol="0">
            <a:spAutoFit/>
          </a:bodyPr>
          <a:lstStyle/>
          <a:p>
            <a:pPr defTabSz="457200"/>
            <a:r>
              <a:rPr lang="en-US" dirty="0">
                <a:solidFill>
                  <a:prstClr val="black"/>
                </a:solidFill>
                <a:latin typeface="Calibri"/>
              </a:rPr>
              <a:t>*On many, but not all plans</a:t>
            </a:r>
          </a:p>
        </p:txBody>
      </p:sp>
    </p:spTree>
    <p:extLst>
      <p:ext uri="{BB962C8B-B14F-4D97-AF65-F5344CB8AC3E}">
        <p14:creationId xmlns:p14="http://schemas.microsoft.com/office/powerpoint/2010/main" val="313337211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Graphical user interface, text, website&#10;&#10;Description automatically generated">
            <a:extLst>
              <a:ext uri="{FF2B5EF4-FFF2-40B4-BE49-F238E27FC236}">
                <a16:creationId xmlns:a16="http://schemas.microsoft.com/office/drawing/2014/main" id="{2583AE4C-B29E-4491-9AFB-01DFA727EAD3}"/>
              </a:ext>
            </a:extLst>
          </p:cNvPr>
          <p:cNvPicPr>
            <a:picLocks noGrp="1" noChangeAspect="1"/>
          </p:cNvPicPr>
          <p:nvPr>
            <p:ph idx="1"/>
          </p:nvPr>
        </p:nvPicPr>
        <p:blipFill>
          <a:blip r:embed="rId2"/>
          <a:stretch>
            <a:fillRect/>
          </a:stretch>
        </p:blipFill>
        <p:spPr>
          <a:xfrm>
            <a:off x="4554538" y="335993"/>
            <a:ext cx="7029767" cy="1347483"/>
          </a:xfrm>
        </p:spPr>
      </p:pic>
      <p:pic>
        <p:nvPicPr>
          <p:cNvPr id="7" name="Picture 6" descr="Graphical user interface, text&#10;&#10;Description automatically generated">
            <a:extLst>
              <a:ext uri="{FF2B5EF4-FFF2-40B4-BE49-F238E27FC236}">
                <a16:creationId xmlns:a16="http://schemas.microsoft.com/office/drawing/2014/main" id="{6C070880-AB6B-4984-B085-ADE5C438DC58}"/>
              </a:ext>
            </a:extLst>
          </p:cNvPr>
          <p:cNvPicPr>
            <a:picLocks noChangeAspect="1"/>
          </p:cNvPicPr>
          <p:nvPr/>
        </p:nvPicPr>
        <p:blipFill>
          <a:blip r:embed="rId3"/>
          <a:stretch>
            <a:fillRect/>
          </a:stretch>
        </p:blipFill>
        <p:spPr>
          <a:xfrm>
            <a:off x="234950" y="1929170"/>
            <a:ext cx="7043738" cy="1352824"/>
          </a:xfrm>
          <a:prstGeom prst="rect">
            <a:avLst/>
          </a:prstGeom>
        </p:spPr>
      </p:pic>
      <p:pic>
        <p:nvPicPr>
          <p:cNvPr id="9" name="Picture 8" descr="Graphical user interface, application&#10;&#10;Description automatically generated">
            <a:extLst>
              <a:ext uri="{FF2B5EF4-FFF2-40B4-BE49-F238E27FC236}">
                <a16:creationId xmlns:a16="http://schemas.microsoft.com/office/drawing/2014/main" id="{422C6082-1550-4686-84A2-F1CB3E223605}"/>
              </a:ext>
            </a:extLst>
          </p:cNvPr>
          <p:cNvPicPr>
            <a:picLocks noChangeAspect="1"/>
          </p:cNvPicPr>
          <p:nvPr/>
        </p:nvPicPr>
        <p:blipFill>
          <a:blip r:embed="rId4"/>
          <a:stretch>
            <a:fillRect/>
          </a:stretch>
        </p:blipFill>
        <p:spPr>
          <a:xfrm>
            <a:off x="3149601" y="3527689"/>
            <a:ext cx="7153373" cy="1373880"/>
          </a:xfrm>
          <a:prstGeom prst="rect">
            <a:avLst/>
          </a:prstGeom>
        </p:spPr>
      </p:pic>
      <p:pic>
        <p:nvPicPr>
          <p:cNvPr id="11" name="Picture 10" descr="Graphical user interface, application&#10;&#10;Description automatically generated">
            <a:extLst>
              <a:ext uri="{FF2B5EF4-FFF2-40B4-BE49-F238E27FC236}">
                <a16:creationId xmlns:a16="http://schemas.microsoft.com/office/drawing/2014/main" id="{C8EBC58B-0898-4046-8D32-297C262FBAE4}"/>
              </a:ext>
            </a:extLst>
          </p:cNvPr>
          <p:cNvPicPr>
            <a:picLocks noChangeAspect="1"/>
          </p:cNvPicPr>
          <p:nvPr/>
        </p:nvPicPr>
        <p:blipFill>
          <a:blip r:embed="rId5"/>
          <a:stretch>
            <a:fillRect/>
          </a:stretch>
        </p:blipFill>
        <p:spPr>
          <a:xfrm>
            <a:off x="207201" y="5210841"/>
            <a:ext cx="7164769" cy="1373880"/>
          </a:xfrm>
          <a:prstGeom prst="rect">
            <a:avLst/>
          </a:prstGeom>
        </p:spPr>
      </p:pic>
    </p:spTree>
    <p:extLst>
      <p:ext uri="{BB962C8B-B14F-4D97-AF65-F5344CB8AC3E}">
        <p14:creationId xmlns:p14="http://schemas.microsoft.com/office/powerpoint/2010/main" val="31871960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Who We Serve</a:t>
            </a:r>
          </a:p>
        </p:txBody>
      </p:sp>
      <p:sp>
        <p:nvSpPr>
          <p:cNvPr id="6" name="Content Placeholder 5"/>
          <p:cNvSpPr>
            <a:spLocks noGrp="1"/>
          </p:cNvSpPr>
          <p:nvPr>
            <p:ph idx="1"/>
          </p:nvPr>
        </p:nvSpPr>
        <p:spPr>
          <a:xfrm>
            <a:off x="2206195" y="1236576"/>
            <a:ext cx="2893028" cy="4895156"/>
          </a:xfrm>
        </p:spPr>
        <p:txBody>
          <a:bodyPr/>
          <a:lstStyle/>
          <a:p>
            <a:pPr marL="0" indent="0">
              <a:buNone/>
            </a:pPr>
            <a:r>
              <a:rPr lang="en-US" b="1" dirty="0">
                <a:solidFill>
                  <a:schemeClr val="accent2"/>
                </a:solidFill>
              </a:rPr>
              <a:t>Change Agents</a:t>
            </a:r>
          </a:p>
          <a:p>
            <a:pPr marL="0" indent="0">
              <a:buNone/>
            </a:pPr>
            <a:r>
              <a:rPr lang="en-US" dirty="0"/>
              <a:t>Individuals, communities, or organizations working to lower costs, improve care, and make Colorado healthier.</a:t>
            </a:r>
          </a:p>
        </p:txBody>
      </p:sp>
      <p:grpSp>
        <p:nvGrpSpPr>
          <p:cNvPr id="42" name="Group 41"/>
          <p:cNvGrpSpPr/>
          <p:nvPr/>
        </p:nvGrpSpPr>
        <p:grpSpPr>
          <a:xfrm>
            <a:off x="7061362" y="3016728"/>
            <a:ext cx="1713471" cy="1416344"/>
            <a:chOff x="680783" y="3457202"/>
            <a:chExt cx="1713471" cy="1416344"/>
          </a:xfrm>
        </p:grpSpPr>
        <p:sp>
          <p:nvSpPr>
            <p:cNvPr id="22" name="TextBox 21"/>
            <p:cNvSpPr txBox="1"/>
            <p:nvPr/>
          </p:nvSpPr>
          <p:spPr>
            <a:xfrm>
              <a:off x="680783" y="4504214"/>
              <a:ext cx="1713471" cy="369332"/>
            </a:xfrm>
            <a:prstGeom prst="rect">
              <a:avLst/>
            </a:prstGeom>
            <a:noFill/>
          </p:spPr>
          <p:txBody>
            <a:bodyPr wrap="square" rtlCol="0">
              <a:spAutoFit/>
            </a:bodyPr>
            <a:lstStyle/>
            <a:p>
              <a:pPr algn="ctr"/>
              <a:r>
                <a:rPr lang="en-US" dirty="0">
                  <a:solidFill>
                    <a:srgbClr val="AEBB57"/>
                  </a:solidFill>
                  <a:latin typeface="Calibri" panose="020F0502020204030204" pitchFamily="34" charset="0"/>
                </a:rPr>
                <a:t>Consumers</a:t>
              </a:r>
            </a:p>
          </p:txBody>
        </p:sp>
        <p:grpSp>
          <p:nvGrpSpPr>
            <p:cNvPr id="32" name="Group 31"/>
            <p:cNvGrpSpPr/>
            <p:nvPr/>
          </p:nvGrpSpPr>
          <p:grpSpPr>
            <a:xfrm>
              <a:off x="1040026" y="3457202"/>
              <a:ext cx="1013254" cy="1008869"/>
              <a:chOff x="1040026" y="3457202"/>
              <a:chExt cx="1013254" cy="1008869"/>
            </a:xfrm>
          </p:grpSpPr>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73937" y="3608204"/>
                <a:ext cx="727165" cy="727165"/>
              </a:xfrm>
              <a:prstGeom prst="rect">
                <a:avLst/>
              </a:prstGeom>
            </p:spPr>
          </p:pic>
          <p:sp>
            <p:nvSpPr>
              <p:cNvPr id="24" name="Oval 23"/>
              <p:cNvSpPr/>
              <p:nvPr/>
            </p:nvSpPr>
            <p:spPr>
              <a:xfrm>
                <a:off x="1040026" y="3457202"/>
                <a:ext cx="1013254" cy="1008869"/>
              </a:xfrm>
              <a:prstGeom prst="ellipse">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pitchFamily="34" charset="0"/>
                </a:endParaRPr>
              </a:p>
            </p:txBody>
          </p:sp>
        </p:grpSp>
      </p:grpSp>
      <p:grpSp>
        <p:nvGrpSpPr>
          <p:cNvPr id="44" name="Group 43"/>
          <p:cNvGrpSpPr/>
          <p:nvPr/>
        </p:nvGrpSpPr>
        <p:grpSpPr>
          <a:xfrm>
            <a:off x="5805976" y="4387524"/>
            <a:ext cx="1713471" cy="1421901"/>
            <a:chOff x="3639709" y="3457201"/>
            <a:chExt cx="1713471" cy="1421901"/>
          </a:xfrm>
        </p:grpSpPr>
        <p:sp>
          <p:nvSpPr>
            <p:cNvPr id="20" name="TextBox 19"/>
            <p:cNvSpPr txBox="1"/>
            <p:nvPr/>
          </p:nvSpPr>
          <p:spPr>
            <a:xfrm>
              <a:off x="3639709" y="4509770"/>
              <a:ext cx="1713471" cy="369332"/>
            </a:xfrm>
            <a:prstGeom prst="rect">
              <a:avLst/>
            </a:prstGeom>
            <a:noFill/>
          </p:spPr>
          <p:txBody>
            <a:bodyPr wrap="square" rtlCol="0">
              <a:spAutoFit/>
            </a:bodyPr>
            <a:lstStyle/>
            <a:p>
              <a:pPr algn="ctr"/>
              <a:r>
                <a:rPr lang="en-US" dirty="0">
                  <a:solidFill>
                    <a:srgbClr val="66CCFF"/>
                  </a:solidFill>
                  <a:latin typeface="Calibri" panose="020F0502020204030204" pitchFamily="34" charset="0"/>
                </a:rPr>
                <a:t>Researchers</a:t>
              </a:r>
            </a:p>
          </p:txBody>
        </p:sp>
        <p:grpSp>
          <p:nvGrpSpPr>
            <p:cNvPr id="33" name="Group 32"/>
            <p:cNvGrpSpPr/>
            <p:nvPr/>
          </p:nvGrpSpPr>
          <p:grpSpPr>
            <a:xfrm>
              <a:off x="3935218" y="3457201"/>
              <a:ext cx="1013254" cy="1008869"/>
              <a:chOff x="3833104" y="3037134"/>
              <a:chExt cx="1013254" cy="1008869"/>
            </a:xfrm>
          </p:grpSpPr>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04730" y="3188466"/>
                <a:ext cx="661060" cy="661060"/>
              </a:xfrm>
              <a:prstGeom prst="rect">
                <a:avLst/>
              </a:prstGeom>
            </p:spPr>
          </p:pic>
          <p:sp>
            <p:nvSpPr>
              <p:cNvPr id="25" name="Oval 24"/>
              <p:cNvSpPr/>
              <p:nvPr/>
            </p:nvSpPr>
            <p:spPr>
              <a:xfrm>
                <a:off x="3833104" y="3037134"/>
                <a:ext cx="1013254" cy="1008869"/>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pitchFamily="34" charset="0"/>
                </a:endParaRPr>
              </a:p>
            </p:txBody>
          </p:sp>
        </p:grpSp>
      </p:grpSp>
      <p:grpSp>
        <p:nvGrpSpPr>
          <p:cNvPr id="43" name="Group 42"/>
          <p:cNvGrpSpPr/>
          <p:nvPr/>
        </p:nvGrpSpPr>
        <p:grpSpPr>
          <a:xfrm>
            <a:off x="5275503" y="2939159"/>
            <a:ext cx="1713471" cy="1421853"/>
            <a:chOff x="2157029" y="3454387"/>
            <a:chExt cx="1713471" cy="1421853"/>
          </a:xfrm>
        </p:grpSpPr>
        <p:sp>
          <p:nvSpPr>
            <p:cNvPr id="21" name="TextBox 20"/>
            <p:cNvSpPr txBox="1"/>
            <p:nvPr/>
          </p:nvSpPr>
          <p:spPr>
            <a:xfrm>
              <a:off x="2157029" y="4506908"/>
              <a:ext cx="1713471" cy="369332"/>
            </a:xfrm>
            <a:prstGeom prst="rect">
              <a:avLst/>
            </a:prstGeom>
            <a:noFill/>
          </p:spPr>
          <p:txBody>
            <a:bodyPr wrap="square" rtlCol="0">
              <a:spAutoFit/>
            </a:bodyPr>
            <a:lstStyle/>
            <a:p>
              <a:pPr algn="ctr"/>
              <a:r>
                <a:rPr lang="en-US" dirty="0">
                  <a:solidFill>
                    <a:srgbClr val="E58036"/>
                  </a:solidFill>
                  <a:latin typeface="Calibri" panose="020F0502020204030204" pitchFamily="34" charset="0"/>
                </a:rPr>
                <a:t>Government</a:t>
              </a:r>
            </a:p>
          </p:txBody>
        </p:sp>
        <p:grpSp>
          <p:nvGrpSpPr>
            <p:cNvPr id="34" name="Group 33"/>
            <p:cNvGrpSpPr/>
            <p:nvPr/>
          </p:nvGrpSpPr>
          <p:grpSpPr>
            <a:xfrm>
              <a:off x="2487622" y="3454387"/>
              <a:ext cx="1013254" cy="1008869"/>
              <a:chOff x="4628055" y="4034819"/>
              <a:chExt cx="1013254" cy="1008869"/>
            </a:xfrm>
          </p:grpSpPr>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88592" y="4255195"/>
                <a:ext cx="498038" cy="498038"/>
              </a:xfrm>
              <a:prstGeom prst="rect">
                <a:avLst/>
              </a:prstGeom>
            </p:spPr>
          </p:pic>
          <p:sp>
            <p:nvSpPr>
              <p:cNvPr id="26" name="Oval 25"/>
              <p:cNvSpPr/>
              <p:nvPr/>
            </p:nvSpPr>
            <p:spPr>
              <a:xfrm>
                <a:off x="4628055" y="4034819"/>
                <a:ext cx="1013254" cy="1008869"/>
              </a:xfrm>
              <a:prstGeom prst="ellipse">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pitchFamily="34" charset="0"/>
                </a:endParaRPr>
              </a:p>
            </p:txBody>
          </p:sp>
        </p:grpSp>
      </p:grpSp>
      <p:grpSp>
        <p:nvGrpSpPr>
          <p:cNvPr id="45" name="Group 44"/>
          <p:cNvGrpSpPr/>
          <p:nvPr/>
        </p:nvGrpSpPr>
        <p:grpSpPr>
          <a:xfrm>
            <a:off x="7003930" y="1045015"/>
            <a:ext cx="1713471" cy="1435593"/>
            <a:chOff x="5026050" y="3437986"/>
            <a:chExt cx="1713471" cy="1435593"/>
          </a:xfrm>
        </p:grpSpPr>
        <p:sp>
          <p:nvSpPr>
            <p:cNvPr id="17" name="TextBox 16"/>
            <p:cNvSpPr txBox="1"/>
            <p:nvPr/>
          </p:nvSpPr>
          <p:spPr>
            <a:xfrm>
              <a:off x="5026050" y="4504247"/>
              <a:ext cx="1713471" cy="369332"/>
            </a:xfrm>
            <a:prstGeom prst="rect">
              <a:avLst/>
            </a:prstGeom>
            <a:noFill/>
          </p:spPr>
          <p:txBody>
            <a:bodyPr wrap="square" rtlCol="0">
              <a:spAutoFit/>
            </a:bodyPr>
            <a:lstStyle/>
            <a:p>
              <a:pPr algn="ctr"/>
              <a:r>
                <a:rPr lang="en-US" dirty="0">
                  <a:solidFill>
                    <a:srgbClr val="AEBB57"/>
                  </a:solidFill>
                  <a:latin typeface="Calibri" panose="020F0502020204030204" pitchFamily="34" charset="0"/>
                </a:rPr>
                <a:t>Clinicians</a:t>
              </a:r>
            </a:p>
          </p:txBody>
        </p:sp>
        <p:grpSp>
          <p:nvGrpSpPr>
            <p:cNvPr id="35" name="Group 34"/>
            <p:cNvGrpSpPr/>
            <p:nvPr/>
          </p:nvGrpSpPr>
          <p:grpSpPr>
            <a:xfrm>
              <a:off x="5382467" y="3437986"/>
              <a:ext cx="1013254" cy="1008869"/>
              <a:chOff x="4911357" y="2975759"/>
              <a:chExt cx="1013254" cy="1008869"/>
            </a:xfrm>
          </p:grpSpPr>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058972" y="3164620"/>
                <a:ext cx="709351" cy="709351"/>
              </a:xfrm>
              <a:prstGeom prst="rect">
                <a:avLst/>
              </a:prstGeom>
            </p:spPr>
          </p:pic>
          <p:sp>
            <p:nvSpPr>
              <p:cNvPr id="27" name="Oval 26"/>
              <p:cNvSpPr/>
              <p:nvPr/>
            </p:nvSpPr>
            <p:spPr>
              <a:xfrm>
                <a:off x="4911357" y="2975759"/>
                <a:ext cx="1013254" cy="1008869"/>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pitchFamily="34" charset="0"/>
                </a:endParaRPr>
              </a:p>
            </p:txBody>
          </p:sp>
        </p:grpSp>
      </p:grpSp>
      <p:grpSp>
        <p:nvGrpSpPr>
          <p:cNvPr id="46" name="Group 45"/>
          <p:cNvGrpSpPr/>
          <p:nvPr/>
        </p:nvGrpSpPr>
        <p:grpSpPr>
          <a:xfrm>
            <a:off x="8865490" y="2806841"/>
            <a:ext cx="1713471" cy="1413974"/>
            <a:chOff x="6546936" y="3457200"/>
            <a:chExt cx="1713471" cy="1413974"/>
          </a:xfrm>
        </p:grpSpPr>
        <p:sp>
          <p:nvSpPr>
            <p:cNvPr id="16" name="TextBox 15"/>
            <p:cNvSpPr txBox="1"/>
            <p:nvPr/>
          </p:nvSpPr>
          <p:spPr>
            <a:xfrm>
              <a:off x="6546936" y="4501842"/>
              <a:ext cx="1713471" cy="369332"/>
            </a:xfrm>
            <a:prstGeom prst="rect">
              <a:avLst/>
            </a:prstGeom>
            <a:noFill/>
            <a:ln>
              <a:noFill/>
            </a:ln>
          </p:spPr>
          <p:txBody>
            <a:bodyPr wrap="square" rtlCol="0">
              <a:spAutoFit/>
            </a:bodyPr>
            <a:lstStyle/>
            <a:p>
              <a:pPr algn="ctr"/>
              <a:r>
                <a:rPr lang="en-US" dirty="0">
                  <a:solidFill>
                    <a:srgbClr val="66CCFF"/>
                  </a:solidFill>
                  <a:latin typeface="Calibri" panose="020F0502020204030204" pitchFamily="34" charset="0"/>
                </a:rPr>
                <a:t>Employers</a:t>
              </a:r>
            </a:p>
          </p:txBody>
        </p:sp>
        <p:grpSp>
          <p:nvGrpSpPr>
            <p:cNvPr id="36" name="Group 35"/>
            <p:cNvGrpSpPr/>
            <p:nvPr/>
          </p:nvGrpSpPr>
          <p:grpSpPr>
            <a:xfrm>
              <a:off x="6904469" y="3457200"/>
              <a:ext cx="1018292" cy="1008869"/>
              <a:chOff x="6074402" y="2968746"/>
              <a:chExt cx="1018292" cy="1008869"/>
            </a:xfrm>
          </p:grpSpPr>
          <p:pic>
            <p:nvPicPr>
              <p:cNvPr id="8" name="Pictur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074402" y="3158405"/>
                <a:ext cx="998406" cy="600927"/>
              </a:xfrm>
              <a:prstGeom prst="rect">
                <a:avLst/>
              </a:prstGeom>
            </p:spPr>
          </p:pic>
          <p:sp>
            <p:nvSpPr>
              <p:cNvPr id="28" name="Oval 27"/>
              <p:cNvSpPr/>
              <p:nvPr/>
            </p:nvSpPr>
            <p:spPr>
              <a:xfrm>
                <a:off x="6079440" y="2968746"/>
                <a:ext cx="1013254" cy="1008869"/>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pitchFamily="34" charset="0"/>
                </a:endParaRPr>
              </a:p>
            </p:txBody>
          </p:sp>
        </p:grpSp>
      </p:grpSp>
      <p:grpSp>
        <p:nvGrpSpPr>
          <p:cNvPr id="47" name="Group 46"/>
          <p:cNvGrpSpPr/>
          <p:nvPr/>
        </p:nvGrpSpPr>
        <p:grpSpPr>
          <a:xfrm>
            <a:off x="8424724" y="1281401"/>
            <a:ext cx="1713471" cy="1414305"/>
            <a:chOff x="7746982" y="3459241"/>
            <a:chExt cx="1713471" cy="1414305"/>
          </a:xfrm>
        </p:grpSpPr>
        <p:sp>
          <p:nvSpPr>
            <p:cNvPr id="15" name="TextBox 14"/>
            <p:cNvSpPr txBox="1"/>
            <p:nvPr/>
          </p:nvSpPr>
          <p:spPr>
            <a:xfrm>
              <a:off x="7746982" y="4504214"/>
              <a:ext cx="1713471" cy="369332"/>
            </a:xfrm>
            <a:prstGeom prst="rect">
              <a:avLst/>
            </a:prstGeom>
            <a:noFill/>
          </p:spPr>
          <p:txBody>
            <a:bodyPr wrap="square" rtlCol="0">
              <a:spAutoFit/>
            </a:bodyPr>
            <a:lstStyle/>
            <a:p>
              <a:pPr algn="ctr"/>
              <a:r>
                <a:rPr lang="en-US" dirty="0">
                  <a:solidFill>
                    <a:srgbClr val="E58036"/>
                  </a:solidFill>
                  <a:latin typeface="Calibri" panose="020F0502020204030204" pitchFamily="34" charset="0"/>
                </a:rPr>
                <a:t>Hospitals</a:t>
              </a:r>
            </a:p>
          </p:txBody>
        </p:sp>
        <p:grpSp>
          <p:nvGrpSpPr>
            <p:cNvPr id="37" name="Group 36"/>
            <p:cNvGrpSpPr/>
            <p:nvPr/>
          </p:nvGrpSpPr>
          <p:grpSpPr>
            <a:xfrm>
              <a:off x="8097091" y="3459241"/>
              <a:ext cx="1013254" cy="1008869"/>
              <a:chOff x="5646827" y="3904414"/>
              <a:chExt cx="1013254" cy="1008869"/>
            </a:xfrm>
          </p:grpSpPr>
          <p:pic>
            <p:nvPicPr>
              <p:cNvPr id="14" name="Picture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843614" y="4071723"/>
                <a:ext cx="619681" cy="619681"/>
              </a:xfrm>
              <a:prstGeom prst="rect">
                <a:avLst/>
              </a:prstGeom>
            </p:spPr>
          </p:pic>
          <p:sp>
            <p:nvSpPr>
              <p:cNvPr id="29" name="Oval 28"/>
              <p:cNvSpPr/>
              <p:nvPr/>
            </p:nvSpPr>
            <p:spPr>
              <a:xfrm>
                <a:off x="5646827" y="3904414"/>
                <a:ext cx="1013254" cy="1008869"/>
              </a:xfrm>
              <a:prstGeom prst="ellipse">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pitchFamily="34" charset="0"/>
                </a:endParaRPr>
              </a:p>
            </p:txBody>
          </p:sp>
        </p:grpSp>
      </p:grpSp>
      <p:grpSp>
        <p:nvGrpSpPr>
          <p:cNvPr id="48" name="Group 47"/>
          <p:cNvGrpSpPr/>
          <p:nvPr/>
        </p:nvGrpSpPr>
        <p:grpSpPr>
          <a:xfrm>
            <a:off x="8536866" y="4331954"/>
            <a:ext cx="1713471" cy="1413974"/>
            <a:chOff x="2122440" y="3457200"/>
            <a:chExt cx="1713471" cy="1413974"/>
          </a:xfrm>
        </p:grpSpPr>
        <p:sp>
          <p:nvSpPr>
            <p:cNvPr id="19" name="TextBox 18"/>
            <p:cNvSpPr txBox="1"/>
            <p:nvPr/>
          </p:nvSpPr>
          <p:spPr>
            <a:xfrm>
              <a:off x="2122440" y="4501842"/>
              <a:ext cx="1713471" cy="369332"/>
            </a:xfrm>
            <a:prstGeom prst="rect">
              <a:avLst/>
            </a:prstGeom>
            <a:noFill/>
            <a:ln>
              <a:noFill/>
            </a:ln>
          </p:spPr>
          <p:txBody>
            <a:bodyPr wrap="square" rtlCol="0">
              <a:spAutoFit/>
            </a:bodyPr>
            <a:lstStyle/>
            <a:p>
              <a:pPr algn="ctr"/>
              <a:r>
                <a:rPr lang="en-US" dirty="0">
                  <a:solidFill>
                    <a:srgbClr val="E58036"/>
                  </a:solidFill>
                  <a:latin typeface="Calibri" panose="020F0502020204030204" pitchFamily="34" charset="0"/>
                </a:rPr>
                <a:t>Non-Profits</a:t>
              </a:r>
            </a:p>
          </p:txBody>
        </p:sp>
        <p:grpSp>
          <p:nvGrpSpPr>
            <p:cNvPr id="38" name="Group 37"/>
            <p:cNvGrpSpPr/>
            <p:nvPr/>
          </p:nvGrpSpPr>
          <p:grpSpPr>
            <a:xfrm>
              <a:off x="2492497" y="3457200"/>
              <a:ext cx="1013254" cy="1008869"/>
              <a:chOff x="7101113" y="3785586"/>
              <a:chExt cx="1013254" cy="1008869"/>
            </a:xfrm>
          </p:grpSpPr>
          <p:pic>
            <p:nvPicPr>
              <p:cNvPr id="23" name="Picture 2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281039" y="3954466"/>
                <a:ext cx="653402" cy="653402"/>
              </a:xfrm>
              <a:prstGeom prst="rect">
                <a:avLst/>
              </a:prstGeom>
            </p:spPr>
          </p:pic>
          <p:sp>
            <p:nvSpPr>
              <p:cNvPr id="30" name="Oval 29"/>
              <p:cNvSpPr/>
              <p:nvPr/>
            </p:nvSpPr>
            <p:spPr>
              <a:xfrm>
                <a:off x="7101113" y="3785586"/>
                <a:ext cx="1013254" cy="1008869"/>
              </a:xfrm>
              <a:prstGeom prst="ellipse">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pitchFamily="34" charset="0"/>
                </a:endParaRPr>
              </a:p>
            </p:txBody>
          </p:sp>
        </p:grpSp>
      </p:grpSp>
      <p:grpSp>
        <p:nvGrpSpPr>
          <p:cNvPr id="49" name="Group 48"/>
          <p:cNvGrpSpPr/>
          <p:nvPr/>
        </p:nvGrpSpPr>
        <p:grpSpPr>
          <a:xfrm>
            <a:off x="7176187" y="4746844"/>
            <a:ext cx="1713471" cy="1421902"/>
            <a:chOff x="2112533" y="3457200"/>
            <a:chExt cx="1713471" cy="1421902"/>
          </a:xfrm>
        </p:grpSpPr>
        <p:sp>
          <p:nvSpPr>
            <p:cNvPr id="18" name="TextBox 17"/>
            <p:cNvSpPr txBox="1"/>
            <p:nvPr/>
          </p:nvSpPr>
          <p:spPr>
            <a:xfrm>
              <a:off x="2112533" y="4509770"/>
              <a:ext cx="1713471" cy="369332"/>
            </a:xfrm>
            <a:prstGeom prst="rect">
              <a:avLst/>
            </a:prstGeom>
            <a:noFill/>
          </p:spPr>
          <p:txBody>
            <a:bodyPr wrap="square" rtlCol="0">
              <a:spAutoFit/>
            </a:bodyPr>
            <a:lstStyle/>
            <a:p>
              <a:pPr algn="ctr"/>
              <a:r>
                <a:rPr lang="en-US" dirty="0">
                  <a:solidFill>
                    <a:srgbClr val="AEBB57"/>
                  </a:solidFill>
                  <a:latin typeface="Calibri" panose="020F0502020204030204" pitchFamily="34" charset="0"/>
                </a:rPr>
                <a:t>Health Plans</a:t>
              </a:r>
            </a:p>
          </p:txBody>
        </p:sp>
        <p:grpSp>
          <p:nvGrpSpPr>
            <p:cNvPr id="40" name="Group 39"/>
            <p:cNvGrpSpPr/>
            <p:nvPr/>
          </p:nvGrpSpPr>
          <p:grpSpPr>
            <a:xfrm>
              <a:off x="2487275" y="3457200"/>
              <a:ext cx="1013254" cy="1008869"/>
              <a:chOff x="7092694" y="2962228"/>
              <a:chExt cx="1013254" cy="1008869"/>
            </a:xfrm>
          </p:grpSpPr>
          <p:pic>
            <p:nvPicPr>
              <p:cNvPr id="13" name="Picture 1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285422" y="3134359"/>
                <a:ext cx="649018" cy="649018"/>
              </a:xfrm>
              <a:prstGeom prst="rect">
                <a:avLst/>
              </a:prstGeom>
            </p:spPr>
          </p:pic>
          <p:sp>
            <p:nvSpPr>
              <p:cNvPr id="31" name="Oval 30"/>
              <p:cNvSpPr/>
              <p:nvPr/>
            </p:nvSpPr>
            <p:spPr>
              <a:xfrm>
                <a:off x="7092694" y="2962228"/>
                <a:ext cx="1013254" cy="1008869"/>
              </a:xfrm>
              <a:prstGeom prst="ellipse">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pitchFamily="34" charset="0"/>
                </a:endParaRPr>
              </a:p>
            </p:txBody>
          </p:sp>
        </p:grpSp>
      </p:grpSp>
      <p:grpSp>
        <p:nvGrpSpPr>
          <p:cNvPr id="50" name="Group 49"/>
          <p:cNvGrpSpPr/>
          <p:nvPr/>
        </p:nvGrpSpPr>
        <p:grpSpPr>
          <a:xfrm>
            <a:off x="5675823" y="1393972"/>
            <a:ext cx="1713471" cy="1421853"/>
            <a:chOff x="2157029" y="3454387"/>
            <a:chExt cx="1713471" cy="1421853"/>
          </a:xfrm>
        </p:grpSpPr>
        <p:sp>
          <p:nvSpPr>
            <p:cNvPr id="51" name="TextBox 50"/>
            <p:cNvSpPr txBox="1"/>
            <p:nvPr/>
          </p:nvSpPr>
          <p:spPr>
            <a:xfrm>
              <a:off x="2157029" y="4506908"/>
              <a:ext cx="1713471" cy="369332"/>
            </a:xfrm>
            <a:prstGeom prst="rect">
              <a:avLst/>
            </a:prstGeom>
            <a:noFill/>
          </p:spPr>
          <p:txBody>
            <a:bodyPr wrap="square" rtlCol="0">
              <a:spAutoFit/>
            </a:bodyPr>
            <a:lstStyle/>
            <a:p>
              <a:pPr algn="ctr"/>
              <a:r>
                <a:rPr lang="en-US" dirty="0">
                  <a:solidFill>
                    <a:srgbClr val="66CCFF"/>
                  </a:solidFill>
                  <a:latin typeface="Calibri" panose="020F0502020204030204" pitchFamily="34" charset="0"/>
                </a:rPr>
                <a:t>Pharmacy</a:t>
              </a:r>
            </a:p>
          </p:txBody>
        </p:sp>
        <p:grpSp>
          <p:nvGrpSpPr>
            <p:cNvPr id="52" name="Group 51"/>
            <p:cNvGrpSpPr/>
            <p:nvPr/>
          </p:nvGrpSpPr>
          <p:grpSpPr>
            <a:xfrm>
              <a:off x="2487622" y="3454387"/>
              <a:ext cx="1013254" cy="1008869"/>
              <a:chOff x="4628055" y="4034819"/>
              <a:chExt cx="1013254" cy="1008869"/>
            </a:xfrm>
          </p:grpSpPr>
          <p:pic>
            <p:nvPicPr>
              <p:cNvPr id="53" name="Picture 5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888592" y="4255195"/>
                <a:ext cx="498038" cy="498038"/>
              </a:xfrm>
              <a:prstGeom prst="rect">
                <a:avLst/>
              </a:prstGeom>
            </p:spPr>
          </p:pic>
          <p:sp>
            <p:nvSpPr>
              <p:cNvPr id="54" name="Oval 53"/>
              <p:cNvSpPr/>
              <p:nvPr/>
            </p:nvSpPr>
            <p:spPr>
              <a:xfrm>
                <a:off x="4628055" y="4034819"/>
                <a:ext cx="1013254" cy="1008869"/>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pitchFamily="34" charset="0"/>
                </a:endParaRPr>
              </a:p>
            </p:txBody>
          </p:sp>
        </p:grpSp>
      </p:grpSp>
    </p:spTree>
    <p:extLst>
      <p:ext uri="{BB962C8B-B14F-4D97-AF65-F5344CB8AC3E}">
        <p14:creationId xmlns:p14="http://schemas.microsoft.com/office/powerpoint/2010/main" val="270014330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7DD7323-28BD-45D8-B2F7-1998BF927BA3}"/>
              </a:ext>
            </a:extLst>
          </p:cNvPr>
          <p:cNvSpPr txBox="1"/>
          <p:nvPr/>
        </p:nvSpPr>
        <p:spPr>
          <a:xfrm>
            <a:off x="621562" y="744280"/>
            <a:ext cx="8817940" cy="5878532"/>
          </a:xfrm>
          <a:prstGeom prst="rect">
            <a:avLst/>
          </a:prstGeom>
          <a:noFill/>
        </p:spPr>
        <p:txBody>
          <a:bodyPr wrap="square">
            <a:spAutoFit/>
          </a:bodyPr>
          <a:lstStyle/>
          <a:p>
            <a:pPr defTabSz="457200"/>
            <a:r>
              <a:rPr lang="en-US" sz="3200" b="1" dirty="0">
                <a:solidFill>
                  <a:srgbClr val="87189D"/>
                </a:solidFill>
                <a:latin typeface="Calibri"/>
              </a:rPr>
              <a:t>Our Mission</a:t>
            </a:r>
            <a:endParaRPr lang="en-US" sz="2400" b="1" dirty="0">
              <a:solidFill>
                <a:srgbClr val="87189D"/>
              </a:solidFill>
              <a:latin typeface="Calibri"/>
            </a:endParaRPr>
          </a:p>
          <a:p>
            <a:pPr defTabSz="457200"/>
            <a:r>
              <a:rPr lang="en-US" sz="2400" dirty="0">
                <a:solidFill>
                  <a:prstClr val="black"/>
                </a:solidFill>
                <a:latin typeface="Calibri"/>
              </a:rPr>
              <a:t>Friday Health Plans’ mission is to empower more people to choose their own health insurance by offering plans that are affordable, simple and friendly – purpose-built for the modern healthcare consumer. </a:t>
            </a:r>
            <a:endParaRPr lang="en-US" sz="2800" dirty="0">
              <a:solidFill>
                <a:prstClr val="black"/>
              </a:solidFill>
              <a:latin typeface="Calibri"/>
            </a:endParaRPr>
          </a:p>
          <a:p>
            <a:pPr defTabSz="457200"/>
            <a:r>
              <a:rPr lang="en-US" sz="3200" b="1" dirty="0">
                <a:solidFill>
                  <a:srgbClr val="87189D"/>
                </a:solidFill>
                <a:latin typeface="Calibri"/>
              </a:rPr>
              <a:t>Our Current Service Area </a:t>
            </a:r>
            <a:endParaRPr lang="en-US" sz="2400" b="1" dirty="0">
              <a:solidFill>
                <a:srgbClr val="87189D"/>
              </a:solidFill>
              <a:latin typeface="Calibri"/>
            </a:endParaRPr>
          </a:p>
          <a:p>
            <a:pPr defTabSz="457200"/>
            <a:r>
              <a:rPr lang="en-US" sz="2400" dirty="0">
                <a:solidFill>
                  <a:prstClr val="black"/>
                </a:solidFill>
                <a:latin typeface="Calibri"/>
              </a:rPr>
              <a:t>Friday is licensed in the following Colorado counties:</a:t>
            </a:r>
          </a:p>
          <a:p>
            <a:pPr defTabSz="457200"/>
            <a:endParaRPr lang="en-US" sz="2400" dirty="0">
              <a:solidFill>
                <a:srgbClr val="87189D"/>
              </a:solidFill>
              <a:latin typeface="Calibri"/>
            </a:endParaRPr>
          </a:p>
          <a:p>
            <a:pPr defTabSz="457200"/>
            <a:endParaRPr lang="en-US" sz="2400" dirty="0">
              <a:solidFill>
                <a:srgbClr val="87189D"/>
              </a:solidFill>
              <a:latin typeface="Calibri"/>
            </a:endParaRPr>
          </a:p>
          <a:p>
            <a:pPr defTabSz="457200"/>
            <a:endParaRPr lang="en-US" sz="2400" dirty="0">
              <a:solidFill>
                <a:srgbClr val="87189D"/>
              </a:solidFill>
              <a:latin typeface="Calibri"/>
            </a:endParaRPr>
          </a:p>
          <a:p>
            <a:pPr defTabSz="457200"/>
            <a:endParaRPr lang="en-US" sz="2400" dirty="0">
              <a:solidFill>
                <a:srgbClr val="87189D"/>
              </a:solidFill>
              <a:latin typeface="Calibri"/>
            </a:endParaRPr>
          </a:p>
          <a:p>
            <a:pPr defTabSz="457200"/>
            <a:endParaRPr lang="en-US" sz="2400" dirty="0">
              <a:solidFill>
                <a:srgbClr val="87189D"/>
              </a:solidFill>
              <a:latin typeface="Calibri"/>
            </a:endParaRPr>
          </a:p>
          <a:p>
            <a:pPr defTabSz="457200"/>
            <a:endParaRPr lang="en-US" sz="2400" dirty="0">
              <a:solidFill>
                <a:srgbClr val="87189D"/>
              </a:solidFill>
              <a:latin typeface="Calibri"/>
            </a:endParaRPr>
          </a:p>
          <a:p>
            <a:pPr defTabSz="457200"/>
            <a:r>
              <a:rPr lang="en-US" sz="2400" dirty="0">
                <a:solidFill>
                  <a:prstClr val="black"/>
                </a:solidFill>
                <a:latin typeface="Calibri"/>
              </a:rPr>
              <a:t>2021						2022					2023</a:t>
            </a:r>
          </a:p>
          <a:p>
            <a:pPr defTabSz="457200"/>
            <a:r>
              <a:rPr lang="en-US" sz="2400" dirty="0">
                <a:solidFill>
                  <a:srgbClr val="87189D"/>
                </a:solidFill>
                <a:latin typeface="Calibri"/>
              </a:rPr>
              <a:t>We are expanding to several additional counties in 2023 and beyond!</a:t>
            </a:r>
          </a:p>
        </p:txBody>
      </p:sp>
      <p:pic>
        <p:nvPicPr>
          <p:cNvPr id="3" name="Picture 2">
            <a:extLst>
              <a:ext uri="{FF2B5EF4-FFF2-40B4-BE49-F238E27FC236}">
                <a16:creationId xmlns:a16="http://schemas.microsoft.com/office/drawing/2014/main" id="{86C6087A-4549-01C5-16CD-3073E76E3AD1}"/>
              </a:ext>
            </a:extLst>
          </p:cNvPr>
          <p:cNvPicPr>
            <a:picLocks noChangeAspect="1"/>
          </p:cNvPicPr>
          <p:nvPr/>
        </p:nvPicPr>
        <p:blipFill>
          <a:blip r:embed="rId2"/>
          <a:stretch>
            <a:fillRect/>
          </a:stretch>
        </p:blipFill>
        <p:spPr>
          <a:xfrm>
            <a:off x="6450568" y="3749875"/>
            <a:ext cx="2939078" cy="2109995"/>
          </a:xfrm>
          <a:prstGeom prst="rect">
            <a:avLst/>
          </a:prstGeom>
        </p:spPr>
      </p:pic>
      <p:pic>
        <p:nvPicPr>
          <p:cNvPr id="6" name="Picture 5">
            <a:extLst>
              <a:ext uri="{FF2B5EF4-FFF2-40B4-BE49-F238E27FC236}">
                <a16:creationId xmlns:a16="http://schemas.microsoft.com/office/drawing/2014/main" id="{715FEA98-966F-6C87-F031-7DF258A500BF}"/>
              </a:ext>
            </a:extLst>
          </p:cNvPr>
          <p:cNvPicPr>
            <a:picLocks noChangeAspect="1"/>
          </p:cNvPicPr>
          <p:nvPr/>
        </p:nvPicPr>
        <p:blipFill>
          <a:blip r:embed="rId3"/>
          <a:stretch>
            <a:fillRect/>
          </a:stretch>
        </p:blipFill>
        <p:spPr>
          <a:xfrm>
            <a:off x="590334" y="3749876"/>
            <a:ext cx="2875927" cy="2109995"/>
          </a:xfrm>
          <a:prstGeom prst="rect">
            <a:avLst/>
          </a:prstGeom>
        </p:spPr>
      </p:pic>
      <p:pic>
        <p:nvPicPr>
          <p:cNvPr id="4" name="Picture 3">
            <a:extLst>
              <a:ext uri="{FF2B5EF4-FFF2-40B4-BE49-F238E27FC236}">
                <a16:creationId xmlns:a16="http://schemas.microsoft.com/office/drawing/2014/main" id="{E13264A3-15A5-1D57-8BE3-F0668752600F}"/>
              </a:ext>
            </a:extLst>
          </p:cNvPr>
          <p:cNvPicPr>
            <a:picLocks noChangeAspect="1"/>
          </p:cNvPicPr>
          <p:nvPr/>
        </p:nvPicPr>
        <p:blipFill>
          <a:blip r:embed="rId4"/>
          <a:stretch>
            <a:fillRect/>
          </a:stretch>
        </p:blipFill>
        <p:spPr>
          <a:xfrm>
            <a:off x="3605871" y="3749874"/>
            <a:ext cx="2818095" cy="2109995"/>
          </a:xfrm>
          <a:prstGeom prst="rect">
            <a:avLst/>
          </a:prstGeom>
        </p:spPr>
      </p:pic>
      <p:pic>
        <p:nvPicPr>
          <p:cNvPr id="7" name="Picture 6">
            <a:extLst>
              <a:ext uri="{FF2B5EF4-FFF2-40B4-BE49-F238E27FC236}">
                <a16:creationId xmlns:a16="http://schemas.microsoft.com/office/drawing/2014/main" id="{A3764F6C-9CF6-8D32-57FC-1E601080E613}"/>
              </a:ext>
            </a:extLst>
          </p:cNvPr>
          <p:cNvPicPr>
            <a:picLocks noChangeAspect="1"/>
          </p:cNvPicPr>
          <p:nvPr/>
        </p:nvPicPr>
        <p:blipFill>
          <a:blip r:embed="rId5"/>
          <a:stretch>
            <a:fillRect/>
          </a:stretch>
        </p:blipFill>
        <p:spPr>
          <a:xfrm>
            <a:off x="5117733" y="2478243"/>
            <a:ext cx="1060796" cy="707197"/>
          </a:xfrm>
          <a:prstGeom prst="rect">
            <a:avLst/>
          </a:prstGeom>
        </p:spPr>
      </p:pic>
    </p:spTree>
    <p:extLst>
      <p:ext uri="{BB962C8B-B14F-4D97-AF65-F5344CB8AC3E}">
        <p14:creationId xmlns:p14="http://schemas.microsoft.com/office/powerpoint/2010/main" val="168350251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3F4353-DACF-4460-A108-5BDA47F9B586}"/>
              </a:ext>
            </a:extLst>
          </p:cNvPr>
          <p:cNvSpPr>
            <a:spLocks noGrp="1"/>
          </p:cNvSpPr>
          <p:nvPr>
            <p:ph type="title"/>
          </p:nvPr>
        </p:nvSpPr>
        <p:spPr/>
        <p:txBody>
          <a:bodyPr/>
          <a:lstStyle/>
          <a:p>
            <a:r>
              <a:rPr lang="en-US" dirty="0">
                <a:solidFill>
                  <a:srgbClr val="87189D"/>
                </a:solidFill>
              </a:rPr>
              <a:t>Products/Credentialing </a:t>
            </a:r>
          </a:p>
        </p:txBody>
      </p:sp>
      <p:sp>
        <p:nvSpPr>
          <p:cNvPr id="4" name="Content Placeholder 2">
            <a:extLst>
              <a:ext uri="{FF2B5EF4-FFF2-40B4-BE49-F238E27FC236}">
                <a16:creationId xmlns:a16="http://schemas.microsoft.com/office/drawing/2014/main" id="{DC5D04F5-E632-4212-B9C1-A5645807E47A}"/>
              </a:ext>
            </a:extLst>
          </p:cNvPr>
          <p:cNvSpPr>
            <a:spLocks noGrp="1"/>
          </p:cNvSpPr>
          <p:nvPr>
            <p:ph idx="1"/>
          </p:nvPr>
        </p:nvSpPr>
        <p:spPr>
          <a:xfrm>
            <a:off x="729377" y="1606550"/>
            <a:ext cx="10649825" cy="5111491"/>
          </a:xfrm>
        </p:spPr>
        <p:txBody>
          <a:bodyPr>
            <a:normAutofit fontScale="85000" lnSpcReduction="20000"/>
          </a:bodyPr>
          <a:lstStyle/>
          <a:p>
            <a:pPr>
              <a:lnSpc>
                <a:spcPct val="90000"/>
              </a:lnSpc>
            </a:pPr>
            <a:r>
              <a:rPr lang="en-US" sz="2200" b="1" dirty="0">
                <a:solidFill>
                  <a:srgbClr val="87189D"/>
                </a:solidFill>
              </a:rPr>
              <a:t>Our Products: </a:t>
            </a:r>
          </a:p>
          <a:p>
            <a:pPr>
              <a:lnSpc>
                <a:spcPct val="90000"/>
              </a:lnSpc>
            </a:pPr>
            <a:r>
              <a:rPr lang="en-US" sz="2200" dirty="0"/>
              <a:t>We are licensed by the Division of Insurance as a commercial carrier and offer Small Group (Colorado only) and Individual benefit plans. Qualified Health Plans are offered to individuals both outside and inside of the state health insurance marketplace, Connect for Health Colorado. </a:t>
            </a:r>
          </a:p>
          <a:p>
            <a:pPr>
              <a:lnSpc>
                <a:spcPct val="90000"/>
              </a:lnSpc>
            </a:pPr>
            <a:endParaRPr lang="en-US" sz="2200" dirty="0"/>
          </a:p>
          <a:p>
            <a:pPr>
              <a:lnSpc>
                <a:spcPct val="90000"/>
              </a:lnSpc>
            </a:pPr>
            <a:r>
              <a:rPr lang="en-US" sz="2200" b="1" dirty="0">
                <a:solidFill>
                  <a:srgbClr val="87189D"/>
                </a:solidFill>
              </a:rPr>
              <a:t>Products updates: </a:t>
            </a:r>
            <a:endParaRPr lang="en-US" sz="2200" dirty="0"/>
          </a:p>
          <a:p>
            <a:pPr>
              <a:lnSpc>
                <a:spcPct val="90000"/>
              </a:lnSpc>
            </a:pPr>
            <a:r>
              <a:rPr lang="en-US" sz="2200" dirty="0"/>
              <a:t>- We removed Medicare (Cost) end of 2021. </a:t>
            </a:r>
          </a:p>
          <a:p>
            <a:pPr>
              <a:lnSpc>
                <a:spcPct val="90000"/>
              </a:lnSpc>
            </a:pPr>
            <a:r>
              <a:rPr lang="en-US" sz="2200" dirty="0"/>
              <a:t>- We are removing CHP+ end of June, 2022. All members will be automatically enrolled in another CHP+ MCO (Colorado Access, DH, Kaiser, RMHP) effective July 1</a:t>
            </a:r>
            <a:r>
              <a:rPr lang="en-US" sz="2200" baseline="30000" dirty="0"/>
              <a:t>st</a:t>
            </a:r>
            <a:r>
              <a:rPr lang="en-US" sz="2200" dirty="0"/>
              <a:t>. </a:t>
            </a:r>
          </a:p>
          <a:p>
            <a:pPr>
              <a:lnSpc>
                <a:spcPct val="90000"/>
              </a:lnSpc>
            </a:pPr>
            <a:endParaRPr lang="en-US" sz="2200" dirty="0"/>
          </a:p>
          <a:p>
            <a:pPr>
              <a:lnSpc>
                <a:spcPct val="90000"/>
              </a:lnSpc>
            </a:pPr>
            <a:r>
              <a:rPr lang="en-US" sz="2200" b="1" dirty="0">
                <a:solidFill>
                  <a:srgbClr val="87189D"/>
                </a:solidFill>
              </a:rPr>
              <a:t>The Friday Health Plans Portal is your one-stop shop where you can:</a:t>
            </a:r>
            <a:endParaRPr lang="en-US" sz="2200" dirty="0">
              <a:solidFill>
                <a:srgbClr val="87189D"/>
              </a:solidFill>
            </a:endParaRPr>
          </a:p>
          <a:p>
            <a:pPr>
              <a:lnSpc>
                <a:spcPct val="90000"/>
              </a:lnSpc>
              <a:buFont typeface="Arial" panose="020B0604020202020204" pitchFamily="34" charset="0"/>
              <a:buChar char="•"/>
            </a:pPr>
            <a:r>
              <a:rPr lang="en-US" sz="2200" dirty="0"/>
              <a:t>Check authorization statuses</a:t>
            </a:r>
          </a:p>
          <a:p>
            <a:pPr>
              <a:lnSpc>
                <a:spcPct val="90000"/>
              </a:lnSpc>
              <a:buFont typeface="Arial" panose="020B0604020202020204" pitchFamily="34" charset="0"/>
              <a:buChar char="•"/>
            </a:pPr>
            <a:r>
              <a:rPr lang="en-US" sz="2200" dirty="0"/>
              <a:t>Access claims data</a:t>
            </a:r>
          </a:p>
          <a:p>
            <a:pPr>
              <a:lnSpc>
                <a:spcPct val="90000"/>
              </a:lnSpc>
              <a:buFont typeface="Arial" panose="020B0604020202020204" pitchFamily="34" charset="0"/>
              <a:buChar char="•"/>
            </a:pPr>
            <a:r>
              <a:rPr lang="en-US" sz="2200" dirty="0"/>
              <a:t>Search the Friday Formulary</a:t>
            </a:r>
          </a:p>
          <a:p>
            <a:pPr>
              <a:lnSpc>
                <a:spcPct val="90000"/>
              </a:lnSpc>
              <a:buFont typeface="Arial" panose="020B0604020202020204" pitchFamily="34" charset="0"/>
              <a:buChar char="•"/>
            </a:pPr>
            <a:r>
              <a:rPr lang="en-US" sz="2200" dirty="0"/>
              <a:t>Review the provider manual</a:t>
            </a:r>
          </a:p>
          <a:p>
            <a:pPr>
              <a:lnSpc>
                <a:spcPct val="90000"/>
              </a:lnSpc>
              <a:buFont typeface="Arial" panose="020B0604020202020204" pitchFamily="34" charset="0"/>
              <a:buChar char="•"/>
            </a:pPr>
            <a:r>
              <a:rPr lang="en-US" sz="2200" dirty="0"/>
              <a:t>See member eligibility</a:t>
            </a:r>
          </a:p>
          <a:p>
            <a:pPr>
              <a:lnSpc>
                <a:spcPct val="90000"/>
              </a:lnSpc>
              <a:buFont typeface="Arial" panose="020B0604020202020204" pitchFamily="34" charset="0"/>
              <a:buChar char="•"/>
            </a:pPr>
            <a:endParaRPr lang="en-US" sz="2200" dirty="0"/>
          </a:p>
          <a:p>
            <a:pPr>
              <a:lnSpc>
                <a:spcPct val="90000"/>
              </a:lnSpc>
            </a:pPr>
            <a:r>
              <a:rPr lang="en-US" sz="2200" b="1" dirty="0">
                <a:solidFill>
                  <a:srgbClr val="87189D"/>
                </a:solidFill>
              </a:rPr>
              <a:t>Credentialing: Already In-Network? </a:t>
            </a:r>
            <a:r>
              <a:rPr lang="en-US" sz="2200" b="1" dirty="0">
                <a:solidFill>
                  <a:srgbClr val="87189D"/>
                </a:solidFill>
                <a:hlinkClick r:id="rId2"/>
              </a:rPr>
              <a:t>Providers@FridayHealthPlans.com</a:t>
            </a:r>
            <a:endParaRPr lang="en-US" sz="2200" b="1" dirty="0">
              <a:solidFill>
                <a:srgbClr val="87189D"/>
              </a:solidFill>
            </a:endParaRPr>
          </a:p>
          <a:p>
            <a:pPr>
              <a:lnSpc>
                <a:spcPct val="90000"/>
              </a:lnSpc>
            </a:pPr>
            <a:endParaRPr lang="en-US" sz="2200" b="1" dirty="0">
              <a:solidFill>
                <a:srgbClr val="87189D"/>
              </a:solidFill>
            </a:endParaRPr>
          </a:p>
          <a:p>
            <a:pPr>
              <a:lnSpc>
                <a:spcPct val="90000"/>
              </a:lnSpc>
            </a:pPr>
            <a:r>
              <a:rPr lang="en-US" sz="2200" b="1" dirty="0">
                <a:solidFill>
                  <a:srgbClr val="87189D"/>
                </a:solidFill>
              </a:rPr>
              <a:t>Interesting in joining our network of providers? Please reach out! </a:t>
            </a:r>
          </a:p>
        </p:txBody>
      </p:sp>
    </p:spTree>
    <p:extLst>
      <p:ext uri="{BB962C8B-B14F-4D97-AF65-F5344CB8AC3E}">
        <p14:creationId xmlns:p14="http://schemas.microsoft.com/office/powerpoint/2010/main" val="16202181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3F4353-DACF-4460-A108-5BDA47F9B586}"/>
              </a:ext>
            </a:extLst>
          </p:cNvPr>
          <p:cNvSpPr>
            <a:spLocks noGrp="1"/>
          </p:cNvSpPr>
          <p:nvPr>
            <p:ph type="title"/>
          </p:nvPr>
        </p:nvSpPr>
        <p:spPr/>
        <p:txBody>
          <a:bodyPr/>
          <a:lstStyle/>
          <a:p>
            <a:r>
              <a:rPr lang="en-US" dirty="0">
                <a:solidFill>
                  <a:srgbClr val="87189D"/>
                </a:solidFill>
              </a:rPr>
              <a:t>Prior Authorizations</a:t>
            </a:r>
          </a:p>
        </p:txBody>
      </p:sp>
      <p:sp>
        <p:nvSpPr>
          <p:cNvPr id="4" name="Content Placeholder 2">
            <a:extLst>
              <a:ext uri="{FF2B5EF4-FFF2-40B4-BE49-F238E27FC236}">
                <a16:creationId xmlns:a16="http://schemas.microsoft.com/office/drawing/2014/main" id="{DC5D04F5-E632-4212-B9C1-A5645807E47A}"/>
              </a:ext>
            </a:extLst>
          </p:cNvPr>
          <p:cNvSpPr>
            <a:spLocks noGrp="1"/>
          </p:cNvSpPr>
          <p:nvPr>
            <p:ph idx="1"/>
          </p:nvPr>
        </p:nvSpPr>
        <p:spPr>
          <a:xfrm>
            <a:off x="160210" y="1335963"/>
            <a:ext cx="9716899" cy="5111491"/>
          </a:xfrm>
        </p:spPr>
        <p:txBody>
          <a:bodyPr>
            <a:normAutofit fontScale="85000" lnSpcReduction="20000"/>
          </a:bodyPr>
          <a:lstStyle/>
          <a:p>
            <a:pPr>
              <a:lnSpc>
                <a:spcPct val="90000"/>
              </a:lnSpc>
            </a:pPr>
            <a:r>
              <a:rPr lang="en-US" sz="2100" dirty="0"/>
              <a:t>Request Form is easily accessible on our website under Provider Forms &amp; Tools</a:t>
            </a:r>
          </a:p>
          <a:p>
            <a:pPr lvl="1">
              <a:lnSpc>
                <a:spcPct val="90000"/>
              </a:lnSpc>
            </a:pPr>
            <a:r>
              <a:rPr lang="en-US" sz="2100" dirty="0"/>
              <a:t>Form can be faxed to 1-888-500-1513</a:t>
            </a:r>
          </a:p>
          <a:p>
            <a:pPr lvl="1">
              <a:lnSpc>
                <a:spcPct val="90000"/>
              </a:lnSpc>
            </a:pPr>
            <a:r>
              <a:rPr lang="en-US" sz="2100" dirty="0"/>
              <a:t>Initiate over the phone at 1-800-475-8466 or via email at </a:t>
            </a:r>
            <a:r>
              <a:rPr lang="en-US" sz="2100" dirty="0">
                <a:hlinkClick r:id="rId3"/>
              </a:rPr>
              <a:t>CO-medical@fridayhealthplans.com</a:t>
            </a:r>
            <a:endParaRPr lang="en-US" sz="2100" dirty="0"/>
          </a:p>
          <a:p>
            <a:pPr lvl="1">
              <a:lnSpc>
                <a:spcPct val="90000"/>
              </a:lnSpc>
            </a:pPr>
            <a:r>
              <a:rPr lang="en-US" sz="2100" dirty="0"/>
              <a:t>We do require PA and notification of admission for inpatient stays. </a:t>
            </a:r>
          </a:p>
          <a:p>
            <a:pPr lvl="1">
              <a:lnSpc>
                <a:spcPct val="90000"/>
              </a:lnSpc>
            </a:pPr>
            <a:r>
              <a:rPr lang="en-US" sz="2100" dirty="0"/>
              <a:t>Unscheduled OB requires notification. </a:t>
            </a:r>
          </a:p>
          <a:p>
            <a:pPr lvl="1">
              <a:lnSpc>
                <a:spcPct val="90000"/>
              </a:lnSpc>
            </a:pPr>
            <a:r>
              <a:rPr lang="en-US" sz="2100" dirty="0"/>
              <a:t>We no not require PA or notification of emergency services </a:t>
            </a:r>
          </a:p>
          <a:p>
            <a:pPr marL="457200" lvl="1" indent="0">
              <a:lnSpc>
                <a:spcPct val="90000"/>
              </a:lnSpc>
              <a:buNone/>
            </a:pPr>
            <a:endParaRPr lang="en-US" sz="2100" dirty="0"/>
          </a:p>
          <a:p>
            <a:pPr>
              <a:lnSpc>
                <a:spcPct val="90000"/>
              </a:lnSpc>
            </a:pPr>
            <a:r>
              <a:rPr lang="en-US" sz="2100" dirty="0"/>
              <a:t>Prior Authorization list is available online. All planned admissions require PA and unplanned admissions require notification. </a:t>
            </a:r>
          </a:p>
          <a:p>
            <a:pPr lvl="1">
              <a:lnSpc>
                <a:spcPct val="90000"/>
              </a:lnSpc>
            </a:pPr>
            <a:r>
              <a:rPr lang="en-US" sz="2100" dirty="0"/>
              <a:t>All DME &gt;$500</a:t>
            </a:r>
          </a:p>
          <a:p>
            <a:pPr lvl="1">
              <a:lnSpc>
                <a:spcPct val="90000"/>
              </a:lnSpc>
            </a:pPr>
            <a:r>
              <a:rPr lang="en-US" sz="2100" dirty="0"/>
              <a:t>Any in-office procedure or injectable &gt;$1000</a:t>
            </a:r>
          </a:p>
          <a:p>
            <a:pPr lvl="1">
              <a:lnSpc>
                <a:spcPct val="90000"/>
              </a:lnSpc>
            </a:pPr>
            <a:r>
              <a:rPr lang="en-US" sz="2100" dirty="0"/>
              <a:t>Rehabilitation therapy visits (&gt;20 visits), OON, home services, etc. </a:t>
            </a:r>
          </a:p>
          <a:p>
            <a:pPr lvl="1">
              <a:lnSpc>
                <a:spcPct val="90000"/>
              </a:lnSpc>
            </a:pPr>
            <a:r>
              <a:rPr lang="en-US" sz="2100" dirty="0"/>
              <a:t>Please visit more conclusive list online. </a:t>
            </a:r>
          </a:p>
          <a:p>
            <a:pPr lvl="1">
              <a:lnSpc>
                <a:spcPct val="90000"/>
              </a:lnSpc>
            </a:pPr>
            <a:r>
              <a:rPr lang="en-US" sz="2100" dirty="0"/>
              <a:t>Pharmacy Benefit Manager is Capital Rx. </a:t>
            </a:r>
          </a:p>
          <a:p>
            <a:pPr>
              <a:lnSpc>
                <a:spcPct val="90000"/>
              </a:lnSpc>
            </a:pPr>
            <a:endParaRPr lang="en-US" sz="2100" dirty="0"/>
          </a:p>
          <a:p>
            <a:pPr>
              <a:lnSpc>
                <a:spcPct val="90000"/>
              </a:lnSpc>
            </a:pPr>
            <a:r>
              <a:rPr lang="en-US" sz="2100" dirty="0"/>
              <a:t>Legislative Changes: </a:t>
            </a:r>
          </a:p>
          <a:p>
            <a:pPr lvl="1">
              <a:lnSpc>
                <a:spcPct val="90000"/>
              </a:lnSpc>
            </a:pPr>
            <a:r>
              <a:rPr lang="en-US" sz="2100" dirty="0"/>
              <a:t>Alternatives being looked into as we gather data on provider adherence rates.</a:t>
            </a:r>
          </a:p>
          <a:p>
            <a:pPr lvl="1">
              <a:lnSpc>
                <a:spcPct val="90000"/>
              </a:lnSpc>
            </a:pPr>
            <a:r>
              <a:rPr lang="en-US" sz="2100" dirty="0"/>
              <a:t>Exploring ideas on any alternate program type. </a:t>
            </a:r>
          </a:p>
          <a:p>
            <a:pPr lvl="1">
              <a:lnSpc>
                <a:spcPct val="90000"/>
              </a:lnSpc>
            </a:pPr>
            <a:r>
              <a:rPr lang="en-US" sz="2100" dirty="0"/>
              <a:t>Always continuing to review our requirements and reduce services requiring PAs while remaining in line with standards of care, cost and utilization patterns.</a:t>
            </a:r>
          </a:p>
          <a:p>
            <a:pPr lvl="1">
              <a:lnSpc>
                <a:spcPct val="90000"/>
              </a:lnSpc>
            </a:pPr>
            <a:endParaRPr lang="en-US" sz="2100" dirty="0"/>
          </a:p>
          <a:p>
            <a:pPr marL="457200" lvl="1" indent="0">
              <a:lnSpc>
                <a:spcPct val="90000"/>
              </a:lnSpc>
              <a:buNone/>
            </a:pPr>
            <a:endParaRPr lang="en-US" sz="2200" dirty="0"/>
          </a:p>
        </p:txBody>
      </p:sp>
    </p:spTree>
    <p:extLst>
      <p:ext uri="{BB962C8B-B14F-4D97-AF65-F5344CB8AC3E}">
        <p14:creationId xmlns:p14="http://schemas.microsoft.com/office/powerpoint/2010/main" val="125459835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3F4353-DACF-4460-A108-5BDA47F9B586}"/>
              </a:ext>
            </a:extLst>
          </p:cNvPr>
          <p:cNvSpPr>
            <a:spLocks noGrp="1"/>
          </p:cNvSpPr>
          <p:nvPr>
            <p:ph type="title"/>
          </p:nvPr>
        </p:nvSpPr>
        <p:spPr/>
        <p:txBody>
          <a:bodyPr/>
          <a:lstStyle/>
          <a:p>
            <a:r>
              <a:rPr lang="en-US" dirty="0">
                <a:solidFill>
                  <a:srgbClr val="87189D"/>
                </a:solidFill>
              </a:rPr>
              <a:t>No Surprise Billing Act</a:t>
            </a:r>
            <a:endParaRPr lang="en-US" dirty="0">
              <a:solidFill>
                <a:srgbClr val="87189D"/>
              </a:solidFill>
              <a:highlight>
                <a:srgbClr val="FFFF00"/>
              </a:highlight>
            </a:endParaRPr>
          </a:p>
        </p:txBody>
      </p:sp>
      <p:sp>
        <p:nvSpPr>
          <p:cNvPr id="4" name="Content Placeholder 2">
            <a:extLst>
              <a:ext uri="{FF2B5EF4-FFF2-40B4-BE49-F238E27FC236}">
                <a16:creationId xmlns:a16="http://schemas.microsoft.com/office/drawing/2014/main" id="{DC5D04F5-E632-4212-B9C1-A5645807E47A}"/>
              </a:ext>
            </a:extLst>
          </p:cNvPr>
          <p:cNvSpPr>
            <a:spLocks noGrp="1"/>
          </p:cNvSpPr>
          <p:nvPr>
            <p:ph idx="1"/>
          </p:nvPr>
        </p:nvSpPr>
        <p:spPr>
          <a:xfrm>
            <a:off x="269937" y="2264245"/>
            <a:ext cx="10143620" cy="3248230"/>
          </a:xfrm>
        </p:spPr>
        <p:txBody>
          <a:bodyPr>
            <a:normAutofit/>
          </a:bodyPr>
          <a:lstStyle/>
          <a:p>
            <a:pPr>
              <a:lnSpc>
                <a:spcPct val="90000"/>
              </a:lnSpc>
            </a:pPr>
            <a:r>
              <a:rPr lang="en-US" sz="2100" dirty="0"/>
              <a:t>Requirements:</a:t>
            </a:r>
          </a:p>
          <a:p>
            <a:pPr lvl="1">
              <a:lnSpc>
                <a:spcPct val="90000"/>
              </a:lnSpc>
            </a:pPr>
            <a:r>
              <a:rPr lang="en-US" sz="1700" dirty="0"/>
              <a:t>Friday Health Plans follows the requirements that are currently being shared by the State of Colorado. </a:t>
            </a:r>
          </a:p>
          <a:p>
            <a:pPr lvl="1">
              <a:lnSpc>
                <a:spcPct val="90000"/>
              </a:lnSpc>
            </a:pPr>
            <a:r>
              <a:rPr lang="en-US" sz="1700" dirty="0"/>
              <a:t>We are following all guidelines for the different services and areas according to the No Surprises Act for Colorado. </a:t>
            </a:r>
          </a:p>
          <a:p>
            <a:pPr lvl="1">
              <a:lnSpc>
                <a:spcPct val="90000"/>
              </a:lnSpc>
            </a:pPr>
            <a:r>
              <a:rPr lang="en-US" sz="1700" dirty="0"/>
              <a:t>Not currently requiring or requesting rosters from OON groups.</a:t>
            </a:r>
          </a:p>
          <a:p>
            <a:pPr lvl="1">
              <a:lnSpc>
                <a:spcPct val="90000"/>
              </a:lnSpc>
            </a:pPr>
            <a:r>
              <a:rPr lang="en-US" sz="1700" dirty="0"/>
              <a:t>Our claims system is configured to pay automatically at the No Surprises Act pricing per the bill.  </a:t>
            </a:r>
          </a:p>
          <a:p>
            <a:pPr marL="457200" lvl="1" indent="0">
              <a:lnSpc>
                <a:spcPct val="90000"/>
              </a:lnSpc>
              <a:buNone/>
            </a:pPr>
            <a:endParaRPr lang="en-US" sz="2100" dirty="0"/>
          </a:p>
          <a:p>
            <a:pPr lvl="1">
              <a:lnSpc>
                <a:spcPct val="90000"/>
              </a:lnSpc>
            </a:pPr>
            <a:endParaRPr lang="en-US" sz="2100" dirty="0"/>
          </a:p>
          <a:p>
            <a:pPr marL="457200" lvl="1" indent="0">
              <a:lnSpc>
                <a:spcPct val="90000"/>
              </a:lnSpc>
              <a:buNone/>
            </a:pPr>
            <a:endParaRPr lang="en-US" sz="2200" dirty="0"/>
          </a:p>
        </p:txBody>
      </p:sp>
      <p:pic>
        <p:nvPicPr>
          <p:cNvPr id="3" name="Picture 2">
            <a:extLst>
              <a:ext uri="{FF2B5EF4-FFF2-40B4-BE49-F238E27FC236}">
                <a16:creationId xmlns:a16="http://schemas.microsoft.com/office/drawing/2014/main" id="{3F684AFA-4D75-4F13-EBFB-B7EE162286F0}"/>
              </a:ext>
            </a:extLst>
          </p:cNvPr>
          <p:cNvPicPr>
            <a:picLocks noChangeAspect="1"/>
          </p:cNvPicPr>
          <p:nvPr/>
        </p:nvPicPr>
        <p:blipFill>
          <a:blip r:embed="rId3"/>
          <a:stretch>
            <a:fillRect/>
          </a:stretch>
        </p:blipFill>
        <p:spPr>
          <a:xfrm>
            <a:off x="475488" y="4370172"/>
            <a:ext cx="4061524" cy="2284607"/>
          </a:xfrm>
          <a:prstGeom prst="rect">
            <a:avLst/>
          </a:prstGeom>
          <a:ln>
            <a:noFill/>
          </a:ln>
          <a:effectLst>
            <a:softEdge rad="112500"/>
          </a:effectLst>
        </p:spPr>
      </p:pic>
    </p:spTree>
    <p:extLst>
      <p:ext uri="{BB962C8B-B14F-4D97-AF65-F5344CB8AC3E}">
        <p14:creationId xmlns:p14="http://schemas.microsoft.com/office/powerpoint/2010/main" val="203256047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508186-D5EA-426A-8A7A-48D632A5AB0F}"/>
              </a:ext>
            </a:extLst>
          </p:cNvPr>
          <p:cNvSpPr>
            <a:spLocks noGrp="1"/>
          </p:cNvSpPr>
          <p:nvPr>
            <p:ph type="title"/>
          </p:nvPr>
        </p:nvSpPr>
        <p:spPr/>
        <p:txBody>
          <a:bodyPr/>
          <a:lstStyle/>
          <a:p>
            <a:r>
              <a:rPr lang="en-US" dirty="0">
                <a:solidFill>
                  <a:srgbClr val="87189D"/>
                </a:solidFill>
              </a:rPr>
              <a:t>How do I learn more?</a:t>
            </a:r>
          </a:p>
        </p:txBody>
      </p:sp>
      <p:sp>
        <p:nvSpPr>
          <p:cNvPr id="3" name="Content Placeholder 2">
            <a:extLst>
              <a:ext uri="{FF2B5EF4-FFF2-40B4-BE49-F238E27FC236}">
                <a16:creationId xmlns:a16="http://schemas.microsoft.com/office/drawing/2014/main" id="{1AD68C2F-76A3-424E-9421-2C0350466D89}"/>
              </a:ext>
            </a:extLst>
          </p:cNvPr>
          <p:cNvSpPr>
            <a:spLocks noGrp="1"/>
          </p:cNvSpPr>
          <p:nvPr>
            <p:ph idx="1"/>
          </p:nvPr>
        </p:nvSpPr>
        <p:spPr>
          <a:xfrm>
            <a:off x="106695" y="1300369"/>
            <a:ext cx="11987366" cy="5454994"/>
          </a:xfrm>
        </p:spPr>
        <p:txBody>
          <a:bodyPr>
            <a:normAutofit/>
          </a:bodyPr>
          <a:lstStyle/>
          <a:p>
            <a:r>
              <a:rPr lang="en-US" sz="2600" dirty="0"/>
              <a:t>1-800-474-8466 Provider Service</a:t>
            </a:r>
          </a:p>
          <a:p>
            <a:r>
              <a:rPr lang="en-US" sz="2600" dirty="0">
                <a:solidFill>
                  <a:srgbClr val="87189D"/>
                </a:solidFill>
              </a:rPr>
              <a:t>Providers@FridayHealthPlans.com </a:t>
            </a:r>
            <a:r>
              <a:rPr lang="en-US" sz="2600" dirty="0"/>
              <a:t>(Credentialing, System, Loading, Directory, etc.)</a:t>
            </a:r>
          </a:p>
          <a:p>
            <a:r>
              <a:rPr lang="en-US" sz="2600" dirty="0">
                <a:solidFill>
                  <a:srgbClr val="87189D"/>
                </a:solidFill>
              </a:rPr>
              <a:t>Questions@FridayHealthPlans.com </a:t>
            </a:r>
            <a:r>
              <a:rPr lang="en-US" sz="2600" dirty="0"/>
              <a:t>(Customer Service, Member Issues, etc.)</a:t>
            </a:r>
          </a:p>
          <a:p>
            <a:r>
              <a:rPr lang="en-US" sz="2600" b="1" dirty="0"/>
              <a:t>All claim issues are managed directly by our local Friday Care Crew! </a:t>
            </a:r>
          </a:p>
          <a:p>
            <a:endParaRPr lang="en-US" sz="2600" dirty="0"/>
          </a:p>
          <a:p>
            <a:endParaRPr lang="en-US" sz="2600" dirty="0"/>
          </a:p>
          <a:p>
            <a:endParaRPr lang="en-US" sz="2600" dirty="0"/>
          </a:p>
          <a:p>
            <a:r>
              <a:rPr lang="en-US" sz="2600" dirty="0"/>
              <a:t>For </a:t>
            </a:r>
            <a:r>
              <a:rPr lang="en-US" sz="2600" i="1" dirty="0"/>
              <a:t>contract</a:t>
            </a:r>
            <a:r>
              <a:rPr lang="en-US" sz="2600" dirty="0"/>
              <a:t> specific questions, contact our team at: </a:t>
            </a:r>
          </a:p>
          <a:p>
            <a:pPr lvl="1"/>
            <a:r>
              <a:rPr lang="en-US" sz="2600" dirty="0">
                <a:solidFill>
                  <a:srgbClr val="87189D"/>
                </a:solidFill>
                <a:hlinkClick r:id="rId2">
                  <a:extLst>
                    <a:ext uri="{A12FA001-AC4F-418D-AE19-62706E023703}">
                      <ahyp:hlinkClr xmlns:ahyp="http://schemas.microsoft.com/office/drawing/2018/hyperlinkcolor" val="tx"/>
                    </a:ext>
                  </a:extLst>
                </a:hlinkClick>
              </a:rPr>
              <a:t>CO-Medical@FridayHealthPlans.com</a:t>
            </a:r>
            <a:r>
              <a:rPr lang="en-US" sz="2600" dirty="0">
                <a:solidFill>
                  <a:srgbClr val="87189D"/>
                </a:solidFill>
              </a:rPr>
              <a:t> </a:t>
            </a:r>
            <a:endParaRPr lang="en-US" sz="2600" dirty="0"/>
          </a:p>
          <a:p>
            <a:endParaRPr lang="en-US" dirty="0"/>
          </a:p>
        </p:txBody>
      </p:sp>
      <p:pic>
        <p:nvPicPr>
          <p:cNvPr id="1027" name="Picture 1">
            <a:extLst>
              <a:ext uri="{FF2B5EF4-FFF2-40B4-BE49-F238E27FC236}">
                <a16:creationId xmlns:a16="http://schemas.microsoft.com/office/drawing/2014/main" id="{57CC57A8-F3ED-4523-984D-1C15E02A7E0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18548" y="3291772"/>
            <a:ext cx="2070555" cy="9576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636914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Graphic 1">
            <a:extLst>
              <a:ext uri="{FF2B5EF4-FFF2-40B4-BE49-F238E27FC236}">
                <a16:creationId xmlns:a16="http://schemas.microsoft.com/office/drawing/2014/main" id="{0D57E7FA-E8FC-45AC-868F-CDC814493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V="1">
            <a:off x="2599854" y="527562"/>
            <a:ext cx="6992292" cy="5102484"/>
          </a:xfrm>
          <a:custGeom>
            <a:avLst/>
            <a:gdLst/>
            <a:ahLst/>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accent1">
              <a:alpha val="20000"/>
            </a:schemeClr>
          </a:solidFill>
          <a:ln w="32707" cap="flat">
            <a:noFill/>
            <a:prstDash val="solid"/>
            <a:miter/>
          </a:ln>
        </p:spPr>
        <p:txBody>
          <a:bodyPr rtlCol="0" anchor="ctr"/>
          <a:lstStyle/>
          <a:p>
            <a:endParaRPr lang="en-US" dirty="0"/>
          </a:p>
        </p:txBody>
      </p:sp>
      <p:sp useBgFill="1">
        <p:nvSpPr>
          <p:cNvPr id="12" name="Rectangle 11">
            <a:extLst>
              <a:ext uri="{FF2B5EF4-FFF2-40B4-BE49-F238E27FC236}">
                <a16:creationId xmlns:a16="http://schemas.microsoft.com/office/drawing/2014/main" id="{423D7670-57E0-4E32-9E11-B899314D32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EED8D03E-F375-4E67-B932-FF9B007BB4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344152" y="387180"/>
            <a:ext cx="3850317" cy="6538623"/>
          </a:xfrm>
          <a:custGeom>
            <a:avLst/>
            <a:gdLst>
              <a:gd name="connsiteX0" fmla="*/ 0 w 3850317"/>
              <a:gd name="connsiteY0" fmla="*/ 0 h 5978116"/>
              <a:gd name="connsiteX1" fmla="*/ 3850317 w 3850317"/>
              <a:gd name="connsiteY1" fmla="*/ 0 h 5978116"/>
              <a:gd name="connsiteX2" fmla="*/ 3840373 w 3850317"/>
              <a:gd name="connsiteY2" fmla="*/ 258313 h 5978116"/>
              <a:gd name="connsiteX3" fmla="*/ 3755448 w 3850317"/>
              <a:gd name="connsiteY3" fmla="*/ 1537847 h 5978116"/>
              <a:gd name="connsiteX4" fmla="*/ 3150490 w 3850317"/>
              <a:gd name="connsiteY4" fmla="*/ 3989537 h 5978116"/>
              <a:gd name="connsiteX5" fmla="*/ 3089544 w 3850317"/>
              <a:gd name="connsiteY5" fmla="*/ 3606200 h 5978116"/>
              <a:gd name="connsiteX6" fmla="*/ 2922635 w 3850317"/>
              <a:gd name="connsiteY6" fmla="*/ 4519351 h 5978116"/>
              <a:gd name="connsiteX7" fmla="*/ 2904628 w 3850317"/>
              <a:gd name="connsiteY7" fmla="*/ 4466023 h 5978116"/>
              <a:gd name="connsiteX8" fmla="*/ 2825329 w 3850317"/>
              <a:gd name="connsiteY8" fmla="*/ 4562983 h 5978116"/>
              <a:gd name="connsiteX9" fmla="*/ 2695127 w 3850317"/>
              <a:gd name="connsiteY9" fmla="*/ 4973329 h 5978116"/>
              <a:gd name="connsiteX10" fmla="*/ 2501208 w 3850317"/>
              <a:gd name="connsiteY10" fmla="*/ 4457366 h 5978116"/>
              <a:gd name="connsiteX11" fmla="*/ 2209291 w 3850317"/>
              <a:gd name="connsiteY11" fmla="*/ 5028388 h 5978116"/>
              <a:gd name="connsiteX12" fmla="*/ 2135532 w 3850317"/>
              <a:gd name="connsiteY12" fmla="*/ 5321344 h 5978116"/>
              <a:gd name="connsiteX13" fmla="*/ 2009139 w 3850317"/>
              <a:gd name="connsiteY13" fmla="*/ 4714655 h 5978116"/>
              <a:gd name="connsiteX14" fmla="*/ 1918759 w 3850317"/>
              <a:gd name="connsiteY14" fmla="*/ 4486454 h 5978116"/>
              <a:gd name="connsiteX15" fmla="*/ 1800676 w 3850317"/>
              <a:gd name="connsiteY15" fmla="*/ 4608346 h 5978116"/>
              <a:gd name="connsiteX16" fmla="*/ 1614721 w 3850317"/>
              <a:gd name="connsiteY16" fmla="*/ 5319612 h 5978116"/>
              <a:gd name="connsiteX17" fmla="*/ 1530921 w 3850317"/>
              <a:gd name="connsiteY17" fmla="*/ 5433540 h 5978116"/>
              <a:gd name="connsiteX18" fmla="*/ 1569705 w 3850317"/>
              <a:gd name="connsiteY18" fmla="*/ 4803650 h 5978116"/>
              <a:gd name="connsiteX19" fmla="*/ 1517416 w 3850317"/>
              <a:gd name="connsiteY19" fmla="*/ 4640204 h 5978116"/>
              <a:gd name="connsiteX20" fmla="*/ 1425997 w 3850317"/>
              <a:gd name="connsiteY20" fmla="*/ 4800187 h 5978116"/>
              <a:gd name="connsiteX21" fmla="*/ 1348083 w 3850317"/>
              <a:gd name="connsiteY21" fmla="*/ 5363245 h 5978116"/>
              <a:gd name="connsiteX22" fmla="*/ 1200566 w 3850317"/>
              <a:gd name="connsiteY22" fmla="*/ 5526691 h 5978116"/>
              <a:gd name="connsiteX23" fmla="*/ 1027770 w 3850317"/>
              <a:gd name="connsiteY23" fmla="*/ 5803718 h 5978116"/>
              <a:gd name="connsiteX24" fmla="*/ 892373 w 3850317"/>
              <a:gd name="connsiteY24" fmla="*/ 5604950 h 5978116"/>
              <a:gd name="connsiteX25" fmla="*/ 681487 w 3850317"/>
              <a:gd name="connsiteY25" fmla="*/ 5914528 h 5978116"/>
              <a:gd name="connsiteX26" fmla="*/ 414155 w 3850317"/>
              <a:gd name="connsiteY26" fmla="*/ 5817569 h 5978116"/>
              <a:gd name="connsiteX27" fmla="*/ 360135 w 3850317"/>
              <a:gd name="connsiteY27" fmla="*/ 5287062 h 5978116"/>
              <a:gd name="connsiteX28" fmla="*/ 281875 w 3850317"/>
              <a:gd name="connsiteY28" fmla="*/ 4677256 h 5978116"/>
              <a:gd name="connsiteX29" fmla="*/ 237897 w 3850317"/>
              <a:gd name="connsiteY29" fmla="*/ 4207696 h 5978116"/>
              <a:gd name="connsiteX30" fmla="*/ 145093 w 3850317"/>
              <a:gd name="connsiteY30" fmla="*/ 3878379 h 5978116"/>
              <a:gd name="connsiteX31" fmla="*/ 72373 w 3850317"/>
              <a:gd name="connsiteY31" fmla="*/ 2447189 h 5978116"/>
              <a:gd name="connsiteX32" fmla="*/ 0 w 3850317"/>
              <a:gd name="connsiteY32" fmla="*/ 0 h 597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850317" h="5978116">
                <a:moveTo>
                  <a:pt x="0" y="0"/>
                </a:moveTo>
                <a:lnTo>
                  <a:pt x="3850317" y="0"/>
                </a:lnTo>
                <a:lnTo>
                  <a:pt x="3840373" y="258313"/>
                </a:lnTo>
                <a:cubicBezTo>
                  <a:pt x="3816350" y="852957"/>
                  <a:pt x="3786959" y="1372106"/>
                  <a:pt x="3755448" y="1537847"/>
                </a:cubicBezTo>
                <a:cubicBezTo>
                  <a:pt x="3300085" y="3936555"/>
                  <a:pt x="3150490" y="3989537"/>
                  <a:pt x="3150490" y="3989537"/>
                </a:cubicBezTo>
                <a:cubicBezTo>
                  <a:pt x="3150490" y="3989537"/>
                  <a:pt x="3124172" y="3732940"/>
                  <a:pt x="3089544" y="3606200"/>
                </a:cubicBezTo>
                <a:cubicBezTo>
                  <a:pt x="3082618" y="3784537"/>
                  <a:pt x="2946529" y="4491302"/>
                  <a:pt x="2922635" y="4519351"/>
                </a:cubicBezTo>
                <a:cubicBezTo>
                  <a:pt x="2916749" y="4502729"/>
                  <a:pt x="2910515" y="4484030"/>
                  <a:pt x="2904628" y="4466023"/>
                </a:cubicBezTo>
                <a:cubicBezTo>
                  <a:pt x="2884890" y="4501344"/>
                  <a:pt x="2859958" y="4534241"/>
                  <a:pt x="2825329" y="4562983"/>
                </a:cubicBezTo>
                <a:cubicBezTo>
                  <a:pt x="2706208" y="4662020"/>
                  <a:pt x="2743260" y="4833430"/>
                  <a:pt x="2695127" y="4973329"/>
                </a:cubicBezTo>
                <a:cubicBezTo>
                  <a:pt x="2446495" y="4877408"/>
                  <a:pt x="2545186" y="4641589"/>
                  <a:pt x="2501208" y="4457366"/>
                </a:cubicBezTo>
                <a:cubicBezTo>
                  <a:pt x="2341225" y="4936277"/>
                  <a:pt x="2267120" y="4837932"/>
                  <a:pt x="2209291" y="5028388"/>
                </a:cubicBezTo>
                <a:cubicBezTo>
                  <a:pt x="2137610" y="5264900"/>
                  <a:pt x="2135532" y="5321344"/>
                  <a:pt x="2135532" y="5321344"/>
                </a:cubicBezTo>
                <a:cubicBezTo>
                  <a:pt x="2004983" y="5137467"/>
                  <a:pt x="2054502" y="4933506"/>
                  <a:pt x="2009139" y="4714655"/>
                </a:cubicBezTo>
                <a:cubicBezTo>
                  <a:pt x="1956503" y="4642281"/>
                  <a:pt x="1932264" y="4565753"/>
                  <a:pt x="1918759" y="4486454"/>
                </a:cubicBezTo>
                <a:cubicBezTo>
                  <a:pt x="1889671" y="4439359"/>
                  <a:pt x="1848463" y="4656479"/>
                  <a:pt x="1800676" y="4608346"/>
                </a:cubicBezTo>
                <a:cubicBezTo>
                  <a:pt x="1760507" y="4832391"/>
                  <a:pt x="1681208" y="5047087"/>
                  <a:pt x="1614721" y="5319612"/>
                </a:cubicBezTo>
                <a:cubicBezTo>
                  <a:pt x="1580786" y="5457780"/>
                  <a:pt x="1530574" y="5446352"/>
                  <a:pt x="1530921" y="5433540"/>
                </a:cubicBezTo>
                <a:cubicBezTo>
                  <a:pt x="1532998" y="5109418"/>
                  <a:pt x="1600177" y="5128464"/>
                  <a:pt x="1569705" y="4803650"/>
                </a:cubicBezTo>
                <a:cubicBezTo>
                  <a:pt x="1566242" y="4746167"/>
                  <a:pt x="1596022" y="4651631"/>
                  <a:pt x="1517416" y="4640204"/>
                </a:cubicBezTo>
                <a:cubicBezTo>
                  <a:pt x="1415608" y="4628430"/>
                  <a:pt x="1436385" y="4747898"/>
                  <a:pt x="1425997" y="4800187"/>
                </a:cubicBezTo>
                <a:cubicBezTo>
                  <a:pt x="1389291" y="5009342"/>
                  <a:pt x="1370938" y="5149241"/>
                  <a:pt x="1348083" y="5363245"/>
                </a:cubicBezTo>
                <a:cubicBezTo>
                  <a:pt x="1336655" y="5453625"/>
                  <a:pt x="1352931" y="5563743"/>
                  <a:pt x="1200566" y="5526691"/>
                </a:cubicBezTo>
                <a:cubicBezTo>
                  <a:pt x="1051664" y="5551623"/>
                  <a:pt x="1099105" y="5719570"/>
                  <a:pt x="1027770" y="5803718"/>
                </a:cubicBezTo>
                <a:cubicBezTo>
                  <a:pt x="945009" y="5758701"/>
                  <a:pt x="1003184" y="5640964"/>
                  <a:pt x="892373" y="5604950"/>
                </a:cubicBezTo>
                <a:cubicBezTo>
                  <a:pt x="925963" y="5772552"/>
                  <a:pt x="680448" y="5747619"/>
                  <a:pt x="681487" y="5914528"/>
                </a:cubicBezTo>
                <a:cubicBezTo>
                  <a:pt x="534662" y="6049233"/>
                  <a:pt x="467137" y="5947425"/>
                  <a:pt x="414155" y="5817569"/>
                </a:cubicBezTo>
                <a:cubicBezTo>
                  <a:pt x="348015" y="5648929"/>
                  <a:pt x="370177" y="5468515"/>
                  <a:pt x="360135" y="5287062"/>
                </a:cubicBezTo>
                <a:cubicBezTo>
                  <a:pt x="338319" y="5059207"/>
                  <a:pt x="278758" y="4907881"/>
                  <a:pt x="281875" y="4677256"/>
                </a:cubicBezTo>
                <a:cubicBezTo>
                  <a:pt x="237204" y="4527316"/>
                  <a:pt x="250017" y="4367332"/>
                  <a:pt x="237897" y="4207696"/>
                </a:cubicBezTo>
                <a:cubicBezTo>
                  <a:pt x="210194" y="3969452"/>
                  <a:pt x="176258" y="4119047"/>
                  <a:pt x="145093" y="3878379"/>
                </a:cubicBezTo>
                <a:cubicBezTo>
                  <a:pt x="114274" y="3641175"/>
                  <a:pt x="72720" y="2448920"/>
                  <a:pt x="72373" y="2447189"/>
                </a:cubicBezTo>
                <a:cubicBezTo>
                  <a:pt x="72720" y="2447189"/>
                  <a:pt x="12120" y="1233809"/>
                  <a:pt x="0" y="0"/>
                </a:cubicBezTo>
                <a:close/>
              </a:path>
            </a:pathLst>
          </a:custGeom>
          <a:solidFill>
            <a:srgbClr val="21559E"/>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4D10A0E0-C884-4832-96E0-39D7CAFCD5DE}"/>
              </a:ext>
            </a:extLst>
          </p:cNvPr>
          <p:cNvSpPr>
            <a:spLocks noGrp="1"/>
          </p:cNvSpPr>
          <p:nvPr>
            <p:ph type="title"/>
          </p:nvPr>
        </p:nvSpPr>
        <p:spPr>
          <a:xfrm>
            <a:off x="535387" y="2248263"/>
            <a:ext cx="5019107" cy="1606163"/>
          </a:xfrm>
        </p:spPr>
        <p:txBody>
          <a:bodyPr vert="horz" lIns="91440" tIns="45720" rIns="91440" bIns="45720" rtlCol="0" anchor="b">
            <a:noAutofit/>
          </a:bodyPr>
          <a:lstStyle/>
          <a:p>
            <a:pPr algn="l"/>
            <a:r>
              <a:rPr lang="en-US" sz="5400">
                <a:solidFill>
                  <a:srgbClr val="FFFFFF"/>
                </a:solidFill>
              </a:rPr>
              <a:t>Networking</a:t>
            </a:r>
            <a:br>
              <a:rPr lang="en-US" sz="5400">
                <a:solidFill>
                  <a:srgbClr val="FFFFFF"/>
                </a:solidFill>
              </a:rPr>
            </a:br>
            <a:r>
              <a:rPr lang="en-US" sz="5400">
                <a:solidFill>
                  <a:srgbClr val="FFFFFF"/>
                </a:solidFill>
              </a:rPr>
              <a:t>Lunch</a:t>
            </a:r>
          </a:p>
        </p:txBody>
      </p:sp>
      <p:pic>
        <p:nvPicPr>
          <p:cNvPr id="5" name="Picture 4">
            <a:extLst>
              <a:ext uri="{FF2B5EF4-FFF2-40B4-BE49-F238E27FC236}">
                <a16:creationId xmlns:a16="http://schemas.microsoft.com/office/drawing/2014/main" id="{D23D15FD-AF6A-116F-5C0A-F212942B8488}"/>
              </a:ext>
            </a:extLst>
          </p:cNvPr>
          <p:cNvPicPr>
            <a:picLocks noChangeAspect="1"/>
          </p:cNvPicPr>
          <p:nvPr/>
        </p:nvPicPr>
        <p:blipFill rotWithShape="1">
          <a:blip r:embed="rId2">
            <a:extLst>
              <a:ext uri="{28A0092B-C50C-407E-A947-70E740481C1C}">
                <a14:useLocalDpi xmlns:a14="http://schemas.microsoft.com/office/drawing/2010/main" val="0"/>
              </a:ext>
            </a:extLst>
          </a:blip>
          <a:srcRect t="25610" b="29268"/>
          <a:stretch/>
        </p:blipFill>
        <p:spPr bwMode="auto">
          <a:xfrm>
            <a:off x="5909613" y="4528319"/>
            <a:ext cx="6256400" cy="1411506"/>
          </a:xfrm>
          <a:prstGeom prst="rect">
            <a:avLst/>
          </a:prstGeom>
          <a:noFill/>
          <a:extLst>
            <a:ext uri="{53640926-AAD7-44D8-BBD7-CCE9431645EC}">
              <a14:shadowObscured xmlns:a14="http://schemas.microsoft.com/office/drawing/2010/main"/>
            </a:ext>
          </a:extLst>
        </p:spPr>
      </p:pic>
      <p:pic>
        <p:nvPicPr>
          <p:cNvPr id="3" name="Picture 2" descr="See the source image">
            <a:extLst>
              <a:ext uri="{FF2B5EF4-FFF2-40B4-BE49-F238E27FC236}">
                <a16:creationId xmlns:a16="http://schemas.microsoft.com/office/drawing/2014/main" id="{B0E8D464-58C0-7325-DD9E-A980175AD52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6538622" y="2723290"/>
            <a:ext cx="4998382" cy="1736935"/>
          </a:xfrm>
          <a:prstGeom prst="rect">
            <a:avLst/>
          </a:prstGeom>
          <a:noFill/>
        </p:spPr>
      </p:pic>
      <p:sp>
        <p:nvSpPr>
          <p:cNvPr id="6" name="TextBox 5">
            <a:extLst>
              <a:ext uri="{FF2B5EF4-FFF2-40B4-BE49-F238E27FC236}">
                <a16:creationId xmlns:a16="http://schemas.microsoft.com/office/drawing/2014/main" id="{5A1C5D55-6A5C-1261-15D2-39EC2075F6D7}"/>
              </a:ext>
            </a:extLst>
          </p:cNvPr>
          <p:cNvSpPr txBox="1"/>
          <p:nvPr/>
        </p:nvSpPr>
        <p:spPr>
          <a:xfrm>
            <a:off x="8297694" y="2169268"/>
            <a:ext cx="2714017" cy="369332"/>
          </a:xfrm>
          <a:prstGeom prst="rect">
            <a:avLst/>
          </a:prstGeom>
          <a:noFill/>
        </p:spPr>
        <p:txBody>
          <a:bodyPr wrap="square" rtlCol="0">
            <a:spAutoFit/>
          </a:bodyPr>
          <a:lstStyle/>
          <a:p>
            <a:r>
              <a:rPr lang="en-US" b="1" i="1" dirty="0"/>
              <a:t>Sponsored by:</a:t>
            </a:r>
          </a:p>
        </p:txBody>
      </p:sp>
    </p:spTree>
    <p:extLst>
      <p:ext uri="{BB962C8B-B14F-4D97-AF65-F5344CB8AC3E}">
        <p14:creationId xmlns:p14="http://schemas.microsoft.com/office/powerpoint/2010/main" val="182813397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Logo&#10;&#10;Description automatically generated">
            <a:extLst>
              <a:ext uri="{FF2B5EF4-FFF2-40B4-BE49-F238E27FC236}">
                <a16:creationId xmlns:a16="http://schemas.microsoft.com/office/drawing/2014/main" id="{FD2C1E47-918B-452E-927E-FA043518909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10553" y="1966641"/>
            <a:ext cx="5570894" cy="2924718"/>
          </a:xfrm>
          <a:prstGeom prst="rect">
            <a:avLst/>
          </a:prstGeom>
        </p:spPr>
      </p:pic>
    </p:spTree>
    <p:extLst>
      <p:ext uri="{BB962C8B-B14F-4D97-AF65-F5344CB8AC3E}">
        <p14:creationId xmlns:p14="http://schemas.microsoft.com/office/powerpoint/2010/main" val="369464429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Logo&#10;&#10;Description automatically generated">
            <a:extLst>
              <a:ext uri="{FF2B5EF4-FFF2-40B4-BE49-F238E27FC236}">
                <a16:creationId xmlns:a16="http://schemas.microsoft.com/office/drawing/2014/main" id="{BA6BD1EC-4C09-46B3-B82E-6C78BF433EA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1850" y="1706125"/>
            <a:ext cx="5833353" cy="3888902"/>
          </a:xfrm>
          <a:prstGeom prst="rect">
            <a:avLst/>
          </a:prstGeom>
        </p:spPr>
      </p:pic>
    </p:spTree>
    <p:extLst>
      <p:ext uri="{BB962C8B-B14F-4D97-AF65-F5344CB8AC3E}">
        <p14:creationId xmlns:p14="http://schemas.microsoft.com/office/powerpoint/2010/main" val="53781305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107" name="Google Shape;107;p1"/>
          <p:cNvSpPr txBox="1">
            <a:spLocks noGrp="1"/>
          </p:cNvSpPr>
          <p:nvPr>
            <p:ph type="ctrTitle"/>
          </p:nvPr>
        </p:nvSpPr>
        <p:spPr>
          <a:xfrm>
            <a:off x="1040524" y="1001496"/>
            <a:ext cx="10110952" cy="990216"/>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7200"/>
              <a:buFont typeface="Trebuchet MS"/>
              <a:buNone/>
            </a:pPr>
            <a:r>
              <a:rPr lang="en-US" dirty="0"/>
              <a:t>Utilization Management(UM)</a:t>
            </a:r>
            <a:endParaRPr dirty="0"/>
          </a:p>
        </p:txBody>
      </p:sp>
      <p:sp>
        <p:nvSpPr>
          <p:cNvPr id="108" name="Google Shape;108;p1"/>
          <p:cNvSpPr txBox="1">
            <a:spLocks noGrp="1"/>
          </p:cNvSpPr>
          <p:nvPr>
            <p:ph type="subTitle" idx="1"/>
          </p:nvPr>
        </p:nvSpPr>
        <p:spPr>
          <a:xfrm>
            <a:off x="1524000" y="3127442"/>
            <a:ext cx="9144000" cy="738734"/>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4900"/>
              <a:buNone/>
            </a:pPr>
            <a:r>
              <a:rPr lang="en-US"/>
              <a:t>State Plan Benefits</a:t>
            </a:r>
            <a:endParaRPr/>
          </a:p>
        </p:txBody>
      </p:sp>
      <p:sp>
        <p:nvSpPr>
          <p:cNvPr id="109" name="Google Shape;109;p1"/>
          <p:cNvSpPr txBox="1">
            <a:spLocks noGrp="1"/>
          </p:cNvSpPr>
          <p:nvPr>
            <p:ph type="body" idx="2"/>
          </p:nvPr>
        </p:nvSpPr>
        <p:spPr>
          <a:xfrm>
            <a:off x="2042198" y="4363482"/>
            <a:ext cx="8364279" cy="9144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3300"/>
              <a:buNone/>
            </a:pPr>
            <a:r>
              <a:rPr lang="en-US" dirty="0"/>
              <a:t>Presented by: Katie Denney</a:t>
            </a:r>
            <a:endParaRPr dirty="0"/>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1" name="Google Shape;201;p4"/>
          <p:cNvSpPr txBox="1">
            <a:spLocks noGrp="1"/>
          </p:cNvSpPr>
          <p:nvPr>
            <p:ph type="body" idx="1"/>
          </p:nvPr>
        </p:nvSpPr>
        <p:spPr>
          <a:xfrm>
            <a:off x="6248400" y="1479883"/>
            <a:ext cx="5668925" cy="4631881"/>
          </a:xfrm>
          <a:prstGeom prst="rect">
            <a:avLst/>
          </a:prstGeom>
          <a:noFill/>
          <a:ln w="28575" cap="flat" cmpd="sng">
            <a:solidFill>
              <a:schemeClr val="dk2"/>
            </a:solidFill>
            <a:prstDash val="solid"/>
            <a:round/>
            <a:headEnd type="none" w="sm" len="sm"/>
            <a:tailEnd type="none" w="sm" len="sm"/>
          </a:ln>
        </p:spPr>
        <p:txBody>
          <a:bodyPr spcFirstLastPara="1" wrap="square" lIns="91425" tIns="45700" rIns="91425" bIns="45700" anchor="t" anchorCtr="0">
            <a:noAutofit/>
          </a:bodyPr>
          <a:lstStyle/>
          <a:p>
            <a:pPr indent="-450850">
              <a:spcBef>
                <a:spcPts val="0"/>
              </a:spcBef>
              <a:buSzPts val="2900"/>
              <a:buFont typeface="Arial"/>
              <a:buChar char="•"/>
            </a:pPr>
            <a:r>
              <a:rPr lang="en-US" sz="2400" dirty="0"/>
              <a:t>Outpatient Physical, Occupational, and Speech Therapy</a:t>
            </a:r>
            <a:endParaRPr sz="2400" dirty="0"/>
          </a:p>
          <a:p>
            <a:pPr marL="457200" lvl="0" indent="-450850" algn="l" rtl="0">
              <a:lnSpc>
                <a:spcPct val="90000"/>
              </a:lnSpc>
              <a:spcBef>
                <a:spcPts val="1000"/>
              </a:spcBef>
              <a:spcAft>
                <a:spcPts val="0"/>
              </a:spcAft>
              <a:buClr>
                <a:srgbClr val="FF0000"/>
              </a:buClr>
              <a:buSzPts val="2900"/>
              <a:buFont typeface="Arial"/>
              <a:buChar char="•"/>
            </a:pPr>
            <a:r>
              <a:rPr lang="en-US" sz="2400" dirty="0">
                <a:solidFill>
                  <a:srgbClr val="FF0000"/>
                </a:solidFill>
              </a:rPr>
              <a:t>Pediatric Long Term Home Health (PLTHH)</a:t>
            </a:r>
            <a:endParaRPr sz="2400" dirty="0">
              <a:solidFill>
                <a:srgbClr val="FF0000"/>
              </a:solidFill>
            </a:endParaRPr>
          </a:p>
          <a:p>
            <a:pPr marL="457200" lvl="0" indent="-450850" algn="l" rtl="0">
              <a:lnSpc>
                <a:spcPct val="90000"/>
              </a:lnSpc>
              <a:spcBef>
                <a:spcPts val="1000"/>
              </a:spcBef>
              <a:spcAft>
                <a:spcPts val="0"/>
              </a:spcAft>
              <a:buClr>
                <a:srgbClr val="FF0000"/>
              </a:buClr>
              <a:buSzPts val="2900"/>
              <a:buFont typeface="Arial"/>
              <a:buChar char="•"/>
            </a:pPr>
            <a:r>
              <a:rPr lang="en-US" sz="2400" dirty="0">
                <a:solidFill>
                  <a:schemeClr val="tx1"/>
                </a:solidFill>
              </a:rPr>
              <a:t>Private Duty Nursing (PDN)</a:t>
            </a:r>
            <a:endParaRPr sz="2400" dirty="0">
              <a:solidFill>
                <a:schemeClr val="tx1"/>
              </a:solidFill>
            </a:endParaRPr>
          </a:p>
          <a:p>
            <a:pPr marL="457200" lvl="0" indent="-450850" algn="l" rtl="0">
              <a:lnSpc>
                <a:spcPct val="90000"/>
              </a:lnSpc>
              <a:spcBef>
                <a:spcPts val="1000"/>
              </a:spcBef>
              <a:spcAft>
                <a:spcPts val="0"/>
              </a:spcAft>
              <a:buClr>
                <a:schemeClr val="dk1"/>
              </a:buClr>
              <a:buSzPts val="2900"/>
              <a:buFont typeface="Arial"/>
              <a:buChar char="•"/>
            </a:pPr>
            <a:r>
              <a:rPr lang="en-US" sz="2400" dirty="0"/>
              <a:t>Audiology</a:t>
            </a:r>
            <a:endParaRPr sz="2400" dirty="0"/>
          </a:p>
          <a:p>
            <a:pPr marL="457200" lvl="0" indent="-450850" algn="l" rtl="0">
              <a:lnSpc>
                <a:spcPct val="90000"/>
              </a:lnSpc>
              <a:spcBef>
                <a:spcPts val="1000"/>
              </a:spcBef>
              <a:spcAft>
                <a:spcPts val="0"/>
              </a:spcAft>
              <a:buClr>
                <a:schemeClr val="dk1"/>
              </a:buClr>
              <a:buSzPts val="2900"/>
              <a:buFont typeface="Arial"/>
              <a:buChar char="•"/>
            </a:pPr>
            <a:r>
              <a:rPr lang="en-US" sz="2400" dirty="0" err="1"/>
              <a:t>Synagis</a:t>
            </a:r>
            <a:r>
              <a:rPr lang="en-US" sz="2400" dirty="0"/>
              <a:t> (seasonal)</a:t>
            </a:r>
            <a:endParaRPr sz="2400" dirty="0"/>
          </a:p>
          <a:p>
            <a:pPr marL="457200" lvl="0" indent="-450850" algn="l" rtl="0">
              <a:lnSpc>
                <a:spcPct val="90000"/>
              </a:lnSpc>
              <a:spcBef>
                <a:spcPts val="1000"/>
              </a:spcBef>
              <a:spcAft>
                <a:spcPts val="0"/>
              </a:spcAft>
              <a:buClr>
                <a:srgbClr val="FF0000"/>
              </a:buClr>
              <a:buSzPts val="2900"/>
              <a:buFont typeface="Arial"/>
              <a:buChar char="•"/>
            </a:pPr>
            <a:r>
              <a:rPr lang="en-US" sz="2400" dirty="0">
                <a:solidFill>
                  <a:srgbClr val="FF0000"/>
                </a:solidFill>
              </a:rPr>
              <a:t>Inpatient Hospital Review Program (IHRP)</a:t>
            </a:r>
            <a:endParaRPr sz="2400" dirty="0">
              <a:solidFill>
                <a:srgbClr val="FF0000"/>
              </a:solidFill>
            </a:endParaRPr>
          </a:p>
          <a:p>
            <a:pPr marL="457200" lvl="0" indent="-450850" algn="l" rtl="0">
              <a:lnSpc>
                <a:spcPct val="90000"/>
              </a:lnSpc>
              <a:spcBef>
                <a:spcPts val="1000"/>
              </a:spcBef>
              <a:spcAft>
                <a:spcPts val="0"/>
              </a:spcAft>
              <a:buSzPts val="2900"/>
              <a:buFont typeface="Arial"/>
              <a:buChar char="•"/>
            </a:pPr>
            <a:r>
              <a:rPr lang="en-US" sz="2400" dirty="0"/>
              <a:t>Out of State Inpatient Stays</a:t>
            </a:r>
          </a:p>
          <a:p>
            <a:pPr marL="457200" lvl="0" indent="-266700" algn="l" rtl="0">
              <a:lnSpc>
                <a:spcPct val="90000"/>
              </a:lnSpc>
              <a:spcBef>
                <a:spcPts val="1000"/>
              </a:spcBef>
              <a:spcAft>
                <a:spcPts val="0"/>
              </a:spcAft>
              <a:buClr>
                <a:schemeClr val="dk1"/>
              </a:buClr>
              <a:buSzPts val="3000"/>
              <a:buFont typeface="Arial"/>
              <a:buNone/>
            </a:pPr>
            <a:endParaRPr sz="2600" dirty="0"/>
          </a:p>
          <a:p>
            <a:pPr marL="0" lvl="0" indent="0" algn="l" rtl="0">
              <a:lnSpc>
                <a:spcPct val="90000"/>
              </a:lnSpc>
              <a:spcBef>
                <a:spcPts val="1000"/>
              </a:spcBef>
              <a:spcAft>
                <a:spcPts val="0"/>
              </a:spcAft>
              <a:buClr>
                <a:schemeClr val="dk1"/>
              </a:buClr>
              <a:buSzPts val="3000"/>
              <a:buNone/>
            </a:pPr>
            <a:endParaRPr dirty="0"/>
          </a:p>
        </p:txBody>
      </p:sp>
      <p:sp>
        <p:nvSpPr>
          <p:cNvPr id="202" name="Google Shape;202;p4"/>
          <p:cNvSpPr txBox="1">
            <a:spLocks noGrp="1"/>
          </p:cNvSpPr>
          <p:nvPr>
            <p:ph type="sldNum" idx="12"/>
          </p:nvPr>
        </p:nvSpPr>
        <p:spPr>
          <a:xfrm>
            <a:off x="9174126" y="6373686"/>
            <a:ext cx="2743200" cy="365125"/>
          </a:xfrm>
          <a:prstGeom prst="rect">
            <a:avLst/>
          </a:prstGeom>
          <a:noFill/>
          <a:ln>
            <a:noFill/>
          </a:ln>
        </p:spPr>
        <p:txBody>
          <a:bodyPr spcFirstLastPara="1" wrap="square"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a:ln>
                  <a:noFill/>
                </a:ln>
                <a:solidFill>
                  <a:srgbClr val="FFFFFF"/>
                </a:solidFill>
                <a:effectLst/>
                <a:uLnTx/>
                <a:uFillTx/>
                <a:latin typeface="Trebuchet MS"/>
                <a:sym typeface="Trebuchet MS"/>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79</a:t>
            </a:fld>
            <a:endParaRPr kumimoji="0" sz="1200" b="0" i="0" u="none" strike="noStrike" kern="0" cap="none" spc="0" normalizeH="0" baseline="0" noProof="0">
              <a:ln>
                <a:noFill/>
              </a:ln>
              <a:solidFill>
                <a:srgbClr val="FFFFFF"/>
              </a:solidFill>
              <a:effectLst/>
              <a:uLnTx/>
              <a:uFillTx/>
              <a:latin typeface="Trebuchet MS"/>
              <a:sym typeface="Trebuchet MS"/>
            </a:endParaRPr>
          </a:p>
        </p:txBody>
      </p:sp>
      <p:sp>
        <p:nvSpPr>
          <p:cNvPr id="203" name="Google Shape;203;p4"/>
          <p:cNvSpPr txBox="1">
            <a:spLocks noGrp="1"/>
          </p:cNvSpPr>
          <p:nvPr>
            <p:ph type="body" idx="3"/>
          </p:nvPr>
        </p:nvSpPr>
        <p:spPr>
          <a:xfrm>
            <a:off x="330241" y="1479884"/>
            <a:ext cx="5765759" cy="4631881"/>
          </a:xfrm>
          <a:prstGeom prst="rect">
            <a:avLst/>
          </a:prstGeom>
          <a:noFill/>
          <a:ln w="28575" cap="flat" cmpd="sng">
            <a:solidFill>
              <a:schemeClr val="dk2"/>
            </a:solidFill>
            <a:prstDash val="solid"/>
            <a:round/>
            <a:headEnd type="none" w="sm" len="sm"/>
            <a:tailEnd type="none" w="sm" len="sm"/>
          </a:ln>
        </p:spPr>
        <p:txBody>
          <a:bodyPr spcFirstLastPara="1" wrap="square" lIns="91425" tIns="45700" rIns="91425" bIns="45700" anchor="t" anchorCtr="0">
            <a:noAutofit/>
          </a:bodyPr>
          <a:lstStyle/>
          <a:p>
            <a:pPr marL="457200" lvl="0" indent="-450850" algn="l" rtl="0">
              <a:lnSpc>
                <a:spcPct val="90000"/>
              </a:lnSpc>
              <a:spcBef>
                <a:spcPts val="0"/>
              </a:spcBef>
              <a:spcAft>
                <a:spcPts val="0"/>
              </a:spcAft>
              <a:buClr>
                <a:schemeClr val="dk1"/>
              </a:buClr>
              <a:buSzPts val="2900"/>
              <a:buFont typeface="Arial"/>
              <a:buChar char="•"/>
            </a:pPr>
            <a:r>
              <a:rPr lang="en-US" sz="2400" dirty="0"/>
              <a:t>Diagnostic Imaging</a:t>
            </a:r>
            <a:endParaRPr sz="2400" dirty="0"/>
          </a:p>
          <a:p>
            <a:pPr marL="457200" lvl="0" indent="-450850" algn="l" rtl="0">
              <a:lnSpc>
                <a:spcPct val="90000"/>
              </a:lnSpc>
              <a:spcBef>
                <a:spcPts val="1000"/>
              </a:spcBef>
              <a:spcAft>
                <a:spcPts val="0"/>
              </a:spcAft>
              <a:buClr>
                <a:schemeClr val="dk1"/>
              </a:buClr>
              <a:buSzPts val="2900"/>
              <a:buFont typeface="Arial"/>
              <a:buChar char="•"/>
            </a:pPr>
            <a:r>
              <a:rPr lang="en-US" sz="2400" dirty="0"/>
              <a:t>Durable Medical Equipment</a:t>
            </a:r>
            <a:endParaRPr sz="2400" dirty="0"/>
          </a:p>
          <a:p>
            <a:pPr marL="457200" lvl="0" indent="-450850" algn="l" rtl="0">
              <a:lnSpc>
                <a:spcPct val="90000"/>
              </a:lnSpc>
              <a:spcBef>
                <a:spcPts val="1000"/>
              </a:spcBef>
              <a:spcAft>
                <a:spcPts val="0"/>
              </a:spcAft>
              <a:buClr>
                <a:schemeClr val="dk1"/>
              </a:buClr>
              <a:buSzPts val="2900"/>
              <a:buFont typeface="Arial"/>
              <a:buChar char="•"/>
            </a:pPr>
            <a:r>
              <a:rPr lang="en-US" sz="2400" dirty="0"/>
              <a:t>EPSDT Exceptions</a:t>
            </a:r>
            <a:endParaRPr sz="2400" dirty="0"/>
          </a:p>
          <a:p>
            <a:pPr marL="457200" lvl="0" indent="-450850" algn="l" rtl="0">
              <a:lnSpc>
                <a:spcPct val="90000"/>
              </a:lnSpc>
              <a:spcBef>
                <a:spcPts val="1000"/>
              </a:spcBef>
              <a:spcAft>
                <a:spcPts val="0"/>
              </a:spcAft>
              <a:buClr>
                <a:schemeClr val="dk1"/>
              </a:buClr>
              <a:buSzPts val="2900"/>
              <a:buFont typeface="Arial"/>
              <a:buChar char="•"/>
            </a:pPr>
            <a:r>
              <a:rPr lang="en-US" sz="2400" dirty="0"/>
              <a:t>Molecular Testing</a:t>
            </a:r>
            <a:endParaRPr sz="2400" dirty="0"/>
          </a:p>
          <a:p>
            <a:pPr marL="457200" lvl="0" indent="-450850" algn="l" rtl="0">
              <a:lnSpc>
                <a:spcPct val="90000"/>
              </a:lnSpc>
              <a:spcBef>
                <a:spcPts val="1000"/>
              </a:spcBef>
              <a:spcAft>
                <a:spcPts val="0"/>
              </a:spcAft>
              <a:buClr>
                <a:schemeClr val="dk1"/>
              </a:buClr>
              <a:buSzPts val="2900"/>
              <a:buFont typeface="Arial"/>
              <a:buChar char="•"/>
            </a:pPr>
            <a:r>
              <a:rPr lang="en-US" sz="2400" dirty="0"/>
              <a:t>Select Surgical Procedures including Transplants, Gender Confirmation, Bariatric, etc.</a:t>
            </a:r>
            <a:endParaRPr sz="2400" dirty="0"/>
          </a:p>
          <a:p>
            <a:pPr marL="457200" lvl="0" indent="-450850" algn="l" rtl="0">
              <a:lnSpc>
                <a:spcPct val="90000"/>
              </a:lnSpc>
              <a:spcBef>
                <a:spcPts val="1000"/>
              </a:spcBef>
              <a:spcAft>
                <a:spcPts val="0"/>
              </a:spcAft>
              <a:buClr>
                <a:schemeClr val="dk1"/>
              </a:buClr>
              <a:buSzPts val="2900"/>
              <a:buFont typeface="Arial"/>
              <a:buChar char="•"/>
            </a:pPr>
            <a:r>
              <a:rPr lang="en-US" sz="2400" dirty="0"/>
              <a:t>Pediatric Behavioral Therapy</a:t>
            </a:r>
          </a:p>
          <a:p>
            <a:pPr marL="457200" lvl="0" indent="-450850" algn="l" rtl="0">
              <a:lnSpc>
                <a:spcPct val="90000"/>
              </a:lnSpc>
              <a:spcBef>
                <a:spcPts val="1000"/>
              </a:spcBef>
              <a:spcAft>
                <a:spcPts val="0"/>
              </a:spcAft>
              <a:buClr>
                <a:schemeClr val="dk1"/>
              </a:buClr>
              <a:buSzPts val="2900"/>
              <a:buFont typeface="Arial"/>
              <a:buChar char="•"/>
            </a:pPr>
            <a:r>
              <a:rPr lang="en-US" sz="2400" dirty="0"/>
              <a:t>Pediatric Personal Care Services </a:t>
            </a:r>
          </a:p>
          <a:p>
            <a:pPr marL="457200" lvl="0" indent="-450850" algn="l" rtl="0">
              <a:lnSpc>
                <a:spcPct val="90000"/>
              </a:lnSpc>
              <a:spcBef>
                <a:spcPts val="1000"/>
              </a:spcBef>
              <a:spcAft>
                <a:spcPts val="0"/>
              </a:spcAft>
              <a:buClr>
                <a:schemeClr val="dk1"/>
              </a:buClr>
              <a:buSzPts val="2900"/>
              <a:buFont typeface="Arial"/>
              <a:buChar char="•"/>
            </a:pPr>
            <a:r>
              <a:rPr lang="en-US" sz="2400" dirty="0"/>
              <a:t>Physician Administered Drugs (PAD)</a:t>
            </a:r>
          </a:p>
          <a:p>
            <a:pPr marL="457200" lvl="0" indent="-450850" algn="l" rtl="0">
              <a:lnSpc>
                <a:spcPct val="90000"/>
              </a:lnSpc>
              <a:spcBef>
                <a:spcPts val="1000"/>
              </a:spcBef>
              <a:spcAft>
                <a:spcPts val="0"/>
              </a:spcAft>
              <a:buClr>
                <a:schemeClr val="dk1"/>
              </a:buClr>
              <a:buSzPts val="2900"/>
              <a:buFont typeface="Arial"/>
              <a:buChar char="•"/>
            </a:pPr>
            <a:endParaRPr sz="2900" dirty="0"/>
          </a:p>
          <a:p>
            <a:pPr marL="0" lvl="0" indent="0" algn="l" rtl="0">
              <a:lnSpc>
                <a:spcPct val="90000"/>
              </a:lnSpc>
              <a:spcBef>
                <a:spcPts val="1000"/>
              </a:spcBef>
              <a:spcAft>
                <a:spcPts val="0"/>
              </a:spcAft>
              <a:buClr>
                <a:schemeClr val="dk1"/>
              </a:buClr>
              <a:buSzPts val="3000"/>
              <a:buNone/>
            </a:pPr>
            <a:endParaRPr dirty="0"/>
          </a:p>
        </p:txBody>
      </p:sp>
      <p:sp>
        <p:nvSpPr>
          <p:cNvPr id="204" name="Google Shape;204;p4"/>
          <p:cNvSpPr txBox="1">
            <a:spLocks noGrp="1"/>
          </p:cNvSpPr>
          <p:nvPr>
            <p:ph type="title"/>
          </p:nvPr>
        </p:nvSpPr>
        <p:spPr>
          <a:xfrm>
            <a:off x="990600" y="386617"/>
            <a:ext cx="10515600" cy="959890"/>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chemeClr val="dk2"/>
              </a:buClr>
              <a:buSzPts val="5400"/>
              <a:buFont typeface="Trebuchet MS"/>
              <a:buNone/>
            </a:pPr>
            <a:r>
              <a:rPr lang="en-US" sz="5400" dirty="0"/>
              <a:t>What do we PAR?</a:t>
            </a:r>
            <a:endParaRPr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Administration of the CO APCD</a:t>
            </a:r>
          </a:p>
        </p:txBody>
      </p:sp>
      <p:grpSp>
        <p:nvGrpSpPr>
          <p:cNvPr id="17" name="Group 16"/>
          <p:cNvGrpSpPr/>
          <p:nvPr/>
        </p:nvGrpSpPr>
        <p:grpSpPr>
          <a:xfrm>
            <a:off x="2323265" y="1323839"/>
            <a:ext cx="7012755" cy="1261884"/>
            <a:chOff x="2044164" y="867884"/>
            <a:chExt cx="7012755" cy="1261884"/>
          </a:xfrm>
        </p:grpSpPr>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44164" y="1096911"/>
              <a:ext cx="803829" cy="803829"/>
            </a:xfrm>
            <a:prstGeom prst="rect">
              <a:avLst/>
            </a:prstGeom>
          </p:spPr>
        </p:pic>
        <p:sp>
          <p:nvSpPr>
            <p:cNvPr id="13" name="TextBox 12"/>
            <p:cNvSpPr txBox="1"/>
            <p:nvPr/>
          </p:nvSpPr>
          <p:spPr>
            <a:xfrm>
              <a:off x="2897520" y="867884"/>
              <a:ext cx="6159399" cy="1261884"/>
            </a:xfrm>
            <a:prstGeom prst="rect">
              <a:avLst/>
            </a:prstGeom>
            <a:noFill/>
          </p:spPr>
          <p:txBody>
            <a:bodyPr wrap="square" rtlCol="0">
              <a:spAutoFit/>
            </a:bodyPr>
            <a:lstStyle/>
            <a:p>
              <a:r>
                <a:rPr lang="en-US" sz="2800" b="1" dirty="0">
                  <a:solidFill>
                    <a:srgbClr val="67686B"/>
                  </a:solidFill>
                  <a:latin typeface="Calibri" panose="020F0502020204030204"/>
                </a:rPr>
                <a:t>Health Insurance Payers</a:t>
              </a:r>
            </a:p>
            <a:p>
              <a:r>
                <a:rPr lang="en-US" dirty="0">
                  <a:solidFill>
                    <a:srgbClr val="67686B"/>
                  </a:solidFill>
                  <a:latin typeface="Calibri" panose="020F0502020204030204"/>
                </a:rPr>
                <a:t>We receive claims from </a:t>
              </a:r>
              <a:r>
                <a:rPr lang="en-US" sz="2400" b="1" dirty="0">
                  <a:solidFill>
                    <a:srgbClr val="67686B"/>
                  </a:solidFill>
                  <a:latin typeface="Calibri" panose="020F0502020204030204"/>
                </a:rPr>
                <a:t>Medicaid, Medicare FFS</a:t>
              </a:r>
              <a:r>
                <a:rPr lang="en-US" dirty="0">
                  <a:solidFill>
                    <a:srgbClr val="67686B"/>
                  </a:solidFill>
                  <a:latin typeface="Calibri" panose="020F0502020204030204"/>
                </a:rPr>
                <a:t>, Medicare Advantage, and over </a:t>
              </a:r>
              <a:r>
                <a:rPr lang="en-US" sz="2400" b="1" dirty="0">
                  <a:solidFill>
                    <a:srgbClr val="67686B"/>
                  </a:solidFill>
                  <a:latin typeface="Calibri" panose="020F0502020204030204"/>
                </a:rPr>
                <a:t>40 commercial payers</a:t>
              </a:r>
            </a:p>
          </p:txBody>
        </p:sp>
      </p:grpSp>
      <p:grpSp>
        <p:nvGrpSpPr>
          <p:cNvPr id="18" name="Group 17"/>
          <p:cNvGrpSpPr/>
          <p:nvPr/>
        </p:nvGrpSpPr>
        <p:grpSpPr>
          <a:xfrm>
            <a:off x="3772448" y="4058580"/>
            <a:ext cx="6481326" cy="1723549"/>
            <a:chOff x="2095164" y="2615079"/>
            <a:chExt cx="6481326" cy="1723549"/>
          </a:xfrm>
        </p:grpSpPr>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95164" y="2724071"/>
              <a:ext cx="765916" cy="765916"/>
            </a:xfrm>
            <a:prstGeom prst="rect">
              <a:avLst/>
            </a:prstGeom>
          </p:spPr>
        </p:pic>
        <p:sp>
          <p:nvSpPr>
            <p:cNvPr id="14" name="TextBox 13"/>
            <p:cNvSpPr txBox="1"/>
            <p:nvPr/>
          </p:nvSpPr>
          <p:spPr>
            <a:xfrm>
              <a:off x="2999660" y="2615079"/>
              <a:ext cx="5576830" cy="1723549"/>
            </a:xfrm>
            <a:prstGeom prst="rect">
              <a:avLst/>
            </a:prstGeom>
            <a:noFill/>
          </p:spPr>
          <p:txBody>
            <a:bodyPr wrap="square" rtlCol="0">
              <a:spAutoFit/>
            </a:bodyPr>
            <a:lstStyle/>
            <a:p>
              <a:r>
                <a:rPr lang="en-US" sz="2800" b="1" dirty="0">
                  <a:solidFill>
                    <a:srgbClr val="66CCFF"/>
                  </a:solidFill>
                  <a:latin typeface="Calibri" panose="020F0502020204030204"/>
                </a:rPr>
                <a:t>Claims </a:t>
              </a:r>
            </a:p>
            <a:p>
              <a:r>
                <a:rPr lang="en-US" sz="2400" dirty="0">
                  <a:solidFill>
                    <a:srgbClr val="66CCFF"/>
                  </a:solidFill>
                  <a:latin typeface="Calibri" panose="020F0502020204030204"/>
                </a:rPr>
                <a:t>875+ million claims </a:t>
              </a:r>
              <a:endParaRPr lang="en-US" dirty="0">
                <a:solidFill>
                  <a:srgbClr val="66CCFF"/>
                </a:solidFill>
                <a:latin typeface="Calibri" panose="020F0502020204030204"/>
              </a:endParaRPr>
            </a:p>
            <a:p>
              <a:pPr marL="285750" indent="-285750">
                <a:buFont typeface="Arial" panose="020B0604020202020204" pitchFamily="34" charset="0"/>
                <a:buChar char="•"/>
              </a:pPr>
              <a:r>
                <a:rPr lang="en-US" dirty="0">
                  <a:solidFill>
                    <a:srgbClr val="67686B"/>
                  </a:solidFill>
                  <a:latin typeface="Calibri" panose="020F0502020204030204"/>
                </a:rPr>
                <a:t> Medical, pharmacy, and dental claims</a:t>
              </a:r>
            </a:p>
            <a:p>
              <a:pPr marL="285750" indent="-285750">
                <a:buFont typeface="Arial" panose="020B0604020202020204" pitchFamily="34" charset="0"/>
                <a:buChar char="•"/>
              </a:pPr>
              <a:r>
                <a:rPr lang="en-US" dirty="0">
                  <a:solidFill>
                    <a:srgbClr val="67686B"/>
                  </a:solidFill>
                  <a:latin typeface="Calibri" panose="020F0502020204030204"/>
                </a:rPr>
                <a:t> Drug rebate information</a:t>
              </a:r>
            </a:p>
            <a:p>
              <a:pPr marL="285750" indent="-285750">
                <a:buFont typeface="Arial" panose="020B0604020202020204" pitchFamily="34" charset="0"/>
                <a:buChar char="•"/>
              </a:pPr>
              <a:r>
                <a:rPr lang="en-US" dirty="0">
                  <a:solidFill>
                    <a:srgbClr val="67686B"/>
                  </a:solidFill>
                  <a:latin typeface="Calibri" panose="020F0502020204030204"/>
                </a:rPr>
                <a:t> Alternative payment model (APM) information </a:t>
              </a:r>
            </a:p>
          </p:txBody>
        </p:sp>
      </p:grpSp>
      <p:grpSp>
        <p:nvGrpSpPr>
          <p:cNvPr id="19" name="Group 18"/>
          <p:cNvGrpSpPr/>
          <p:nvPr/>
        </p:nvGrpSpPr>
        <p:grpSpPr>
          <a:xfrm>
            <a:off x="2725180" y="2755594"/>
            <a:ext cx="7476831" cy="1261884"/>
            <a:chOff x="2047800" y="4000840"/>
            <a:chExt cx="7697548" cy="1261884"/>
          </a:xfrm>
        </p:grpSpPr>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47800" y="4046118"/>
              <a:ext cx="929535" cy="929535"/>
            </a:xfrm>
            <a:prstGeom prst="rect">
              <a:avLst/>
            </a:prstGeom>
          </p:spPr>
        </p:pic>
        <p:sp>
          <p:nvSpPr>
            <p:cNvPr id="15" name="TextBox 14"/>
            <p:cNvSpPr txBox="1"/>
            <p:nvPr/>
          </p:nvSpPr>
          <p:spPr>
            <a:xfrm>
              <a:off x="2999660" y="4000840"/>
              <a:ext cx="6745688" cy="1261884"/>
            </a:xfrm>
            <a:prstGeom prst="rect">
              <a:avLst/>
            </a:prstGeom>
            <a:noFill/>
          </p:spPr>
          <p:txBody>
            <a:bodyPr wrap="square" rtlCol="0">
              <a:spAutoFit/>
            </a:bodyPr>
            <a:lstStyle/>
            <a:p>
              <a:r>
                <a:rPr lang="en-US" sz="2800" b="1" dirty="0">
                  <a:solidFill>
                    <a:srgbClr val="AEBB57"/>
                  </a:solidFill>
                  <a:latin typeface="Calibri" panose="020F0502020204030204"/>
                </a:rPr>
                <a:t>Unique Lives</a:t>
              </a:r>
            </a:p>
            <a:p>
              <a:r>
                <a:rPr lang="en-US" sz="2400" b="1" dirty="0">
                  <a:solidFill>
                    <a:srgbClr val="AEBB57"/>
                  </a:solidFill>
                  <a:latin typeface="Calibri" panose="020F0502020204030204"/>
                </a:rPr>
                <a:t>Over 5 million </a:t>
              </a:r>
              <a:r>
                <a:rPr lang="en-US" dirty="0">
                  <a:solidFill>
                    <a:srgbClr val="67686B"/>
                  </a:solidFill>
                  <a:latin typeface="Calibri" panose="020F0502020204030204"/>
                </a:rPr>
                <a:t>unique lives, representing over </a:t>
              </a:r>
              <a:r>
                <a:rPr lang="en-US" sz="2400" b="1" dirty="0">
                  <a:solidFill>
                    <a:srgbClr val="AEBB57"/>
                  </a:solidFill>
                  <a:latin typeface="Calibri" panose="020F0502020204030204"/>
                </a:rPr>
                <a:t>65% of insured Coloradans</a:t>
              </a:r>
              <a:endParaRPr lang="en-US" sz="2400" dirty="0">
                <a:solidFill>
                  <a:srgbClr val="AEBB57"/>
                </a:solidFill>
                <a:latin typeface="Calibri" panose="020F0502020204030204"/>
              </a:endParaRPr>
            </a:p>
          </p:txBody>
        </p:sp>
      </p:grpSp>
    </p:spTree>
    <p:extLst>
      <p:ext uri="{BB962C8B-B14F-4D97-AF65-F5344CB8AC3E}">
        <p14:creationId xmlns:p14="http://schemas.microsoft.com/office/powerpoint/2010/main" val="47561290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AB8A3E-9E1E-407F-A32D-48C8AF6C7C1E}"/>
              </a:ext>
            </a:extLst>
          </p:cNvPr>
          <p:cNvSpPr>
            <a:spLocks noGrp="1"/>
          </p:cNvSpPr>
          <p:nvPr>
            <p:ph type="title"/>
          </p:nvPr>
        </p:nvSpPr>
        <p:spPr>
          <a:xfrm>
            <a:off x="838200" y="1056571"/>
            <a:ext cx="10515600" cy="959890"/>
          </a:xfrm>
        </p:spPr>
        <p:txBody>
          <a:bodyPr/>
          <a:lstStyle/>
          <a:p>
            <a:r>
              <a:rPr lang="en-US" dirty="0"/>
              <a:t>Why can it be difficult to get an Authorization?</a:t>
            </a:r>
          </a:p>
        </p:txBody>
      </p:sp>
      <p:sp>
        <p:nvSpPr>
          <p:cNvPr id="4" name="Slide Number Placeholder 3">
            <a:extLst>
              <a:ext uri="{FF2B5EF4-FFF2-40B4-BE49-F238E27FC236}">
                <a16:creationId xmlns:a16="http://schemas.microsoft.com/office/drawing/2014/main" id="{3F31C37C-659B-4E99-A097-B5A8A1536FD5}"/>
              </a:ext>
            </a:extLst>
          </p:cNvPr>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smtClean="0">
                <a:ln>
                  <a:noFill/>
                </a:ln>
                <a:solidFill>
                  <a:srgbClr val="FFFFFF"/>
                </a:solidFill>
                <a:effectLst/>
                <a:uLnTx/>
                <a:uFillTx/>
                <a:latin typeface="Trebuchet MS"/>
                <a:sym typeface="Trebuchet MS"/>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80</a:t>
            </a:fld>
            <a:endParaRPr kumimoji="0" lang="en-US" sz="1200" b="0" i="0" u="none" strike="noStrike" kern="0" cap="none" spc="0" normalizeH="0" baseline="0" noProof="0">
              <a:ln>
                <a:noFill/>
              </a:ln>
              <a:solidFill>
                <a:srgbClr val="FFFFFF"/>
              </a:solidFill>
              <a:effectLst/>
              <a:uLnTx/>
              <a:uFillTx/>
              <a:latin typeface="Trebuchet MS"/>
              <a:sym typeface="Trebuchet MS"/>
            </a:endParaRPr>
          </a:p>
        </p:txBody>
      </p:sp>
      <p:pic>
        <p:nvPicPr>
          <p:cNvPr id="6" name="Picture 5">
            <a:extLst>
              <a:ext uri="{FF2B5EF4-FFF2-40B4-BE49-F238E27FC236}">
                <a16:creationId xmlns:a16="http://schemas.microsoft.com/office/drawing/2014/main" id="{5F1AD375-156A-49C4-8B76-F3768F5B592B}"/>
              </a:ext>
            </a:extLst>
          </p:cNvPr>
          <p:cNvPicPr>
            <a:picLocks noChangeAspect="1"/>
          </p:cNvPicPr>
          <p:nvPr/>
        </p:nvPicPr>
        <p:blipFill>
          <a:blip r:embed="rId2"/>
          <a:stretch>
            <a:fillRect/>
          </a:stretch>
        </p:blipFill>
        <p:spPr>
          <a:xfrm>
            <a:off x="4188211" y="2118653"/>
            <a:ext cx="4563903" cy="3436164"/>
          </a:xfrm>
          <a:prstGeom prst="rect">
            <a:avLst/>
          </a:prstGeom>
        </p:spPr>
      </p:pic>
    </p:spTree>
    <p:extLst>
      <p:ext uri="{BB962C8B-B14F-4D97-AF65-F5344CB8AC3E}">
        <p14:creationId xmlns:p14="http://schemas.microsoft.com/office/powerpoint/2010/main" val="142542679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209" name="Google Shape;209;p5"/>
          <p:cNvSpPr txBox="1">
            <a:spLocks noGrp="1"/>
          </p:cNvSpPr>
          <p:nvPr>
            <p:ph type="title"/>
          </p:nvPr>
        </p:nvSpPr>
        <p:spPr>
          <a:xfrm>
            <a:off x="838200" y="437985"/>
            <a:ext cx="10515600" cy="959890"/>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chemeClr val="dk2"/>
              </a:buClr>
              <a:buSzPts val="6000"/>
              <a:buFont typeface="Trebuchet MS"/>
              <a:buNone/>
            </a:pPr>
            <a:r>
              <a:rPr lang="en-US" dirty="0"/>
              <a:t>Steps to get a PAR</a:t>
            </a:r>
            <a:endParaRPr dirty="0"/>
          </a:p>
        </p:txBody>
      </p:sp>
      <p:sp>
        <p:nvSpPr>
          <p:cNvPr id="210" name="Google Shape;210;p5"/>
          <p:cNvSpPr txBox="1">
            <a:spLocks noGrp="1"/>
          </p:cNvSpPr>
          <p:nvPr>
            <p:ph type="sldNum" idx="12"/>
          </p:nvPr>
        </p:nvSpPr>
        <p:spPr>
          <a:xfrm>
            <a:off x="9174126" y="6373686"/>
            <a:ext cx="2743200" cy="365125"/>
          </a:xfrm>
          <a:prstGeom prst="rect">
            <a:avLst/>
          </a:prstGeom>
          <a:noFill/>
          <a:ln>
            <a:noFill/>
          </a:ln>
        </p:spPr>
        <p:txBody>
          <a:bodyPr spcFirstLastPara="1" wrap="square"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a:ln>
                  <a:noFill/>
                </a:ln>
                <a:solidFill>
                  <a:srgbClr val="FFFFFF"/>
                </a:solidFill>
                <a:effectLst/>
                <a:uLnTx/>
                <a:uFillTx/>
                <a:latin typeface="Trebuchet MS"/>
                <a:sym typeface="Trebuchet MS"/>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81</a:t>
            </a:fld>
            <a:endParaRPr kumimoji="0" sz="1200" b="0" i="0" u="none" strike="noStrike" kern="0" cap="none" spc="0" normalizeH="0" baseline="0" noProof="0">
              <a:ln>
                <a:noFill/>
              </a:ln>
              <a:solidFill>
                <a:srgbClr val="FFFFFF"/>
              </a:solidFill>
              <a:effectLst/>
              <a:uLnTx/>
              <a:uFillTx/>
              <a:latin typeface="Trebuchet MS"/>
              <a:sym typeface="Trebuchet MS"/>
            </a:endParaRPr>
          </a:p>
        </p:txBody>
      </p:sp>
      <p:grpSp>
        <p:nvGrpSpPr>
          <p:cNvPr id="211" name="Google Shape;211;p5"/>
          <p:cNvGrpSpPr/>
          <p:nvPr/>
        </p:nvGrpSpPr>
        <p:grpSpPr>
          <a:xfrm>
            <a:off x="838200" y="1397875"/>
            <a:ext cx="10278573" cy="3921517"/>
            <a:chOff x="4416" y="844690"/>
            <a:chExt cx="10041546" cy="3089706"/>
          </a:xfrm>
          <a:solidFill>
            <a:schemeClr val="bg2">
              <a:lumMod val="75000"/>
            </a:schemeClr>
          </a:solidFill>
        </p:grpSpPr>
        <p:sp>
          <p:nvSpPr>
            <p:cNvPr id="212" name="Google Shape;212;p5"/>
            <p:cNvSpPr/>
            <p:nvPr/>
          </p:nvSpPr>
          <p:spPr>
            <a:xfrm>
              <a:off x="4416" y="844690"/>
              <a:ext cx="1931066" cy="1158639"/>
            </a:xfrm>
            <a:prstGeom prst="roundRect">
              <a:avLst>
                <a:gd name="adj" fmla="val 10000"/>
              </a:avLst>
            </a:prstGeom>
            <a:grp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3" name="Google Shape;213;p5"/>
            <p:cNvSpPr txBox="1"/>
            <p:nvPr/>
          </p:nvSpPr>
          <p:spPr>
            <a:xfrm>
              <a:off x="38351" y="878625"/>
              <a:ext cx="1863196" cy="1090769"/>
            </a:xfrm>
            <a:prstGeom prst="rect">
              <a:avLst/>
            </a:prstGeom>
            <a:grpFill/>
            <a:ln>
              <a:noFill/>
            </a:ln>
          </p:spPr>
          <p:txBody>
            <a:bodyPr spcFirstLastPara="1" wrap="square" lIns="38100" tIns="38100" rIns="38100" bIns="38100"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1000"/>
                <a:buFont typeface="Arial"/>
                <a:buNone/>
                <a:tabLst/>
                <a:defRPr/>
              </a:pPr>
              <a:r>
                <a:rPr kumimoji="0" lang="en-US" sz="1000" b="0" i="0" u="none" strike="noStrike" kern="0" cap="none" spc="0" normalizeH="0" baseline="0" noProof="0" dirty="0">
                  <a:ln>
                    <a:noFill/>
                  </a:ln>
                  <a:solidFill>
                    <a:srgbClr val="FFFFFF"/>
                  </a:solidFill>
                  <a:effectLst/>
                  <a:uLnTx/>
                  <a:uFillTx/>
                  <a:latin typeface="Arial"/>
                  <a:ea typeface="Arial"/>
                  <a:cs typeface="Arial"/>
                  <a:sym typeface="Arial"/>
                </a:rPr>
                <a:t>Provider determines with Member that a service/benefit is needed and that PAR is required</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214" name="Google Shape;214;p5"/>
            <p:cNvSpPr/>
            <p:nvPr/>
          </p:nvSpPr>
          <p:spPr>
            <a:xfrm>
              <a:off x="2105417" y="1184558"/>
              <a:ext cx="409386" cy="478904"/>
            </a:xfrm>
            <a:prstGeom prst="rightArrow">
              <a:avLst>
                <a:gd name="adj1" fmla="val 60000"/>
                <a:gd name="adj2" fmla="val 50000"/>
              </a:avLst>
            </a:pr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5" name="Google Shape;215;p5"/>
            <p:cNvSpPr txBox="1"/>
            <p:nvPr/>
          </p:nvSpPr>
          <p:spPr>
            <a:xfrm>
              <a:off x="2105417" y="1280339"/>
              <a:ext cx="286570" cy="287342"/>
            </a:xfrm>
            <a:prstGeom prst="rect">
              <a:avLst/>
            </a:prstGeom>
            <a:grpFill/>
            <a:ln>
              <a:noFill/>
            </a:ln>
          </p:spPr>
          <p:txBody>
            <a:bodyPr spcFirstLastPara="1" wrap="square" lIns="0" tIns="0" rIns="0" bIns="0"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16" name="Google Shape;216;p5"/>
            <p:cNvSpPr/>
            <p:nvPr/>
          </p:nvSpPr>
          <p:spPr>
            <a:xfrm>
              <a:off x="2707910" y="844690"/>
              <a:ext cx="1931066" cy="1158639"/>
            </a:xfrm>
            <a:prstGeom prst="roundRect">
              <a:avLst>
                <a:gd name="adj" fmla="val 10000"/>
              </a:avLst>
            </a:prstGeom>
            <a:grp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7" name="Google Shape;217;p5"/>
            <p:cNvSpPr txBox="1"/>
            <p:nvPr/>
          </p:nvSpPr>
          <p:spPr>
            <a:xfrm>
              <a:off x="2741845" y="878625"/>
              <a:ext cx="1863196" cy="1090769"/>
            </a:xfrm>
            <a:prstGeom prst="rect">
              <a:avLst/>
            </a:prstGeom>
            <a:grpFill/>
            <a:ln>
              <a:noFill/>
            </a:ln>
          </p:spPr>
          <p:txBody>
            <a:bodyPr spcFirstLastPara="1" wrap="square" lIns="38100" tIns="38100" rIns="38100" bIns="38100"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1000"/>
                <a:buFont typeface="Arial"/>
                <a:buNone/>
                <a:tabLst/>
                <a:defRPr/>
              </a:pPr>
              <a:r>
                <a:rPr kumimoji="0" lang="en-US" sz="1000" b="0" i="0" u="none" strike="noStrike" kern="0" cap="none" spc="0" normalizeH="0" baseline="0" noProof="0">
                  <a:ln>
                    <a:noFill/>
                  </a:ln>
                  <a:solidFill>
                    <a:srgbClr val="FFFFFF"/>
                  </a:solidFill>
                  <a:effectLst/>
                  <a:uLnTx/>
                  <a:uFillTx/>
                  <a:latin typeface="Arial"/>
                  <a:ea typeface="Arial"/>
                  <a:cs typeface="Arial"/>
                  <a:sym typeface="Arial"/>
                </a:rPr>
                <a:t>Gathers all documentation, orders and tools and submits authorization via PAR portal</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8" name="Google Shape;218;p5"/>
            <p:cNvSpPr/>
            <p:nvPr/>
          </p:nvSpPr>
          <p:spPr>
            <a:xfrm>
              <a:off x="4808910" y="1184558"/>
              <a:ext cx="409386" cy="478904"/>
            </a:xfrm>
            <a:prstGeom prst="rightArrow">
              <a:avLst>
                <a:gd name="adj1" fmla="val 60000"/>
                <a:gd name="adj2" fmla="val 50000"/>
              </a:avLst>
            </a:pr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9" name="Google Shape;219;p5"/>
            <p:cNvSpPr txBox="1"/>
            <p:nvPr/>
          </p:nvSpPr>
          <p:spPr>
            <a:xfrm>
              <a:off x="4808910" y="1280339"/>
              <a:ext cx="286570" cy="287342"/>
            </a:xfrm>
            <a:prstGeom prst="rect">
              <a:avLst/>
            </a:prstGeom>
            <a:grpFill/>
            <a:ln>
              <a:noFill/>
            </a:ln>
          </p:spPr>
          <p:txBody>
            <a:bodyPr spcFirstLastPara="1" wrap="square" lIns="0" tIns="0" rIns="0" bIns="0"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20" name="Google Shape;220;p5"/>
            <p:cNvSpPr/>
            <p:nvPr/>
          </p:nvSpPr>
          <p:spPr>
            <a:xfrm>
              <a:off x="5411403" y="844690"/>
              <a:ext cx="1931066" cy="1158639"/>
            </a:xfrm>
            <a:prstGeom prst="roundRect">
              <a:avLst>
                <a:gd name="adj" fmla="val 10000"/>
              </a:avLst>
            </a:prstGeom>
            <a:grp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1" name="Google Shape;221;p5"/>
            <p:cNvSpPr txBox="1"/>
            <p:nvPr/>
          </p:nvSpPr>
          <p:spPr>
            <a:xfrm>
              <a:off x="5445338" y="878625"/>
              <a:ext cx="1863196" cy="1090769"/>
            </a:xfrm>
            <a:prstGeom prst="rect">
              <a:avLst/>
            </a:prstGeom>
            <a:grpFill/>
            <a:ln>
              <a:noFill/>
            </a:ln>
          </p:spPr>
          <p:txBody>
            <a:bodyPr spcFirstLastPara="1" wrap="square" lIns="38100" tIns="38100" rIns="38100" bIns="38100"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1000"/>
                <a:buFont typeface="Arial"/>
                <a:buNone/>
                <a:tabLst/>
                <a:defRPr/>
              </a:pPr>
              <a:r>
                <a:rPr kumimoji="0" lang="en-US" sz="1000" b="0" i="0" u="none" strike="noStrike" kern="0" cap="none" spc="0" normalizeH="0" baseline="0" noProof="0">
                  <a:ln>
                    <a:noFill/>
                  </a:ln>
                  <a:solidFill>
                    <a:srgbClr val="FFFFFF"/>
                  </a:solidFill>
                  <a:effectLst/>
                  <a:uLnTx/>
                  <a:uFillTx/>
                  <a:latin typeface="Arial"/>
                  <a:ea typeface="Arial"/>
                  <a:cs typeface="Arial"/>
                  <a:sym typeface="Arial"/>
                </a:rPr>
                <a:t>UM Vendor reviews for completeness. If incomplete requests add’l doc and returns to Provider</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2" name="Google Shape;222;p5"/>
            <p:cNvSpPr/>
            <p:nvPr/>
          </p:nvSpPr>
          <p:spPr>
            <a:xfrm>
              <a:off x="7512403" y="1184558"/>
              <a:ext cx="409386" cy="478904"/>
            </a:xfrm>
            <a:prstGeom prst="rightArrow">
              <a:avLst>
                <a:gd name="adj1" fmla="val 60000"/>
                <a:gd name="adj2" fmla="val 50000"/>
              </a:avLst>
            </a:pr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3" name="Google Shape;223;p5"/>
            <p:cNvSpPr txBox="1"/>
            <p:nvPr/>
          </p:nvSpPr>
          <p:spPr>
            <a:xfrm>
              <a:off x="7512403" y="1280339"/>
              <a:ext cx="286570" cy="287342"/>
            </a:xfrm>
            <a:prstGeom prst="rect">
              <a:avLst/>
            </a:prstGeom>
            <a:grpFill/>
            <a:ln>
              <a:noFill/>
            </a:ln>
          </p:spPr>
          <p:txBody>
            <a:bodyPr spcFirstLastPara="1" wrap="square" lIns="0" tIns="0" rIns="0" bIns="0"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24" name="Google Shape;224;p5"/>
            <p:cNvSpPr/>
            <p:nvPr/>
          </p:nvSpPr>
          <p:spPr>
            <a:xfrm>
              <a:off x="8114896" y="844690"/>
              <a:ext cx="1931066" cy="1158639"/>
            </a:xfrm>
            <a:prstGeom prst="roundRect">
              <a:avLst>
                <a:gd name="adj" fmla="val 10000"/>
              </a:avLst>
            </a:prstGeom>
            <a:grp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5" name="Google Shape;225;p5"/>
            <p:cNvSpPr txBox="1"/>
            <p:nvPr/>
          </p:nvSpPr>
          <p:spPr>
            <a:xfrm>
              <a:off x="8148831" y="878625"/>
              <a:ext cx="1863196" cy="1090769"/>
            </a:xfrm>
            <a:prstGeom prst="rect">
              <a:avLst/>
            </a:prstGeom>
            <a:grpFill/>
            <a:ln>
              <a:noFill/>
            </a:ln>
          </p:spPr>
          <p:txBody>
            <a:bodyPr spcFirstLastPara="1" wrap="square" lIns="38100" tIns="38100" rIns="38100" bIns="38100"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1000"/>
                <a:buFont typeface="Arial"/>
                <a:buNone/>
                <a:tabLst/>
                <a:defRPr/>
              </a:pPr>
              <a:r>
                <a:rPr kumimoji="0" lang="en-US" sz="1000" b="0" i="0" u="none" strike="noStrike" kern="0" cap="none" spc="0" normalizeH="0" baseline="0" noProof="0">
                  <a:ln>
                    <a:noFill/>
                  </a:ln>
                  <a:solidFill>
                    <a:srgbClr val="FFFFFF"/>
                  </a:solidFill>
                  <a:effectLst/>
                  <a:uLnTx/>
                  <a:uFillTx/>
                  <a:latin typeface="Arial"/>
                  <a:ea typeface="Arial"/>
                  <a:cs typeface="Arial"/>
                  <a:sym typeface="Arial"/>
                </a:rPr>
                <a:t>Once Provider returns auth with all necessary documentation, UM Vendor reviews for compliance &amp; medical necessity</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6" name="Google Shape;226;p5"/>
            <p:cNvSpPr/>
            <p:nvPr/>
          </p:nvSpPr>
          <p:spPr>
            <a:xfrm rot="5400000">
              <a:off x="8875736" y="2138505"/>
              <a:ext cx="409386" cy="478904"/>
            </a:xfrm>
            <a:prstGeom prst="rightArrow">
              <a:avLst>
                <a:gd name="adj1" fmla="val 60000"/>
                <a:gd name="adj2" fmla="val 50000"/>
              </a:avLst>
            </a:pr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7" name="Google Shape;227;p5"/>
            <p:cNvSpPr txBox="1"/>
            <p:nvPr/>
          </p:nvSpPr>
          <p:spPr>
            <a:xfrm>
              <a:off x="8936758" y="2173264"/>
              <a:ext cx="287342" cy="286570"/>
            </a:xfrm>
            <a:prstGeom prst="rect">
              <a:avLst/>
            </a:prstGeom>
            <a:grpFill/>
            <a:ln>
              <a:noFill/>
            </a:ln>
          </p:spPr>
          <p:txBody>
            <a:bodyPr spcFirstLastPara="1" wrap="square" lIns="0" tIns="0" rIns="0" bIns="0"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28" name="Google Shape;228;p5"/>
            <p:cNvSpPr/>
            <p:nvPr/>
          </p:nvSpPr>
          <p:spPr>
            <a:xfrm>
              <a:off x="8114896" y="2775757"/>
              <a:ext cx="1931066" cy="1158639"/>
            </a:xfrm>
            <a:prstGeom prst="roundRect">
              <a:avLst>
                <a:gd name="adj" fmla="val 10000"/>
              </a:avLst>
            </a:prstGeom>
            <a:grp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9" name="Google Shape;229;p5"/>
            <p:cNvSpPr txBox="1"/>
            <p:nvPr/>
          </p:nvSpPr>
          <p:spPr>
            <a:xfrm>
              <a:off x="8148831" y="2809692"/>
              <a:ext cx="1863196" cy="1090769"/>
            </a:xfrm>
            <a:prstGeom prst="rect">
              <a:avLst/>
            </a:prstGeom>
            <a:grpFill/>
            <a:ln>
              <a:noFill/>
            </a:ln>
          </p:spPr>
          <p:txBody>
            <a:bodyPr spcFirstLastPara="1" wrap="square" lIns="38100" tIns="38100" rIns="38100" bIns="38100"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1000"/>
                <a:buFont typeface="Arial"/>
                <a:buNone/>
                <a:tabLst/>
                <a:defRPr/>
              </a:pPr>
              <a:r>
                <a:rPr kumimoji="0" lang="en-US" sz="1000" b="0" i="0" u="none" strike="noStrike" kern="0" cap="none" spc="0" normalizeH="0" baseline="0" noProof="0">
                  <a:ln>
                    <a:noFill/>
                  </a:ln>
                  <a:solidFill>
                    <a:srgbClr val="FFFFFF"/>
                  </a:solidFill>
                  <a:effectLst/>
                  <a:uLnTx/>
                  <a:uFillTx/>
                  <a:latin typeface="Arial"/>
                  <a:ea typeface="Arial"/>
                  <a:cs typeface="Arial"/>
                  <a:sym typeface="Arial"/>
                </a:rPr>
                <a:t>If compliant &amp; medically necessary approves request. If auth isn’t compliant and/or medically necessary (in part or whole) that portion of auth is denied.</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0" name="Google Shape;230;p5"/>
            <p:cNvSpPr/>
            <p:nvPr/>
          </p:nvSpPr>
          <p:spPr>
            <a:xfrm rot="10800000">
              <a:off x="7535576" y="3115625"/>
              <a:ext cx="409386" cy="478904"/>
            </a:xfrm>
            <a:prstGeom prst="rightArrow">
              <a:avLst>
                <a:gd name="adj1" fmla="val 60000"/>
                <a:gd name="adj2" fmla="val 50000"/>
              </a:avLst>
            </a:pr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1" name="Google Shape;231;p5"/>
            <p:cNvSpPr txBox="1"/>
            <p:nvPr/>
          </p:nvSpPr>
          <p:spPr>
            <a:xfrm>
              <a:off x="7658392" y="3211406"/>
              <a:ext cx="286570" cy="287342"/>
            </a:xfrm>
            <a:prstGeom prst="rect">
              <a:avLst/>
            </a:prstGeom>
            <a:grpFill/>
            <a:ln>
              <a:noFill/>
            </a:ln>
          </p:spPr>
          <p:txBody>
            <a:bodyPr spcFirstLastPara="1" wrap="square" lIns="0" tIns="0" rIns="0" bIns="0"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32" name="Google Shape;232;p5"/>
            <p:cNvSpPr/>
            <p:nvPr/>
          </p:nvSpPr>
          <p:spPr>
            <a:xfrm>
              <a:off x="5411403" y="2775757"/>
              <a:ext cx="1931066" cy="1158639"/>
            </a:xfrm>
            <a:prstGeom prst="roundRect">
              <a:avLst>
                <a:gd name="adj" fmla="val 10000"/>
              </a:avLst>
            </a:prstGeom>
            <a:grp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3" name="Google Shape;233;p5"/>
            <p:cNvSpPr txBox="1"/>
            <p:nvPr/>
          </p:nvSpPr>
          <p:spPr>
            <a:xfrm>
              <a:off x="5445338" y="2809692"/>
              <a:ext cx="1863196" cy="1090769"/>
            </a:xfrm>
            <a:prstGeom prst="rect">
              <a:avLst/>
            </a:prstGeom>
            <a:grpFill/>
            <a:ln>
              <a:noFill/>
            </a:ln>
          </p:spPr>
          <p:txBody>
            <a:bodyPr spcFirstLastPara="1" wrap="square" lIns="38100" tIns="38100" rIns="38100" bIns="38100"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1000"/>
                <a:buFont typeface="Arial"/>
                <a:buNone/>
                <a:tabLst/>
                <a:defRPr/>
              </a:pPr>
              <a:r>
                <a:rPr kumimoji="0" lang="en-US" sz="1000" b="0" i="0" u="none" strike="noStrike" kern="0" cap="none" spc="0" normalizeH="0" baseline="0" noProof="0">
                  <a:ln>
                    <a:noFill/>
                  </a:ln>
                  <a:solidFill>
                    <a:srgbClr val="FFFFFF"/>
                  </a:solidFill>
                  <a:effectLst/>
                  <a:uLnTx/>
                  <a:uFillTx/>
                  <a:latin typeface="Arial"/>
                  <a:ea typeface="Arial"/>
                  <a:cs typeface="Arial"/>
                  <a:sym typeface="Arial"/>
                </a:rPr>
                <a:t>Approval or denial is sent to the claims management system, interchange, nightly. </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4" name="Google Shape;234;p5"/>
            <p:cNvSpPr/>
            <p:nvPr/>
          </p:nvSpPr>
          <p:spPr>
            <a:xfrm rot="10800000">
              <a:off x="4832083" y="3115625"/>
              <a:ext cx="409386" cy="478904"/>
            </a:xfrm>
            <a:prstGeom prst="rightArrow">
              <a:avLst>
                <a:gd name="adj1" fmla="val 60000"/>
                <a:gd name="adj2" fmla="val 50000"/>
              </a:avLst>
            </a:pr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5" name="Google Shape;235;p5"/>
            <p:cNvSpPr txBox="1"/>
            <p:nvPr/>
          </p:nvSpPr>
          <p:spPr>
            <a:xfrm>
              <a:off x="4954899" y="3211406"/>
              <a:ext cx="286570" cy="287342"/>
            </a:xfrm>
            <a:prstGeom prst="rect">
              <a:avLst/>
            </a:prstGeom>
            <a:grpFill/>
            <a:ln>
              <a:noFill/>
            </a:ln>
          </p:spPr>
          <p:txBody>
            <a:bodyPr spcFirstLastPara="1" wrap="square" lIns="0" tIns="0" rIns="0" bIns="0"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36" name="Google Shape;236;p5"/>
            <p:cNvSpPr/>
            <p:nvPr/>
          </p:nvSpPr>
          <p:spPr>
            <a:xfrm>
              <a:off x="2707910" y="2775757"/>
              <a:ext cx="1931066" cy="1158639"/>
            </a:xfrm>
            <a:prstGeom prst="roundRect">
              <a:avLst>
                <a:gd name="adj" fmla="val 10000"/>
              </a:avLst>
            </a:prstGeom>
            <a:grp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7" name="Google Shape;237;p5"/>
            <p:cNvSpPr txBox="1"/>
            <p:nvPr/>
          </p:nvSpPr>
          <p:spPr>
            <a:xfrm>
              <a:off x="2741845" y="2809692"/>
              <a:ext cx="1863196" cy="1090769"/>
            </a:xfrm>
            <a:prstGeom prst="rect">
              <a:avLst/>
            </a:prstGeom>
            <a:grpFill/>
            <a:ln>
              <a:noFill/>
            </a:ln>
          </p:spPr>
          <p:txBody>
            <a:bodyPr spcFirstLastPara="1" wrap="square" lIns="38100" tIns="38100" rIns="38100" bIns="38100"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1000"/>
                <a:buFont typeface="Arial"/>
                <a:buNone/>
                <a:tabLst/>
                <a:defRPr/>
              </a:pPr>
              <a:r>
                <a:rPr kumimoji="0" lang="en-US" sz="1000" b="0" i="0" u="none" strike="noStrike" kern="0" cap="none" spc="0" normalizeH="0" baseline="0" noProof="0">
                  <a:ln>
                    <a:noFill/>
                  </a:ln>
                  <a:solidFill>
                    <a:srgbClr val="FFFFFF"/>
                  </a:solidFill>
                  <a:effectLst/>
                  <a:uLnTx/>
                  <a:uFillTx/>
                  <a:latin typeface="Arial"/>
                  <a:ea typeface="Arial"/>
                  <a:cs typeface="Arial"/>
                  <a:sym typeface="Arial"/>
                </a:rPr>
                <a:t>If denied, Providers can view denial letter in PAR portal, and members are </a:t>
              </a:r>
              <a:r>
                <a:rPr kumimoji="0" lang="en-US" sz="1000" b="0" i="0" u="none" strike="noStrike" kern="0" cap="none" spc="0" normalizeH="0" baseline="0" noProof="0">
                  <a:ln>
                    <a:noFill/>
                  </a:ln>
                  <a:solidFill>
                    <a:srgbClr val="FFFFFF"/>
                  </a:solidFill>
                  <a:effectLst/>
                  <a:uLnTx/>
                  <a:uFillTx/>
                  <a:latin typeface="Arial"/>
                  <a:ea typeface="Arial"/>
                  <a:cs typeface="Arial"/>
                  <a:sym typeface="Aria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
                    </a:ext>
                  </a:extLst>
                </a:rPr>
                <a:t>sent</a:t>
              </a:r>
              <a:r>
                <a:rPr kumimoji="0" lang="en-US" sz="1000" b="0" i="0" u="none" strike="noStrike" kern="0" cap="none" spc="0" normalizeH="0" baseline="0" noProof="0">
                  <a:ln>
                    <a:noFill/>
                  </a:ln>
                  <a:solidFill>
                    <a:srgbClr val="FFFFFF"/>
                  </a:solidFill>
                  <a:effectLst/>
                  <a:uLnTx/>
                  <a:uFillTx/>
                  <a:latin typeface="Arial"/>
                  <a:ea typeface="Arial"/>
                  <a:cs typeface="Arial"/>
                  <a:sym typeface="Arial"/>
                </a:rPr>
                <a:t> denial letter with clinical rationale if denied for MN.  </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DF6F563F-87A9-4F63-84A1-C439706CEA9A}"/>
              </a:ext>
            </a:extLst>
          </p:cNvPr>
          <p:cNvSpPr>
            <a:spLocks noGrp="1"/>
          </p:cNvSpPr>
          <p:nvPr>
            <p:ph type="title"/>
          </p:nvPr>
        </p:nvSpPr>
        <p:spPr>
          <a:xfrm>
            <a:off x="838200" y="734519"/>
            <a:ext cx="10515600" cy="959890"/>
          </a:xfrm>
        </p:spPr>
        <p:txBody>
          <a:bodyPr/>
          <a:lstStyle/>
          <a:p>
            <a:r>
              <a:rPr lang="en-US" dirty="0"/>
              <a:t>Modernizing the </a:t>
            </a:r>
            <a:r>
              <a:rPr lang="en-US" dirty="0" err="1"/>
              <a:t>ColoradoPAR</a:t>
            </a:r>
            <a:r>
              <a:rPr lang="en-US" dirty="0"/>
              <a:t> program</a:t>
            </a:r>
          </a:p>
        </p:txBody>
      </p:sp>
      <p:sp>
        <p:nvSpPr>
          <p:cNvPr id="9" name="Text Placeholder 8">
            <a:extLst>
              <a:ext uri="{FF2B5EF4-FFF2-40B4-BE49-F238E27FC236}">
                <a16:creationId xmlns:a16="http://schemas.microsoft.com/office/drawing/2014/main" id="{A1075B8F-5A6A-4C2D-8AEA-65CE6C9BA30D}"/>
              </a:ext>
            </a:extLst>
          </p:cNvPr>
          <p:cNvSpPr>
            <a:spLocks noGrp="1"/>
          </p:cNvSpPr>
          <p:nvPr>
            <p:ph type="body" idx="1"/>
          </p:nvPr>
        </p:nvSpPr>
        <p:spPr/>
        <p:txBody>
          <a:bodyPr/>
          <a:lstStyle/>
          <a:p>
            <a:pPr>
              <a:buFont typeface="Wingdings" panose="05000000000000000000" pitchFamily="2" charset="2"/>
              <a:buChar char="Ø"/>
            </a:pPr>
            <a:r>
              <a:rPr lang="en-US" sz="2800" dirty="0"/>
              <a:t>Increasing and Improving automation in the PAR portal</a:t>
            </a:r>
          </a:p>
          <a:p>
            <a:pPr>
              <a:buFont typeface="Wingdings" panose="05000000000000000000" pitchFamily="2" charset="2"/>
              <a:buChar char="Ø"/>
            </a:pPr>
            <a:r>
              <a:rPr lang="en-US" sz="2800" dirty="0"/>
              <a:t>Evaluating automation and bypass programs for successful Providers and/or certain circumstances</a:t>
            </a:r>
          </a:p>
          <a:p>
            <a:pPr>
              <a:buFont typeface="Wingdings" panose="05000000000000000000" pitchFamily="2" charset="2"/>
              <a:buChar char="Ø"/>
            </a:pPr>
            <a:r>
              <a:rPr lang="en-US" sz="2800" dirty="0"/>
              <a:t>Improving PAR portal</a:t>
            </a:r>
          </a:p>
          <a:p>
            <a:pPr>
              <a:buFont typeface="Wingdings" panose="05000000000000000000" pitchFamily="2" charset="2"/>
              <a:buChar char="Ø"/>
            </a:pPr>
            <a:r>
              <a:rPr lang="en-US" sz="2800" dirty="0"/>
              <a:t>Modernizing and improving provider outreach and training</a:t>
            </a:r>
          </a:p>
          <a:p>
            <a:pPr>
              <a:buFont typeface="Wingdings" panose="05000000000000000000" pitchFamily="2" charset="2"/>
              <a:buChar char="Ø"/>
            </a:pPr>
            <a:r>
              <a:rPr lang="en-US" sz="2800" dirty="0"/>
              <a:t>Identifying Care Coordination opportunities</a:t>
            </a:r>
          </a:p>
        </p:txBody>
      </p:sp>
      <p:sp>
        <p:nvSpPr>
          <p:cNvPr id="4" name="Slide Number Placeholder 3">
            <a:extLst>
              <a:ext uri="{FF2B5EF4-FFF2-40B4-BE49-F238E27FC236}">
                <a16:creationId xmlns:a16="http://schemas.microsoft.com/office/drawing/2014/main" id="{11828EDE-9770-40CD-AD2C-DD217559A591}"/>
              </a:ext>
            </a:extLst>
          </p:cNvPr>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smtClean="0">
                <a:ln>
                  <a:noFill/>
                </a:ln>
                <a:solidFill>
                  <a:srgbClr val="FFFFFF"/>
                </a:solidFill>
                <a:effectLst/>
                <a:uLnTx/>
                <a:uFillTx/>
                <a:latin typeface="Trebuchet MS"/>
                <a:sym typeface="Trebuchet MS"/>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82</a:t>
            </a:fld>
            <a:endParaRPr kumimoji="0" lang="en-US" sz="1200" b="0" i="0" u="none" strike="noStrike" kern="0" cap="none" spc="0" normalizeH="0" baseline="0" noProof="0">
              <a:ln>
                <a:noFill/>
              </a:ln>
              <a:solidFill>
                <a:srgbClr val="FFFFFF"/>
              </a:solidFill>
              <a:effectLst/>
              <a:uLnTx/>
              <a:uFillTx/>
              <a:latin typeface="Trebuchet MS"/>
              <a:sym typeface="Trebuchet MS"/>
            </a:endParaRPr>
          </a:p>
        </p:txBody>
      </p:sp>
    </p:spTree>
    <p:extLst>
      <p:ext uri="{BB962C8B-B14F-4D97-AF65-F5344CB8AC3E}">
        <p14:creationId xmlns:p14="http://schemas.microsoft.com/office/powerpoint/2010/main" val="242636199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C5D7C438-8E51-4954-B29C-095DA9024280}"/>
              </a:ext>
            </a:extLst>
          </p:cNvPr>
          <p:cNvSpPr>
            <a:spLocks noGrp="1"/>
          </p:cNvSpPr>
          <p:nvPr>
            <p:ph type="title"/>
          </p:nvPr>
        </p:nvSpPr>
        <p:spPr/>
        <p:txBody>
          <a:bodyPr/>
          <a:lstStyle/>
          <a:p>
            <a:r>
              <a:rPr lang="en-US" dirty="0"/>
              <a:t>More information</a:t>
            </a:r>
          </a:p>
        </p:txBody>
      </p:sp>
      <p:sp>
        <p:nvSpPr>
          <p:cNvPr id="9" name="Text Placeholder 8">
            <a:extLst>
              <a:ext uri="{FF2B5EF4-FFF2-40B4-BE49-F238E27FC236}">
                <a16:creationId xmlns:a16="http://schemas.microsoft.com/office/drawing/2014/main" id="{E1C88446-9307-4C85-BE58-87F849D0E915}"/>
              </a:ext>
            </a:extLst>
          </p:cNvPr>
          <p:cNvSpPr>
            <a:spLocks noGrp="1"/>
          </p:cNvSpPr>
          <p:nvPr>
            <p:ph type="body" idx="1"/>
          </p:nvPr>
        </p:nvSpPr>
        <p:spPr/>
        <p:txBody>
          <a:bodyPr/>
          <a:lstStyle/>
          <a:p>
            <a:r>
              <a:rPr lang="en-US" dirty="0" err="1"/>
              <a:t>ColoradoPAR</a:t>
            </a:r>
            <a:r>
              <a:rPr lang="en-US" dirty="0"/>
              <a:t> </a:t>
            </a:r>
            <a:r>
              <a:rPr lang="en-US" dirty="0">
                <a:hlinkClick r:id="rId2"/>
              </a:rPr>
              <a:t>Program</a:t>
            </a:r>
            <a:r>
              <a:rPr lang="en-US" dirty="0"/>
              <a:t>  </a:t>
            </a:r>
          </a:p>
          <a:p>
            <a:pPr lvl="1"/>
            <a:r>
              <a:rPr lang="en-US" dirty="0"/>
              <a:t>hcpf_um@state.co.us</a:t>
            </a:r>
          </a:p>
          <a:p>
            <a:r>
              <a:rPr lang="en-US" dirty="0">
                <a:hlinkClick r:id="rId3"/>
              </a:rPr>
              <a:t>Physician Administered Drugs</a:t>
            </a:r>
            <a:endParaRPr lang="en-US" dirty="0"/>
          </a:p>
          <a:p>
            <a:pPr lvl="1"/>
            <a:r>
              <a:rPr lang="en-US" b="0" i="0" u="sng" dirty="0">
                <a:solidFill>
                  <a:srgbClr val="0563C1"/>
                </a:solidFill>
                <a:effectLst/>
                <a:latin typeface="Trebuchet MS" panose="020B0603020202020204" pitchFamily="34" charset="0"/>
                <a:hlinkClick r:id="rId4"/>
              </a:rPr>
              <a:t>HCPF_PAD@state.co.us</a:t>
            </a:r>
            <a:endParaRPr lang="en-US" b="0" i="0" u="sng" dirty="0">
              <a:solidFill>
                <a:srgbClr val="0563C1"/>
              </a:solidFill>
              <a:effectLst/>
              <a:latin typeface="Trebuchet MS" panose="020B0603020202020204" pitchFamily="34" charset="0"/>
            </a:endParaRPr>
          </a:p>
          <a:p>
            <a:pPr marL="539115" lvl="1" indent="0">
              <a:buNone/>
            </a:pPr>
            <a:endParaRPr lang="en-US" u="sng" dirty="0">
              <a:solidFill>
                <a:srgbClr val="0563C1"/>
              </a:solidFill>
              <a:latin typeface="Trebuchet MS" panose="020B0603020202020204" pitchFamily="34" charset="0"/>
            </a:endParaRPr>
          </a:p>
        </p:txBody>
      </p:sp>
      <p:sp>
        <p:nvSpPr>
          <p:cNvPr id="4" name="Slide Number Placeholder 3">
            <a:extLst>
              <a:ext uri="{FF2B5EF4-FFF2-40B4-BE49-F238E27FC236}">
                <a16:creationId xmlns:a16="http://schemas.microsoft.com/office/drawing/2014/main" id="{B7C1249C-4CAC-4E9D-B2F3-BAF2A51E1E48}"/>
              </a:ext>
            </a:extLst>
          </p:cNvPr>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smtClean="0">
                <a:ln>
                  <a:noFill/>
                </a:ln>
                <a:solidFill>
                  <a:srgbClr val="FFFFFF"/>
                </a:solidFill>
                <a:effectLst/>
                <a:uLnTx/>
                <a:uFillTx/>
                <a:latin typeface="Trebuchet MS"/>
                <a:sym typeface="Trebuchet MS"/>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83</a:t>
            </a:fld>
            <a:endParaRPr kumimoji="0" lang="en-US" sz="1200" b="0" i="0" u="none" strike="noStrike" kern="0" cap="none" spc="0" normalizeH="0" baseline="0" noProof="0">
              <a:ln>
                <a:noFill/>
              </a:ln>
              <a:solidFill>
                <a:srgbClr val="FFFFFF"/>
              </a:solidFill>
              <a:effectLst/>
              <a:uLnTx/>
              <a:uFillTx/>
              <a:latin typeface="Trebuchet MS"/>
              <a:sym typeface="Trebuchet MS"/>
            </a:endParaRPr>
          </a:p>
        </p:txBody>
      </p:sp>
    </p:spTree>
    <p:extLst>
      <p:ext uri="{BB962C8B-B14F-4D97-AF65-F5344CB8AC3E}">
        <p14:creationId xmlns:p14="http://schemas.microsoft.com/office/powerpoint/2010/main" val="397649809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316"/>
        <p:cNvGrpSpPr/>
        <p:nvPr/>
      </p:nvGrpSpPr>
      <p:grpSpPr>
        <a:xfrm>
          <a:off x="0" y="0"/>
          <a:ext cx="0" cy="0"/>
          <a:chOff x="0" y="0"/>
          <a:chExt cx="0" cy="0"/>
        </a:xfrm>
      </p:grpSpPr>
      <p:sp>
        <p:nvSpPr>
          <p:cNvPr id="317" name="Google Shape;317;p14"/>
          <p:cNvSpPr txBox="1">
            <a:spLocks noGrp="1"/>
          </p:cNvSpPr>
          <p:nvPr>
            <p:ph type="title"/>
          </p:nvPr>
        </p:nvSpPr>
        <p:spPr>
          <a:xfrm>
            <a:off x="6122788" y="2625328"/>
            <a:ext cx="5381431" cy="2313816"/>
          </a:xfrm>
          <a:prstGeom prst="rect">
            <a:avLst/>
          </a:prstGeom>
          <a:noFill/>
          <a:ln>
            <a:noFill/>
          </a:ln>
        </p:spPr>
        <p:txBody>
          <a:bodyPr spcFirstLastPara="1" wrap="square" lIns="0" tIns="0" rIns="0" bIns="0" anchor="ctr" anchorCtr="0">
            <a:noAutofit/>
          </a:bodyPr>
          <a:lstStyle/>
          <a:p>
            <a:pPr marL="0" lvl="0" indent="0" algn="l" rtl="0">
              <a:lnSpc>
                <a:spcPct val="90000"/>
              </a:lnSpc>
              <a:spcBef>
                <a:spcPts val="0"/>
              </a:spcBef>
              <a:spcAft>
                <a:spcPts val="0"/>
              </a:spcAft>
              <a:buClr>
                <a:schemeClr val="lt1"/>
              </a:buClr>
              <a:buSzPts val="8000"/>
              <a:buFont typeface="Trebuchet MS"/>
              <a:buNone/>
            </a:pPr>
            <a:r>
              <a:rPr lang="en-US"/>
              <a:t>Questions?</a:t>
            </a:r>
            <a:endParaRPr/>
          </a:p>
        </p:txBody>
      </p:sp>
      <p:sp>
        <p:nvSpPr>
          <p:cNvPr id="318" name="Google Shape;318;p14"/>
          <p:cNvSpPr txBox="1">
            <a:spLocks noGrp="1"/>
          </p:cNvSpPr>
          <p:nvPr>
            <p:ph type="sldNum" idx="12"/>
          </p:nvPr>
        </p:nvSpPr>
        <p:spPr>
          <a:xfrm>
            <a:off x="9174126" y="6370754"/>
            <a:ext cx="2743200" cy="365125"/>
          </a:xfrm>
          <a:prstGeom prst="rect">
            <a:avLst/>
          </a:prstGeom>
          <a:noFill/>
          <a:ln>
            <a:noFill/>
          </a:ln>
        </p:spPr>
        <p:txBody>
          <a:bodyPr spcFirstLastPara="1" wrap="square"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Trebuchet MS"/>
                <a:sym typeface="Trebuchet MS"/>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84</a:t>
            </a:fld>
            <a:endParaRPr kumimoji="0" sz="1200" b="0" i="0" u="none" strike="noStrike" kern="0" cap="none" spc="0" normalizeH="0" baseline="0" noProof="0">
              <a:ln>
                <a:noFill/>
              </a:ln>
              <a:solidFill>
                <a:srgbClr val="000000"/>
              </a:solidFill>
              <a:effectLst/>
              <a:uLnTx/>
              <a:uFillTx/>
              <a:latin typeface="Trebuchet MS"/>
              <a:sym typeface="Trebuchet MS"/>
            </a:endParaRP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331"/>
        <p:cNvGrpSpPr/>
        <p:nvPr/>
      </p:nvGrpSpPr>
      <p:grpSpPr>
        <a:xfrm>
          <a:off x="0" y="0"/>
          <a:ext cx="0" cy="0"/>
          <a:chOff x="0" y="0"/>
          <a:chExt cx="0" cy="0"/>
        </a:xfrm>
      </p:grpSpPr>
      <p:sp>
        <p:nvSpPr>
          <p:cNvPr id="332" name="Google Shape;332;p16"/>
          <p:cNvSpPr txBox="1">
            <a:spLocks noGrp="1"/>
          </p:cNvSpPr>
          <p:nvPr>
            <p:ph type="title"/>
          </p:nvPr>
        </p:nvSpPr>
        <p:spPr>
          <a:xfrm>
            <a:off x="595312" y="2615841"/>
            <a:ext cx="11001375" cy="1626319"/>
          </a:xfrm>
          <a:prstGeom prst="rect">
            <a:avLst/>
          </a:prstGeom>
          <a:noFill/>
          <a:ln>
            <a:noFill/>
          </a:ln>
        </p:spPr>
        <p:txBody>
          <a:bodyPr spcFirstLastPara="1" wrap="square" lIns="0" tIns="0" rIns="0" bIns="0" anchor="ctr" anchorCtr="0">
            <a:noAutofit/>
          </a:bodyPr>
          <a:lstStyle/>
          <a:p>
            <a:pPr marL="0" lvl="0" indent="0" algn="ctr" rtl="0">
              <a:lnSpc>
                <a:spcPct val="90000"/>
              </a:lnSpc>
              <a:spcBef>
                <a:spcPts val="0"/>
              </a:spcBef>
              <a:spcAft>
                <a:spcPts val="0"/>
              </a:spcAft>
              <a:buClr>
                <a:schemeClr val="lt1"/>
              </a:buClr>
              <a:buSzPts val="6700"/>
              <a:buFont typeface="Trebuchet MS"/>
              <a:buNone/>
            </a:pPr>
            <a:r>
              <a:rPr lang="en-US"/>
              <a:t>Thank you!</a:t>
            </a:r>
            <a:endParaRPr/>
          </a:p>
        </p:txBody>
      </p:sp>
      <p:sp>
        <p:nvSpPr>
          <p:cNvPr id="333" name="Google Shape;333;p16"/>
          <p:cNvSpPr txBox="1">
            <a:spLocks noGrp="1"/>
          </p:cNvSpPr>
          <p:nvPr>
            <p:ph type="sldNum" idx="12"/>
          </p:nvPr>
        </p:nvSpPr>
        <p:spPr>
          <a:xfrm>
            <a:off x="9174126" y="6370754"/>
            <a:ext cx="2743200" cy="365125"/>
          </a:xfrm>
          <a:prstGeom prst="rect">
            <a:avLst/>
          </a:prstGeom>
          <a:noFill/>
          <a:ln>
            <a:noFill/>
          </a:ln>
        </p:spPr>
        <p:txBody>
          <a:bodyPr spcFirstLastPara="1" wrap="square"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Trebuchet MS"/>
                <a:sym typeface="Trebuchet MS"/>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85</a:t>
            </a:fld>
            <a:endParaRPr kumimoji="0" sz="1200" b="0" i="0" u="none" strike="noStrike" kern="0" cap="none" spc="0" normalizeH="0" baseline="0" noProof="0">
              <a:ln>
                <a:noFill/>
              </a:ln>
              <a:solidFill>
                <a:srgbClr val="000000"/>
              </a:solidFill>
              <a:effectLst/>
              <a:uLnTx/>
              <a:uFillTx/>
              <a:latin typeface="Trebuchet MS"/>
              <a:sym typeface="Trebuchet MS"/>
            </a:endParaRP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Graphic 1">
            <a:extLst>
              <a:ext uri="{FF2B5EF4-FFF2-40B4-BE49-F238E27FC236}">
                <a16:creationId xmlns:a16="http://schemas.microsoft.com/office/drawing/2014/main" id="{0D57E7FA-E8FC-45AC-868F-CDC814493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V="1">
            <a:off x="2599854" y="527562"/>
            <a:ext cx="6992292" cy="5102484"/>
          </a:xfrm>
          <a:custGeom>
            <a:avLst/>
            <a:gdLst/>
            <a:ahLst/>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accent1">
              <a:alpha val="20000"/>
            </a:schemeClr>
          </a:solidFill>
          <a:ln w="32707" cap="flat">
            <a:noFill/>
            <a:prstDash val="solid"/>
            <a:miter/>
          </a:ln>
        </p:spPr>
        <p:txBody>
          <a:bodyPr rtlCol="0" anchor="ctr"/>
          <a:lstStyle/>
          <a:p>
            <a:endParaRPr lang="en-US" dirty="0"/>
          </a:p>
        </p:txBody>
      </p:sp>
      <p:sp useBgFill="1">
        <p:nvSpPr>
          <p:cNvPr id="12" name="Rectangle 11">
            <a:extLst>
              <a:ext uri="{FF2B5EF4-FFF2-40B4-BE49-F238E27FC236}">
                <a16:creationId xmlns:a16="http://schemas.microsoft.com/office/drawing/2014/main" id="{50D1D739-EDC4-4BE6-A073-9B157E1F90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FA505F40-D149-43ED-AF99-35E23BCA8F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6CDD35A4-E546-4AF3-A8B9-AC24C5C9FA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custGeom>
            <a:avLst/>
            <a:gdLst>
              <a:gd name="connsiteX0" fmla="*/ 0 w 12192000"/>
              <a:gd name="connsiteY0" fmla="*/ 0 h 6858000"/>
              <a:gd name="connsiteX1" fmla="*/ 3852070 w 12192000"/>
              <a:gd name="connsiteY1" fmla="*/ 0 h 6858000"/>
              <a:gd name="connsiteX2" fmla="*/ 3878367 w 12192000"/>
              <a:gd name="connsiteY2" fmla="*/ 23504 h 6858000"/>
              <a:gd name="connsiteX3" fmla="*/ 3885324 w 12192000"/>
              <a:gd name="connsiteY3" fmla="*/ 84795 h 6858000"/>
              <a:gd name="connsiteX4" fmla="*/ 3820400 w 12192000"/>
              <a:gd name="connsiteY4" fmla="*/ 131127 h 6858000"/>
              <a:gd name="connsiteX5" fmla="*/ 3631811 w 12192000"/>
              <a:gd name="connsiteY5" fmla="*/ 219929 h 6858000"/>
              <a:gd name="connsiteX6" fmla="*/ 4327428 w 12192000"/>
              <a:gd name="connsiteY6" fmla="*/ 351201 h 6858000"/>
              <a:gd name="connsiteX7" fmla="*/ 4080099 w 12192000"/>
              <a:gd name="connsiteY7" fmla="*/ 432279 h 6858000"/>
              <a:gd name="connsiteX8" fmla="*/ 3823492 w 12192000"/>
              <a:gd name="connsiteY8" fmla="*/ 490194 h 6858000"/>
              <a:gd name="connsiteX9" fmla="*/ 3545246 w 12192000"/>
              <a:gd name="connsiteY9" fmla="*/ 532664 h 6858000"/>
              <a:gd name="connsiteX10" fmla="*/ 3291732 w 12192000"/>
              <a:gd name="connsiteY10" fmla="*/ 617605 h 6858000"/>
              <a:gd name="connsiteX11" fmla="*/ 3953340 w 12192000"/>
              <a:gd name="connsiteY11" fmla="*/ 652353 h 6858000"/>
              <a:gd name="connsiteX12" fmla="*/ 3610170 w 12192000"/>
              <a:gd name="connsiteY12" fmla="*/ 729572 h 6858000"/>
              <a:gd name="connsiteX13" fmla="*/ 3328832 w 12192000"/>
              <a:gd name="connsiteY13" fmla="*/ 829957 h 6858000"/>
              <a:gd name="connsiteX14" fmla="*/ 3130966 w 12192000"/>
              <a:gd name="connsiteY14" fmla="*/ 876288 h 6858000"/>
              <a:gd name="connsiteX15" fmla="*/ 2920736 w 12192000"/>
              <a:gd name="connsiteY15" fmla="*/ 887872 h 6858000"/>
              <a:gd name="connsiteX16" fmla="*/ 2871269 w 12192000"/>
              <a:gd name="connsiteY16" fmla="*/ 961228 h 6858000"/>
              <a:gd name="connsiteX17" fmla="*/ 2936195 w 12192000"/>
              <a:gd name="connsiteY17" fmla="*/ 1038448 h 6858000"/>
              <a:gd name="connsiteX18" fmla="*/ 3035126 w 12192000"/>
              <a:gd name="connsiteY18" fmla="*/ 1046168 h 6858000"/>
              <a:gd name="connsiteX19" fmla="*/ 3625627 w 12192000"/>
              <a:gd name="connsiteY19" fmla="*/ 1065474 h 6858000"/>
              <a:gd name="connsiteX20" fmla="*/ 1733551 w 12192000"/>
              <a:gd name="connsiteY20" fmla="*/ 1235355 h 6858000"/>
              <a:gd name="connsiteX21" fmla="*/ 1990156 w 12192000"/>
              <a:gd name="connsiteY21" fmla="*/ 1339602 h 6858000"/>
              <a:gd name="connsiteX22" fmla="*/ 2076722 w 12192000"/>
              <a:gd name="connsiteY22" fmla="*/ 1625311 h 6858000"/>
              <a:gd name="connsiteX23" fmla="*/ 2392067 w 12192000"/>
              <a:gd name="connsiteY23" fmla="*/ 1787470 h 6858000"/>
              <a:gd name="connsiteX24" fmla="*/ 2596115 w 12192000"/>
              <a:gd name="connsiteY24" fmla="*/ 1845385 h 6858000"/>
              <a:gd name="connsiteX25" fmla="*/ 3062950 w 12192000"/>
              <a:gd name="connsiteY25" fmla="*/ 1930326 h 6858000"/>
              <a:gd name="connsiteX26" fmla="*/ 3130966 w 12192000"/>
              <a:gd name="connsiteY26" fmla="*/ 2069319 h 6858000"/>
              <a:gd name="connsiteX27" fmla="*/ 3189708 w 12192000"/>
              <a:gd name="connsiteY27" fmla="*/ 2223754 h 6858000"/>
              <a:gd name="connsiteX28" fmla="*/ 3313373 w 12192000"/>
              <a:gd name="connsiteY28" fmla="*/ 2324141 h 6858000"/>
              <a:gd name="connsiteX29" fmla="*/ 2351877 w 12192000"/>
              <a:gd name="connsiteY29" fmla="*/ 2308697 h 6858000"/>
              <a:gd name="connsiteX30" fmla="*/ 3437038 w 12192000"/>
              <a:gd name="connsiteY30" fmla="*/ 2633017 h 6858000"/>
              <a:gd name="connsiteX31" fmla="*/ 3341198 w 12192000"/>
              <a:gd name="connsiteY31" fmla="*/ 2760427 h 6858000"/>
              <a:gd name="connsiteX32" fmla="*/ 3934791 w 12192000"/>
              <a:gd name="connsiteY32" fmla="*/ 2934169 h 6858000"/>
              <a:gd name="connsiteX33" fmla="*/ 3616352 w 12192000"/>
              <a:gd name="connsiteY33" fmla="*/ 2953473 h 6858000"/>
              <a:gd name="connsiteX34" fmla="*/ 5468240 w 12192000"/>
              <a:gd name="connsiteY34" fmla="*/ 3679329 h 6858000"/>
              <a:gd name="connsiteX35" fmla="*/ 8111582 w 12192000"/>
              <a:gd name="connsiteY35" fmla="*/ 4204418 h 6858000"/>
              <a:gd name="connsiteX36" fmla="*/ 9144186 w 12192000"/>
              <a:gd name="connsiteY36" fmla="*/ 4304802 h 6858000"/>
              <a:gd name="connsiteX37" fmla="*/ 10319004 w 12192000"/>
              <a:gd name="connsiteY37" fmla="*/ 4273915 h 6858000"/>
              <a:gd name="connsiteX38" fmla="*/ 12053408 w 12192000"/>
              <a:gd name="connsiteY38" fmla="*/ 3907125 h 6858000"/>
              <a:gd name="connsiteX39" fmla="*/ 12192000 w 12192000"/>
              <a:gd name="connsiteY39" fmla="*/ 3841157 h 6858000"/>
              <a:gd name="connsiteX40" fmla="*/ 12192000 w 12192000"/>
              <a:gd name="connsiteY40" fmla="*/ 6858000 h 6858000"/>
              <a:gd name="connsiteX41" fmla="*/ 0 w 12192000"/>
              <a:gd name="connsiteY4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2192000" h="6858000">
                <a:moveTo>
                  <a:pt x="0" y="0"/>
                </a:moveTo>
                <a:lnTo>
                  <a:pt x="3852070" y="0"/>
                </a:lnTo>
                <a:lnTo>
                  <a:pt x="3878367" y="23504"/>
                </a:lnTo>
                <a:cubicBezTo>
                  <a:pt x="3887642" y="39430"/>
                  <a:pt x="3891507" y="59700"/>
                  <a:pt x="3885324" y="84795"/>
                </a:cubicBezTo>
                <a:cubicBezTo>
                  <a:pt x="3876049" y="123406"/>
                  <a:pt x="3845133" y="123406"/>
                  <a:pt x="3820400" y="131127"/>
                </a:cubicBezTo>
                <a:cubicBezTo>
                  <a:pt x="3764751" y="154292"/>
                  <a:pt x="3696735" y="138849"/>
                  <a:pt x="3631811" y="219929"/>
                </a:cubicBezTo>
                <a:cubicBezTo>
                  <a:pt x="3879141" y="262399"/>
                  <a:pt x="4117198" y="181318"/>
                  <a:pt x="4327428" y="351201"/>
                </a:cubicBezTo>
                <a:cubicBezTo>
                  <a:pt x="4250138" y="436142"/>
                  <a:pt x="4163572" y="416836"/>
                  <a:pt x="4080099" y="432279"/>
                </a:cubicBezTo>
                <a:cubicBezTo>
                  <a:pt x="3993533" y="447725"/>
                  <a:pt x="3910058" y="474751"/>
                  <a:pt x="3823492" y="490194"/>
                </a:cubicBezTo>
                <a:cubicBezTo>
                  <a:pt x="3730743" y="509498"/>
                  <a:pt x="3637993" y="513360"/>
                  <a:pt x="3545246" y="532664"/>
                </a:cubicBezTo>
                <a:cubicBezTo>
                  <a:pt x="3467954" y="548109"/>
                  <a:pt x="3384480" y="521081"/>
                  <a:pt x="3291732" y="617605"/>
                </a:cubicBezTo>
                <a:cubicBezTo>
                  <a:pt x="3520513" y="687103"/>
                  <a:pt x="3727651" y="582857"/>
                  <a:pt x="3953340" y="652353"/>
                </a:cubicBezTo>
                <a:cubicBezTo>
                  <a:pt x="3820400" y="714129"/>
                  <a:pt x="3712194" y="694824"/>
                  <a:pt x="3610170" y="729572"/>
                </a:cubicBezTo>
                <a:cubicBezTo>
                  <a:pt x="3517420" y="764322"/>
                  <a:pt x="3406122" y="725712"/>
                  <a:pt x="3328832" y="829957"/>
                </a:cubicBezTo>
                <a:cubicBezTo>
                  <a:pt x="3270090" y="911035"/>
                  <a:pt x="3208258" y="922618"/>
                  <a:pt x="3130966" y="876288"/>
                </a:cubicBezTo>
                <a:cubicBezTo>
                  <a:pt x="3062950" y="833818"/>
                  <a:pt x="2988752" y="845400"/>
                  <a:pt x="2920736" y="887872"/>
                </a:cubicBezTo>
                <a:cubicBezTo>
                  <a:pt x="2896004" y="903315"/>
                  <a:pt x="2871269" y="922618"/>
                  <a:pt x="2871269" y="961228"/>
                </a:cubicBezTo>
                <a:cubicBezTo>
                  <a:pt x="2871269" y="1015283"/>
                  <a:pt x="2902186" y="1030726"/>
                  <a:pt x="2936195" y="1038448"/>
                </a:cubicBezTo>
                <a:cubicBezTo>
                  <a:pt x="2967111" y="1046168"/>
                  <a:pt x="3004210" y="1053891"/>
                  <a:pt x="3035126" y="1046168"/>
                </a:cubicBezTo>
                <a:cubicBezTo>
                  <a:pt x="3232990" y="1003700"/>
                  <a:pt x="3427764" y="1073194"/>
                  <a:pt x="3625627" y="1065474"/>
                </a:cubicBezTo>
                <a:cubicBezTo>
                  <a:pt x="3004210" y="1231494"/>
                  <a:pt x="2376610" y="1177441"/>
                  <a:pt x="1733551" y="1235355"/>
                </a:cubicBezTo>
                <a:cubicBezTo>
                  <a:pt x="1817025" y="1351183"/>
                  <a:pt x="1925232" y="1254661"/>
                  <a:pt x="1990156" y="1339602"/>
                </a:cubicBezTo>
                <a:cubicBezTo>
                  <a:pt x="1928323" y="1517205"/>
                  <a:pt x="1953057" y="1613728"/>
                  <a:pt x="2076722" y="1625311"/>
                </a:cubicBezTo>
                <a:cubicBezTo>
                  <a:pt x="2197295" y="1636894"/>
                  <a:pt x="2327143" y="1575118"/>
                  <a:pt x="2392067" y="1787470"/>
                </a:cubicBezTo>
                <a:cubicBezTo>
                  <a:pt x="2410617" y="1853106"/>
                  <a:pt x="2525008" y="1833802"/>
                  <a:pt x="2596115" y="1845385"/>
                </a:cubicBezTo>
                <a:cubicBezTo>
                  <a:pt x="2750696" y="1872411"/>
                  <a:pt x="2914554" y="1845385"/>
                  <a:pt x="3062950" y="1930326"/>
                </a:cubicBezTo>
                <a:cubicBezTo>
                  <a:pt x="3121692" y="1961213"/>
                  <a:pt x="3161883" y="1984378"/>
                  <a:pt x="3130966" y="2069319"/>
                </a:cubicBezTo>
                <a:cubicBezTo>
                  <a:pt x="3100050" y="2158121"/>
                  <a:pt x="3140242" y="2189008"/>
                  <a:pt x="3189708" y="2223754"/>
                </a:cubicBezTo>
                <a:cubicBezTo>
                  <a:pt x="3226808" y="2250784"/>
                  <a:pt x="3282457" y="2243060"/>
                  <a:pt x="3313373" y="2324141"/>
                </a:cubicBezTo>
                <a:cubicBezTo>
                  <a:pt x="2988752" y="2312558"/>
                  <a:pt x="2673405" y="2246923"/>
                  <a:pt x="2351877" y="2308697"/>
                </a:cubicBezTo>
                <a:cubicBezTo>
                  <a:pt x="2704323" y="2463134"/>
                  <a:pt x="3090776" y="2455412"/>
                  <a:pt x="3437038" y="2633017"/>
                </a:cubicBezTo>
                <a:cubicBezTo>
                  <a:pt x="3424671" y="2694791"/>
                  <a:pt x="3344289" y="2667764"/>
                  <a:pt x="3341198" y="2760427"/>
                </a:cubicBezTo>
                <a:cubicBezTo>
                  <a:pt x="3523603" y="2856951"/>
                  <a:pt x="3743110" y="2791314"/>
                  <a:pt x="3934791" y="2934169"/>
                </a:cubicBezTo>
                <a:cubicBezTo>
                  <a:pt x="3823492" y="2999805"/>
                  <a:pt x="3721469" y="2891699"/>
                  <a:pt x="3616352" y="2953473"/>
                </a:cubicBezTo>
                <a:cubicBezTo>
                  <a:pt x="3650361" y="3046136"/>
                  <a:pt x="5189993" y="3617555"/>
                  <a:pt x="5468240" y="3679329"/>
                </a:cubicBezTo>
                <a:cubicBezTo>
                  <a:pt x="6034007" y="3806740"/>
                  <a:pt x="7663296" y="4131059"/>
                  <a:pt x="8111582" y="4204418"/>
                </a:cubicBezTo>
                <a:cubicBezTo>
                  <a:pt x="8457844" y="4258470"/>
                  <a:pt x="8801016" y="4300942"/>
                  <a:pt x="9144186" y="4304802"/>
                </a:cubicBezTo>
                <a:cubicBezTo>
                  <a:pt x="9536822" y="4308663"/>
                  <a:pt x="9926368" y="4289359"/>
                  <a:pt x="10319004" y="4273915"/>
                </a:cubicBezTo>
                <a:cubicBezTo>
                  <a:pt x="10906415" y="4250750"/>
                  <a:pt x="11484549" y="4158087"/>
                  <a:pt x="12053408" y="3907125"/>
                </a:cubicBezTo>
                <a:lnTo>
                  <a:pt x="12192000" y="3841157"/>
                </a:lnTo>
                <a:lnTo>
                  <a:pt x="12192000" y="6858000"/>
                </a:lnTo>
                <a:lnTo>
                  <a:pt x="0" y="6858000"/>
                </a:lnTo>
                <a:close/>
              </a:path>
            </a:pathLst>
          </a:cu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7685EF13-433E-41C7-8588-97615BF8C175}"/>
              </a:ext>
            </a:extLst>
          </p:cNvPr>
          <p:cNvSpPr>
            <a:spLocks noGrp="1"/>
          </p:cNvSpPr>
          <p:nvPr>
            <p:ph type="title"/>
          </p:nvPr>
        </p:nvSpPr>
        <p:spPr>
          <a:xfrm>
            <a:off x="838199" y="3563422"/>
            <a:ext cx="7268147" cy="1754376"/>
          </a:xfrm>
        </p:spPr>
        <p:txBody>
          <a:bodyPr vert="horz" lIns="91440" tIns="45720" rIns="91440" bIns="45720" rtlCol="0" anchor="b">
            <a:normAutofit/>
          </a:bodyPr>
          <a:lstStyle/>
          <a:p>
            <a:endParaRPr lang="en-US"/>
          </a:p>
        </p:txBody>
      </p:sp>
      <p:sp>
        <p:nvSpPr>
          <p:cNvPr id="3" name="Text Placeholder 2">
            <a:extLst>
              <a:ext uri="{FF2B5EF4-FFF2-40B4-BE49-F238E27FC236}">
                <a16:creationId xmlns:a16="http://schemas.microsoft.com/office/drawing/2014/main" id="{4924820D-17CA-4C4A-A01B-D22D6FA22997}"/>
              </a:ext>
            </a:extLst>
          </p:cNvPr>
          <p:cNvSpPr>
            <a:spLocks noGrp="1"/>
          </p:cNvSpPr>
          <p:nvPr>
            <p:ph type="body" idx="1"/>
          </p:nvPr>
        </p:nvSpPr>
        <p:spPr>
          <a:xfrm>
            <a:off x="838199" y="5384878"/>
            <a:ext cx="7315200" cy="775494"/>
          </a:xfrm>
        </p:spPr>
        <p:txBody>
          <a:bodyPr vert="horz" lIns="91440" tIns="45720" rIns="91440" bIns="45720" rtlCol="0">
            <a:normAutofit/>
          </a:bodyPr>
          <a:lstStyle/>
          <a:p>
            <a:endParaRPr lang="en-US"/>
          </a:p>
        </p:txBody>
      </p:sp>
      <p:pic>
        <p:nvPicPr>
          <p:cNvPr id="5" name="Picture 4" descr="A green and white logo&#10;&#10;Description automatically generated with low confidence">
            <a:extLst>
              <a:ext uri="{FF2B5EF4-FFF2-40B4-BE49-F238E27FC236}">
                <a16:creationId xmlns:a16="http://schemas.microsoft.com/office/drawing/2014/main" id="{131494CA-CD1C-4D94-A7B0-D0B519F400C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93012" y="600604"/>
            <a:ext cx="6759710" cy="2889775"/>
          </a:xfrm>
          <a:prstGeom prst="rect">
            <a:avLst/>
          </a:prstGeom>
        </p:spPr>
      </p:pic>
    </p:spTree>
    <p:extLst>
      <p:ext uri="{BB962C8B-B14F-4D97-AF65-F5344CB8AC3E}">
        <p14:creationId xmlns:p14="http://schemas.microsoft.com/office/powerpoint/2010/main" val="106448257"/>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E1F7177-E72E-C343-8232-F779977D9E1A}"/>
              </a:ext>
            </a:extLst>
          </p:cNvPr>
          <p:cNvSpPr>
            <a:spLocks noGrp="1"/>
          </p:cNvSpPr>
          <p:nvPr>
            <p:ph type="body" sz="quarter" idx="14"/>
          </p:nvPr>
        </p:nvSpPr>
        <p:spPr/>
        <p:txBody>
          <a:bodyPr/>
          <a:lstStyle/>
          <a:p>
            <a:r>
              <a:rPr lang="en-US" dirty="0">
                <a:solidFill>
                  <a:schemeClr val="tx2"/>
                </a:solidFill>
              </a:rPr>
              <a:t>MGMA Payer Day June 2022</a:t>
            </a:r>
          </a:p>
          <a:p>
            <a:endParaRPr lang="en-US" dirty="0">
              <a:solidFill>
                <a:schemeClr val="tx2"/>
              </a:solidFill>
            </a:endParaRPr>
          </a:p>
          <a:p>
            <a:pPr lvl="1"/>
            <a:r>
              <a:rPr lang="en-US" dirty="0">
                <a:solidFill>
                  <a:schemeClr val="tx2"/>
                </a:solidFill>
              </a:rPr>
              <a:t>Lynne M. Berg </a:t>
            </a:r>
          </a:p>
          <a:p>
            <a:pPr lvl="1"/>
            <a:r>
              <a:rPr lang="en-US" dirty="0">
                <a:solidFill>
                  <a:schemeClr val="tx2"/>
                </a:solidFill>
              </a:rPr>
              <a:t>Provider Engagement Executive- Specialty Care</a:t>
            </a:r>
          </a:p>
        </p:txBody>
      </p:sp>
    </p:spTree>
    <p:extLst>
      <p:ext uri="{BB962C8B-B14F-4D97-AF65-F5344CB8AC3E}">
        <p14:creationId xmlns:p14="http://schemas.microsoft.com/office/powerpoint/2010/main" val="383010286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456824-CD9B-4BA9-BAC2-EBB01E29DDD5}"/>
              </a:ext>
            </a:extLst>
          </p:cNvPr>
          <p:cNvSpPr>
            <a:spLocks noGrp="1"/>
          </p:cNvSpPr>
          <p:nvPr>
            <p:ph type="title"/>
          </p:nvPr>
        </p:nvSpPr>
        <p:spPr>
          <a:xfrm>
            <a:off x="685800" y="365760"/>
            <a:ext cx="11137392" cy="603504"/>
          </a:xfrm>
        </p:spPr>
        <p:txBody>
          <a:bodyPr anchor="t">
            <a:normAutofit/>
          </a:bodyPr>
          <a:lstStyle/>
          <a:p>
            <a:r>
              <a:rPr lang="en-US" dirty="0"/>
              <a:t>Humana Agenda</a:t>
            </a:r>
          </a:p>
        </p:txBody>
      </p:sp>
      <p:sp>
        <p:nvSpPr>
          <p:cNvPr id="3" name="Text Placeholder 2">
            <a:extLst>
              <a:ext uri="{FF2B5EF4-FFF2-40B4-BE49-F238E27FC236}">
                <a16:creationId xmlns:a16="http://schemas.microsoft.com/office/drawing/2014/main" id="{F486CEC4-FDE6-4FE6-B783-EB2A2B5FA3F0}"/>
              </a:ext>
            </a:extLst>
          </p:cNvPr>
          <p:cNvSpPr>
            <a:spLocks noGrp="1"/>
          </p:cNvSpPr>
          <p:nvPr>
            <p:ph type="body" sz="quarter" idx="12"/>
          </p:nvPr>
        </p:nvSpPr>
        <p:spPr>
          <a:xfrm>
            <a:off x="685800" y="1463040"/>
            <a:ext cx="11137392" cy="4572000"/>
          </a:xfrm>
        </p:spPr>
        <p:txBody>
          <a:bodyPr anchor="ctr">
            <a:normAutofit/>
          </a:bodyPr>
          <a:lstStyle/>
          <a:p>
            <a:pPr>
              <a:spcAft>
                <a:spcPts val="600"/>
              </a:spcAft>
            </a:pPr>
            <a:r>
              <a:rPr lang="en-US" dirty="0"/>
              <a:t>Prior Authorization Experience</a:t>
            </a:r>
          </a:p>
          <a:p>
            <a:pPr>
              <a:spcAft>
                <a:spcPts val="600"/>
              </a:spcAft>
            </a:pPr>
            <a:r>
              <a:rPr lang="en-US" dirty="0"/>
              <a:t>Resource Examples (1 pagers for provider practices)</a:t>
            </a:r>
          </a:p>
          <a:p>
            <a:pPr>
              <a:spcAft>
                <a:spcPts val="600"/>
              </a:spcAft>
            </a:pPr>
            <a:r>
              <a:rPr lang="en-US" dirty="0"/>
              <a:t>Streamlining Prior Authorization and Referrals</a:t>
            </a:r>
          </a:p>
          <a:p>
            <a:pPr>
              <a:spcAft>
                <a:spcPts val="600"/>
              </a:spcAft>
            </a:pPr>
            <a:r>
              <a:rPr lang="en-US" dirty="0"/>
              <a:t>Authorization Management App</a:t>
            </a:r>
          </a:p>
          <a:p>
            <a:pPr>
              <a:spcAft>
                <a:spcPts val="600"/>
              </a:spcAft>
            </a:pPr>
            <a:r>
              <a:rPr lang="en-US" dirty="0"/>
              <a:t>Availity</a:t>
            </a:r>
          </a:p>
          <a:p>
            <a:pPr>
              <a:spcAft>
                <a:spcPts val="600"/>
              </a:spcAft>
            </a:pPr>
            <a:r>
              <a:rPr lang="en-US" dirty="0"/>
              <a:t>Health Help</a:t>
            </a:r>
          </a:p>
          <a:p>
            <a:pPr>
              <a:spcAft>
                <a:spcPts val="600"/>
              </a:spcAft>
            </a:pPr>
            <a:r>
              <a:rPr lang="en-US" dirty="0"/>
              <a:t>Humana Solution to Prior Authorization Burden- Cohere</a:t>
            </a:r>
          </a:p>
          <a:p>
            <a:pPr>
              <a:spcAft>
                <a:spcPts val="600"/>
              </a:spcAft>
            </a:pPr>
            <a:r>
              <a:rPr lang="en-US" dirty="0"/>
              <a:t>Handouts Available at Humana Table</a:t>
            </a:r>
          </a:p>
          <a:p>
            <a:pPr>
              <a:spcAft>
                <a:spcPts val="600"/>
              </a:spcAft>
            </a:pPr>
            <a:endParaRPr lang="en-US" dirty="0"/>
          </a:p>
          <a:p>
            <a:pPr>
              <a:spcAft>
                <a:spcPts val="600"/>
              </a:spcAft>
            </a:pPr>
            <a:endParaRPr lang="en-US" dirty="0"/>
          </a:p>
        </p:txBody>
      </p:sp>
      <p:sp>
        <p:nvSpPr>
          <p:cNvPr id="4" name="Slide Number Placeholder 3">
            <a:extLst>
              <a:ext uri="{FF2B5EF4-FFF2-40B4-BE49-F238E27FC236}">
                <a16:creationId xmlns:a16="http://schemas.microsoft.com/office/drawing/2014/main" id="{F009E1E5-2215-4C32-824D-189B3F41ADBD}"/>
              </a:ext>
            </a:extLst>
          </p:cNvPr>
          <p:cNvSpPr>
            <a:spLocks noGrp="1"/>
          </p:cNvSpPr>
          <p:nvPr>
            <p:ph type="sldNum" sz="quarter" idx="14"/>
          </p:nvPr>
        </p:nvSpPr>
        <p:spPr>
          <a:xfrm>
            <a:off x="10603992" y="6248400"/>
            <a:ext cx="1219200" cy="304800"/>
          </a:xfrm>
        </p:spPr>
        <p:txBody>
          <a:bodyPr wrap="square"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r>
              <a:rPr kumimoji="0" lang="en-US" sz="1200" b="1" i="0" u="none" strike="noStrike" kern="1200" cap="none" spc="0" normalizeH="0" baseline="0" noProof="0">
                <a:ln>
                  <a:noFill/>
                </a:ln>
                <a:solidFill>
                  <a:srgbClr val="78BE20"/>
                </a:solidFill>
                <a:effectLst/>
                <a:uLnTx/>
                <a:uFillTx/>
                <a:latin typeface="Calibri Light" panose="020F0302020204030204" pitchFamily="34" charset="0"/>
                <a:ea typeface="+mn-ea"/>
                <a:cs typeface="Calibri Light" panose="020F0302020204030204" pitchFamily="34" charset="0"/>
              </a:rPr>
              <a:t>|</a:t>
            </a:r>
            <a:r>
              <a:rPr kumimoji="0" lang="en-US" sz="1200" b="0" i="0" u="none" strike="noStrike" kern="1200" cap="none" spc="0" normalizeH="0" baseline="0" noProof="0">
                <a:ln>
                  <a:noFill/>
                </a:ln>
                <a:solidFill>
                  <a:srgbClr val="78BE20"/>
                </a:solidFill>
                <a:effectLst/>
                <a:uLnTx/>
                <a:uFillTx/>
                <a:latin typeface="Calibri Light" panose="020F0302020204030204" pitchFamily="34" charset="0"/>
                <a:ea typeface="+mn-ea"/>
                <a:cs typeface="Calibri Light" panose="020F0302020204030204" pitchFamily="34" charset="0"/>
              </a:rPr>
              <a:t> </a:t>
            </a:r>
            <a:fld id="{37D409AB-2201-4E18-8A34-C31753AD9B06}" type="slidenum">
              <a:rPr kumimoji="0" lang="en-US" sz="1200" b="0" i="0" u="none" strike="noStrike" kern="1200" cap="none" spc="0" normalizeH="0" baseline="0" noProof="0" smtClean="0">
                <a:ln>
                  <a:noFill/>
                </a:ln>
                <a:solidFill>
                  <a:srgbClr val="78BE20"/>
                </a:solidFill>
                <a:effectLst/>
                <a:uLnTx/>
                <a:uFillTx/>
                <a:latin typeface="Calibri Light" panose="020F0302020204030204" pitchFamily="34" charset="0"/>
                <a:ea typeface="+mn-ea"/>
                <a:cs typeface="Calibri Light" panose="020F0302020204030204" pitchFamily="34" charset="0"/>
              </a:rPr>
              <a:pPr marL="0" marR="0" lvl="0" indent="0" algn="r" defTabSz="914400" rtl="0" eaLnBrk="1" fontAlgn="auto" latinLnBrk="0" hangingPunct="1">
                <a:lnSpc>
                  <a:spcPct val="100000"/>
                </a:lnSpc>
                <a:spcBef>
                  <a:spcPts val="0"/>
                </a:spcBef>
                <a:spcAft>
                  <a:spcPts val="600"/>
                </a:spcAft>
                <a:buClrTx/>
                <a:buSzTx/>
                <a:buFontTx/>
                <a:buNone/>
                <a:tabLst/>
                <a:defRPr/>
              </a:pPr>
              <a:t>88</a:t>
            </a:fld>
            <a:endParaRPr kumimoji="0" lang="en-US" sz="1200" b="0" i="0" u="none" strike="noStrike" kern="1200" cap="none" spc="0" normalizeH="0" baseline="0" noProof="0">
              <a:ln>
                <a:noFill/>
              </a:ln>
              <a:solidFill>
                <a:srgbClr val="78BE20"/>
              </a:solidFill>
              <a:effectLst/>
              <a:uLnTx/>
              <a:uFillTx/>
              <a:latin typeface="Calibri Light" panose="020F0302020204030204" pitchFamily="34" charset="0"/>
              <a:ea typeface="+mn-ea"/>
              <a:cs typeface="Calibri Light" panose="020F0302020204030204" pitchFamily="34" charset="0"/>
            </a:endParaRPr>
          </a:p>
        </p:txBody>
      </p:sp>
    </p:spTree>
    <p:extLst>
      <p:ext uri="{BB962C8B-B14F-4D97-AF65-F5344CB8AC3E}">
        <p14:creationId xmlns:p14="http://schemas.microsoft.com/office/powerpoint/2010/main" val="308231920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486739" y="81159"/>
            <a:ext cx="5792008" cy="6622637"/>
          </a:xfrm>
          <a:prstGeom prst="rect">
            <a:avLst/>
          </a:prstGeom>
        </p:spPr>
      </p:pic>
      <p:sp>
        <p:nvSpPr>
          <p:cNvPr id="4" name="Slide Number Placeholder 3"/>
          <p:cNvSpPr>
            <a:spLocks noGrp="1"/>
          </p:cNvSpPr>
          <p:nvPr>
            <p:ph type="sldNum" sz="quarter" idx="1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78BE20"/>
                </a:solidFill>
                <a:effectLst/>
                <a:uLnTx/>
                <a:uFillTx/>
                <a:latin typeface="Calibri Light" panose="020F0302020204030204" pitchFamily="34" charset="0"/>
                <a:ea typeface="+mn-ea"/>
                <a:cs typeface="Calibri Light" panose="020F0302020204030204" pitchFamily="34" charset="0"/>
              </a:rPr>
              <a:t>|</a:t>
            </a:r>
            <a:r>
              <a:rPr kumimoji="0" lang="en-US" sz="1200" b="0" i="0" u="none" strike="noStrike" kern="1200" cap="none" spc="0" normalizeH="0" baseline="0" noProof="0">
                <a:ln>
                  <a:noFill/>
                </a:ln>
                <a:solidFill>
                  <a:srgbClr val="C8C8C8"/>
                </a:solidFill>
                <a:effectLst/>
                <a:uLnTx/>
                <a:uFillTx/>
                <a:latin typeface="Calibri Light" panose="020F0302020204030204" pitchFamily="34" charset="0"/>
                <a:ea typeface="+mn-ea"/>
                <a:cs typeface="Calibri Light" panose="020F0302020204030204" pitchFamily="34" charset="0"/>
              </a:rPr>
              <a:t> </a:t>
            </a:r>
            <a:fld id="{37D409AB-2201-4E18-8A34-C31753AD9B06}" type="slidenum">
              <a:rPr kumimoji="0" lang="en-US" sz="1200" b="0" i="0" u="none" strike="noStrike" kern="1200" cap="none" spc="0" normalizeH="0" baseline="0" noProof="0" smtClean="0">
                <a:ln>
                  <a:noFill/>
                </a:ln>
                <a:solidFill>
                  <a:srgbClr val="53575A"/>
                </a:solidFill>
                <a:effectLst/>
                <a:uLnTx/>
                <a:uFillTx/>
                <a:latin typeface="Calibri Light" panose="020F0302020204030204" pitchFamily="34" charset="0"/>
                <a:ea typeface="+mn-ea"/>
                <a:cs typeface="Calibri Light" panose="020F030202020403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89</a:t>
            </a:fld>
            <a:endParaRPr kumimoji="0" lang="en-US" sz="1200" b="0" i="0" u="none" strike="noStrike" kern="1200" cap="none" spc="0" normalizeH="0" baseline="0" noProof="0" dirty="0">
              <a:ln>
                <a:noFill/>
              </a:ln>
              <a:solidFill>
                <a:srgbClr val="53575A"/>
              </a:solidFill>
              <a:effectLst/>
              <a:uLnTx/>
              <a:uFillTx/>
              <a:latin typeface="Calibri Light" panose="020F0302020204030204" pitchFamily="34" charset="0"/>
              <a:ea typeface="+mn-ea"/>
              <a:cs typeface="Calibri Light" panose="020F0302020204030204" pitchFamily="34" charset="0"/>
            </a:endParaRPr>
          </a:p>
        </p:txBody>
      </p:sp>
      <p:pic>
        <p:nvPicPr>
          <p:cNvPr id="7" name="Picture 6"/>
          <p:cNvPicPr>
            <a:picLocks noChangeAspect="1"/>
          </p:cNvPicPr>
          <p:nvPr/>
        </p:nvPicPr>
        <p:blipFill>
          <a:blip r:embed="rId3"/>
          <a:stretch>
            <a:fillRect/>
          </a:stretch>
        </p:blipFill>
        <p:spPr>
          <a:xfrm>
            <a:off x="6495563" y="-2546"/>
            <a:ext cx="5582746" cy="6706342"/>
          </a:xfrm>
          <a:prstGeom prst="rect">
            <a:avLst/>
          </a:prstGeom>
        </p:spPr>
      </p:pic>
    </p:spTree>
    <p:extLst>
      <p:ext uri="{BB962C8B-B14F-4D97-AF65-F5344CB8AC3E}">
        <p14:creationId xmlns:p14="http://schemas.microsoft.com/office/powerpoint/2010/main" val="17088869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We Serve</a:t>
            </a:r>
          </a:p>
        </p:txBody>
      </p:sp>
      <p:pic>
        <p:nvPicPr>
          <p:cNvPr id="35" name="Content Placeholder 34"/>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7093341" y="2495026"/>
            <a:ext cx="1863272" cy="1863272"/>
          </a:xfrm>
        </p:spPr>
      </p:pic>
      <p:grpSp>
        <p:nvGrpSpPr>
          <p:cNvPr id="48" name="Group 47"/>
          <p:cNvGrpSpPr/>
          <p:nvPr/>
        </p:nvGrpSpPr>
        <p:grpSpPr>
          <a:xfrm>
            <a:off x="2474614" y="1315083"/>
            <a:ext cx="3512744" cy="3494873"/>
            <a:chOff x="693618" y="1337110"/>
            <a:chExt cx="2456069" cy="2309918"/>
          </a:xfrm>
        </p:grpSpPr>
        <p:pic>
          <p:nvPicPr>
            <p:cNvPr id="37" name="Picture 3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07478" y="1337110"/>
              <a:ext cx="1028351" cy="1028351"/>
            </a:xfrm>
            <a:prstGeom prst="rect">
              <a:avLst/>
            </a:prstGeom>
          </p:spPr>
        </p:pic>
        <p:sp>
          <p:nvSpPr>
            <p:cNvPr id="40" name="TextBox 39"/>
            <p:cNvSpPr txBox="1"/>
            <p:nvPr/>
          </p:nvSpPr>
          <p:spPr>
            <a:xfrm>
              <a:off x="693618" y="2365461"/>
              <a:ext cx="2456069" cy="1281567"/>
            </a:xfrm>
            <a:prstGeom prst="rect">
              <a:avLst/>
            </a:prstGeom>
            <a:noFill/>
          </p:spPr>
          <p:txBody>
            <a:bodyPr wrap="square" rtlCol="0">
              <a:spAutoFit/>
            </a:bodyPr>
            <a:lstStyle/>
            <a:p>
              <a:pPr algn="ctr"/>
              <a:r>
                <a:rPr lang="en-US" sz="2400" b="1" dirty="0">
                  <a:solidFill>
                    <a:srgbClr val="AEBB57"/>
                  </a:solidFill>
                  <a:latin typeface="Calibri" panose="020F0502020204030204"/>
                </a:rPr>
                <a:t>Public Data</a:t>
              </a:r>
            </a:p>
            <a:p>
              <a:pPr algn="ctr"/>
              <a:r>
                <a:rPr lang="en-US" sz="2400" b="1" dirty="0">
                  <a:solidFill>
                    <a:srgbClr val="AEBB57"/>
                  </a:solidFill>
                  <a:latin typeface="Calibri" panose="020F0502020204030204"/>
                </a:rPr>
                <a:t>Civhc.org</a:t>
              </a:r>
            </a:p>
            <a:p>
              <a:pPr algn="ctr"/>
              <a:r>
                <a:rPr lang="en-US" b="1" dirty="0">
                  <a:solidFill>
                    <a:srgbClr val="67686B"/>
                  </a:solidFill>
                  <a:latin typeface="Calibri" panose="020F0502020204030204"/>
                </a:rPr>
                <a:t>Identify opportunities for improvement in your community through interactive reports and publications</a:t>
              </a:r>
            </a:p>
          </p:txBody>
        </p:sp>
      </p:grpSp>
      <p:sp>
        <p:nvSpPr>
          <p:cNvPr id="42" name="TextBox 41"/>
          <p:cNvSpPr txBox="1"/>
          <p:nvPr/>
        </p:nvSpPr>
        <p:spPr>
          <a:xfrm>
            <a:off x="5987361" y="4358298"/>
            <a:ext cx="4014971" cy="1292662"/>
          </a:xfrm>
          <a:prstGeom prst="rect">
            <a:avLst/>
          </a:prstGeom>
          <a:noFill/>
        </p:spPr>
        <p:txBody>
          <a:bodyPr wrap="square" rtlCol="0">
            <a:spAutoFit/>
          </a:bodyPr>
          <a:lstStyle/>
          <a:p>
            <a:pPr algn="ctr"/>
            <a:r>
              <a:rPr lang="en-US" sz="2400" dirty="0">
                <a:solidFill>
                  <a:srgbClr val="66CCFF"/>
                </a:solidFill>
                <a:latin typeface="Calibri" panose="020F0502020204030204"/>
              </a:rPr>
              <a:t>Non-Public Data</a:t>
            </a:r>
          </a:p>
          <a:p>
            <a:pPr algn="ctr"/>
            <a:r>
              <a:rPr lang="en-US" b="1" dirty="0">
                <a:solidFill>
                  <a:srgbClr val="67686B"/>
                </a:solidFill>
                <a:latin typeface="Calibri" panose="020F0502020204030204"/>
              </a:rPr>
              <a:t>License data from the most comprehensive claims database in CO to address specific project needs </a:t>
            </a:r>
          </a:p>
        </p:txBody>
      </p:sp>
    </p:spTree>
    <p:extLst>
      <p:ext uri="{BB962C8B-B14F-4D97-AF65-F5344CB8AC3E}">
        <p14:creationId xmlns:p14="http://schemas.microsoft.com/office/powerpoint/2010/main" val="121780331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Helpful Phone Numbers</a:t>
            </a:r>
          </a:p>
        </p:txBody>
      </p:sp>
      <p:sp>
        <p:nvSpPr>
          <p:cNvPr id="3" name="Slide Number Placeholder 2"/>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78BE20"/>
                </a:solidFill>
                <a:effectLst/>
                <a:uLnTx/>
                <a:uFillTx/>
                <a:latin typeface="Calibri Light" panose="020F0302020204030204" pitchFamily="34" charset="0"/>
                <a:ea typeface="+mn-ea"/>
                <a:cs typeface="Calibri Light" panose="020F0302020204030204" pitchFamily="34" charset="0"/>
              </a:rPr>
              <a:t>|</a:t>
            </a:r>
            <a:r>
              <a:rPr kumimoji="0" lang="en-US" sz="1200" b="0" i="0" u="none" strike="noStrike" kern="1200" cap="none" spc="0" normalizeH="0" baseline="0" noProof="0">
                <a:ln>
                  <a:noFill/>
                </a:ln>
                <a:solidFill>
                  <a:srgbClr val="C8C8C8"/>
                </a:solidFill>
                <a:effectLst/>
                <a:uLnTx/>
                <a:uFillTx/>
                <a:latin typeface="Calibri Light" panose="020F0302020204030204" pitchFamily="34" charset="0"/>
                <a:ea typeface="+mn-ea"/>
                <a:cs typeface="Calibri Light" panose="020F0302020204030204" pitchFamily="34" charset="0"/>
              </a:rPr>
              <a:t> </a:t>
            </a:r>
            <a:fld id="{37D409AB-2201-4E18-8A34-C31753AD9B06}" type="slidenum">
              <a:rPr kumimoji="0" lang="en-US" sz="1200" b="0" i="0" u="none" strike="noStrike" kern="1200" cap="none" spc="0" normalizeH="0" baseline="0" noProof="0" smtClean="0">
                <a:ln>
                  <a:noFill/>
                </a:ln>
                <a:solidFill>
                  <a:srgbClr val="53575A"/>
                </a:solidFill>
                <a:effectLst/>
                <a:uLnTx/>
                <a:uFillTx/>
                <a:latin typeface="Calibri Light" panose="020F0302020204030204" pitchFamily="34" charset="0"/>
                <a:ea typeface="+mn-ea"/>
                <a:cs typeface="Calibri Light" panose="020F030202020403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90</a:t>
            </a:fld>
            <a:endParaRPr kumimoji="0" lang="en-US" sz="1200" b="0" i="0" u="none" strike="noStrike" kern="1200" cap="none" spc="0" normalizeH="0" baseline="0" noProof="0" dirty="0">
              <a:ln>
                <a:noFill/>
              </a:ln>
              <a:solidFill>
                <a:srgbClr val="53575A"/>
              </a:solidFill>
              <a:effectLst/>
              <a:uLnTx/>
              <a:uFillTx/>
              <a:latin typeface="Calibri Light" panose="020F0302020204030204" pitchFamily="34" charset="0"/>
              <a:ea typeface="+mn-ea"/>
              <a:cs typeface="Calibri Light" panose="020F0302020204030204" pitchFamily="34" charset="0"/>
            </a:endParaRPr>
          </a:p>
        </p:txBody>
      </p:sp>
      <p:pic>
        <p:nvPicPr>
          <p:cNvPr id="5" name="Picture 4"/>
          <p:cNvPicPr>
            <a:picLocks noChangeAspect="1"/>
          </p:cNvPicPr>
          <p:nvPr/>
        </p:nvPicPr>
        <p:blipFill>
          <a:blip r:embed="rId2"/>
          <a:stretch>
            <a:fillRect/>
          </a:stretch>
        </p:blipFill>
        <p:spPr>
          <a:xfrm>
            <a:off x="2133600" y="838200"/>
            <a:ext cx="7622483" cy="5813882"/>
          </a:xfrm>
          <a:prstGeom prst="rect">
            <a:avLst/>
          </a:prstGeom>
        </p:spPr>
      </p:pic>
    </p:spTree>
    <p:extLst>
      <p:ext uri="{BB962C8B-B14F-4D97-AF65-F5344CB8AC3E}">
        <p14:creationId xmlns:p14="http://schemas.microsoft.com/office/powerpoint/2010/main" val="4036434344"/>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221D1A68-D4AD-462F-ABC9-85BD8EC8C9D5}"/>
              </a:ext>
            </a:extLst>
          </p:cNvPr>
          <p:cNvPicPr>
            <a:picLocks noChangeAspect="1"/>
          </p:cNvPicPr>
          <p:nvPr/>
        </p:nvPicPr>
        <p:blipFill>
          <a:blip r:embed="rId2"/>
          <a:stretch>
            <a:fillRect/>
          </a:stretch>
        </p:blipFill>
        <p:spPr>
          <a:xfrm>
            <a:off x="2483643" y="152400"/>
            <a:ext cx="7224713" cy="1261881"/>
          </a:xfrm>
          <a:prstGeom prst="rect">
            <a:avLst/>
          </a:prstGeom>
        </p:spPr>
      </p:pic>
      <p:pic>
        <p:nvPicPr>
          <p:cNvPr id="20" name="Picture 19">
            <a:extLst>
              <a:ext uri="{FF2B5EF4-FFF2-40B4-BE49-F238E27FC236}">
                <a16:creationId xmlns:a16="http://schemas.microsoft.com/office/drawing/2014/main" id="{D2A28F01-A9F3-4BEE-97C0-F519FEAD11A4}"/>
              </a:ext>
            </a:extLst>
          </p:cNvPr>
          <p:cNvPicPr>
            <a:picLocks noChangeAspect="1"/>
          </p:cNvPicPr>
          <p:nvPr/>
        </p:nvPicPr>
        <p:blipFill>
          <a:blip r:embed="rId3"/>
          <a:stretch>
            <a:fillRect/>
          </a:stretch>
        </p:blipFill>
        <p:spPr>
          <a:xfrm>
            <a:off x="133351" y="1838326"/>
            <a:ext cx="5563130" cy="3860288"/>
          </a:xfrm>
          <a:prstGeom prst="rect">
            <a:avLst/>
          </a:prstGeom>
        </p:spPr>
      </p:pic>
      <p:pic>
        <p:nvPicPr>
          <p:cNvPr id="30" name="Picture 29">
            <a:extLst>
              <a:ext uri="{FF2B5EF4-FFF2-40B4-BE49-F238E27FC236}">
                <a16:creationId xmlns:a16="http://schemas.microsoft.com/office/drawing/2014/main" id="{8DB85548-49B8-4B03-AD84-7FB2DFBC2800}"/>
              </a:ext>
            </a:extLst>
          </p:cNvPr>
          <p:cNvPicPr>
            <a:picLocks noChangeAspect="1"/>
          </p:cNvPicPr>
          <p:nvPr/>
        </p:nvPicPr>
        <p:blipFill>
          <a:blip r:embed="rId4"/>
          <a:stretch>
            <a:fillRect/>
          </a:stretch>
        </p:blipFill>
        <p:spPr>
          <a:xfrm>
            <a:off x="5900037" y="1838326"/>
            <a:ext cx="6158611" cy="3860288"/>
          </a:xfrm>
          <a:prstGeom prst="rect">
            <a:avLst/>
          </a:prstGeom>
        </p:spPr>
      </p:pic>
    </p:spTree>
    <p:extLst>
      <p:ext uri="{BB962C8B-B14F-4D97-AF65-F5344CB8AC3E}">
        <p14:creationId xmlns:p14="http://schemas.microsoft.com/office/powerpoint/2010/main" val="110293148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6AE32CEA-5468-604E-B9B1-D81139DFBCFD}"/>
              </a:ext>
            </a:extLst>
          </p:cNvPr>
          <p:cNvSpPr>
            <a:spLocks noGrp="1"/>
          </p:cNvSpPr>
          <p:nvPr>
            <p:ph type="body" sz="quarter" idx="10"/>
          </p:nvPr>
        </p:nvSpPr>
        <p:spPr/>
        <p:txBody>
          <a:bodyPr/>
          <a:lstStyle/>
          <a:p>
            <a:r>
              <a:rPr lang="en-US" dirty="0"/>
              <a:t>Availity Portal</a:t>
            </a:r>
            <a:endParaRPr lang="en-US" dirty="0">
              <a:solidFill>
                <a:schemeClr val="tx1"/>
              </a:solidFill>
            </a:endParaRPr>
          </a:p>
        </p:txBody>
      </p:sp>
    </p:spTree>
    <p:extLst>
      <p:ext uri="{BB962C8B-B14F-4D97-AF65-F5344CB8AC3E}">
        <p14:creationId xmlns:p14="http://schemas.microsoft.com/office/powerpoint/2010/main" val="681418650"/>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Humana and Availity</a:t>
            </a:r>
          </a:p>
        </p:txBody>
      </p:sp>
      <p:sp>
        <p:nvSpPr>
          <p:cNvPr id="3" name="Slide Number Placeholder 2"/>
          <p:cNvSpPr>
            <a:spLocks noGrp="1"/>
          </p:cNvSpPr>
          <p:nvPr>
            <p:ph type="sldNum" sz="quarter" idx="10"/>
          </p:nvPr>
        </p:nvSpPr>
        <p:spPr/>
        <p:txBody>
          <a:bodyPr/>
          <a:lstStyle/>
          <a:p>
            <a:pPr marL="0" marR="0" lvl="0" indent="0" algn="r" defTabSz="914309"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78BE20"/>
                </a:solidFill>
                <a:effectLst/>
                <a:uLnTx/>
                <a:uFillTx/>
                <a:latin typeface="Calibri Light" panose="020F0302020204030204" pitchFamily="34" charset="0"/>
                <a:ea typeface="+mn-ea"/>
                <a:cs typeface="Calibri Light" panose="020F0302020204030204" pitchFamily="34" charset="0"/>
              </a:rPr>
              <a:t>|</a:t>
            </a:r>
            <a:r>
              <a:rPr kumimoji="0" lang="en-US" sz="1200" b="0" i="0" u="none" strike="noStrike" kern="1200" cap="none" spc="0" normalizeH="0" baseline="0" noProof="0" dirty="0">
                <a:ln>
                  <a:noFill/>
                </a:ln>
                <a:solidFill>
                  <a:srgbClr val="C8C8C8"/>
                </a:solidFill>
                <a:effectLst/>
                <a:uLnTx/>
                <a:uFillTx/>
                <a:latin typeface="Calibri Light" panose="020F0302020204030204" pitchFamily="34" charset="0"/>
                <a:ea typeface="+mn-ea"/>
                <a:cs typeface="Calibri Light" panose="020F0302020204030204" pitchFamily="34" charset="0"/>
              </a:rPr>
              <a:t> </a:t>
            </a:r>
            <a:fld id="{37D409AB-2201-4E18-8A34-C31753AD9B06}" type="slidenum">
              <a:rPr kumimoji="0" lang="en-US" sz="1200" b="0" i="0" u="none" strike="noStrike" kern="1200" cap="none" spc="0" normalizeH="0" baseline="0" noProof="0" smtClean="0">
                <a:ln>
                  <a:noFill/>
                </a:ln>
                <a:solidFill>
                  <a:srgbClr val="53575A"/>
                </a:solidFill>
                <a:effectLst/>
                <a:uLnTx/>
                <a:uFillTx/>
                <a:latin typeface="Calibri Light" panose="020F0302020204030204" pitchFamily="34" charset="0"/>
                <a:ea typeface="+mn-ea"/>
                <a:cs typeface="Calibri Light" panose="020F0302020204030204" pitchFamily="34" charset="0"/>
              </a:rPr>
              <a:pPr marL="0" marR="0" lvl="0" indent="0" algn="r" defTabSz="914309" rtl="0" eaLnBrk="1" fontAlgn="auto" latinLnBrk="0" hangingPunct="1">
                <a:lnSpc>
                  <a:spcPct val="100000"/>
                </a:lnSpc>
                <a:spcBef>
                  <a:spcPts val="0"/>
                </a:spcBef>
                <a:spcAft>
                  <a:spcPts val="0"/>
                </a:spcAft>
                <a:buClrTx/>
                <a:buSzTx/>
                <a:buFontTx/>
                <a:buNone/>
                <a:tabLst/>
                <a:defRPr/>
              </a:pPr>
              <a:t>93</a:t>
            </a:fld>
            <a:endParaRPr kumimoji="0" lang="en-US" sz="1200" b="0" i="0" u="none" strike="noStrike" kern="1200" cap="none" spc="0" normalizeH="0" baseline="0" noProof="0" dirty="0">
              <a:ln>
                <a:noFill/>
              </a:ln>
              <a:solidFill>
                <a:srgbClr val="53575A"/>
              </a:solidFill>
              <a:effectLst/>
              <a:uLnTx/>
              <a:uFillTx/>
              <a:latin typeface="Calibri Light" panose="020F0302020204030204" pitchFamily="34" charset="0"/>
              <a:ea typeface="+mn-ea"/>
              <a:cs typeface="Calibri Light" panose="020F0302020204030204" pitchFamily="34" charset="0"/>
            </a:endParaRPr>
          </a:p>
        </p:txBody>
      </p:sp>
      <p:sp>
        <p:nvSpPr>
          <p:cNvPr id="4" name="Text Placeholder 1">
            <a:extLst>
              <a:ext uri="{FF2B5EF4-FFF2-40B4-BE49-F238E27FC236}">
                <a16:creationId xmlns:a16="http://schemas.microsoft.com/office/drawing/2014/main" id="{3DF62735-A379-4D42-81A7-07BA5C46475F}"/>
              </a:ext>
            </a:extLst>
          </p:cNvPr>
          <p:cNvSpPr txBox="1">
            <a:spLocks/>
          </p:cNvSpPr>
          <p:nvPr/>
        </p:nvSpPr>
        <p:spPr>
          <a:xfrm>
            <a:off x="1464766" y="1539240"/>
            <a:ext cx="9523772" cy="1813560"/>
          </a:xfrm>
          <a:prstGeom prst="rect">
            <a:avLst/>
          </a:prstGeom>
        </p:spPr>
        <p:txBody>
          <a:bodyPr/>
          <a:lstStyle>
            <a:lvl1pPr marL="0" indent="0" algn="l" defTabSz="914446" rtl="0" eaLnBrk="1" latinLnBrk="0" hangingPunct="1">
              <a:lnSpc>
                <a:spcPct val="100000"/>
              </a:lnSpc>
              <a:spcBef>
                <a:spcPts val="0"/>
              </a:spcBef>
              <a:buClr>
                <a:schemeClr val="tx1"/>
              </a:buClr>
              <a:buFontTx/>
              <a:buNone/>
              <a:defRPr sz="2400" kern="1200">
                <a:solidFill>
                  <a:schemeClr val="tx1"/>
                </a:solidFill>
                <a:latin typeface="+mj-lt"/>
                <a:ea typeface="+mn-ea"/>
                <a:cs typeface="+mn-cs"/>
              </a:defRPr>
            </a:lvl1pPr>
            <a:lvl2pPr marL="182889" indent="-182889" algn="l" defTabSz="914446" rtl="0" eaLnBrk="1" latinLnBrk="0" hangingPunct="1">
              <a:lnSpc>
                <a:spcPct val="100000"/>
              </a:lnSpc>
              <a:spcBef>
                <a:spcPts val="400"/>
              </a:spcBef>
              <a:spcAft>
                <a:spcPts val="400"/>
              </a:spcAft>
              <a:buClr>
                <a:schemeClr val="accent1"/>
              </a:buClr>
              <a:buFont typeface="Arial" panose="020B0604020202020204" pitchFamily="34" charset="0"/>
              <a:buChar char="•"/>
              <a:defRPr sz="1900" kern="1200">
                <a:solidFill>
                  <a:schemeClr val="tx1"/>
                </a:solidFill>
                <a:latin typeface="+mn-lt"/>
                <a:ea typeface="+mn-ea"/>
                <a:cs typeface="+mn-cs"/>
              </a:defRPr>
            </a:lvl2pPr>
            <a:lvl3pPr marL="365778" indent="-182889" algn="l" defTabSz="914446" rtl="0" eaLnBrk="1" latinLnBrk="0" hangingPunct="1">
              <a:lnSpc>
                <a:spcPct val="100000"/>
              </a:lnSpc>
              <a:spcBef>
                <a:spcPts val="400"/>
              </a:spcBef>
              <a:spcAft>
                <a:spcPts val="400"/>
              </a:spcAft>
              <a:buClr>
                <a:schemeClr val="accent1"/>
              </a:buClr>
              <a:buFont typeface="Arial" panose="020B0604020202020204" pitchFamily="34" charset="0"/>
              <a:buChar char="•"/>
              <a:defRPr sz="1600" kern="1200">
                <a:solidFill>
                  <a:schemeClr val="tx1"/>
                </a:solidFill>
                <a:latin typeface="+mn-lt"/>
                <a:ea typeface="+mn-ea"/>
                <a:cs typeface="+mn-cs"/>
              </a:defRPr>
            </a:lvl3pPr>
            <a:lvl4pPr marL="548667" indent="-182889" algn="l" defTabSz="914446" rtl="0" eaLnBrk="1" latinLnBrk="0" hangingPunct="1">
              <a:lnSpc>
                <a:spcPct val="100000"/>
              </a:lnSpc>
              <a:spcBef>
                <a:spcPts val="400"/>
              </a:spcBef>
              <a:spcAft>
                <a:spcPts val="400"/>
              </a:spcAft>
              <a:buClr>
                <a:schemeClr val="accent1"/>
              </a:buClr>
              <a:buFont typeface="Arial" panose="020B0604020202020204" pitchFamily="34" charset="0"/>
              <a:buChar char="•"/>
              <a:defRPr sz="1300" kern="1200">
                <a:solidFill>
                  <a:schemeClr val="tx1"/>
                </a:solidFill>
                <a:latin typeface="+mn-lt"/>
                <a:ea typeface="+mn-ea"/>
                <a:cs typeface="+mn-cs"/>
              </a:defRPr>
            </a:lvl4pPr>
            <a:lvl5pPr marL="731557" indent="-182889" algn="l" defTabSz="914446" rtl="0" eaLnBrk="1" latinLnBrk="0" hangingPunct="1">
              <a:lnSpc>
                <a:spcPct val="100000"/>
              </a:lnSpc>
              <a:spcBef>
                <a:spcPts val="400"/>
              </a:spcBef>
              <a:spcAft>
                <a:spcPts val="400"/>
              </a:spcAft>
              <a:buClr>
                <a:schemeClr val="accent1"/>
              </a:buClr>
              <a:buFont typeface="Arial" panose="020B0604020202020204" pitchFamily="34" charset="0"/>
              <a:buChar char="•"/>
              <a:defRPr sz="1300" kern="1200" baseline="0">
                <a:solidFill>
                  <a:schemeClr val="tx1"/>
                </a:solidFill>
                <a:latin typeface="+mn-lt"/>
                <a:ea typeface="+mn-ea"/>
                <a:cs typeface="+mn-cs"/>
              </a:defRPr>
            </a:lvl5pPr>
            <a:lvl6pPr marL="914446" indent="-182889" algn="l" defTabSz="914446" rtl="0" eaLnBrk="1" latinLnBrk="0" hangingPunct="1">
              <a:lnSpc>
                <a:spcPct val="100000"/>
              </a:lnSpc>
              <a:spcBef>
                <a:spcPts val="400"/>
              </a:spcBef>
              <a:spcAft>
                <a:spcPts val="400"/>
              </a:spcAft>
              <a:buClr>
                <a:schemeClr val="accent1"/>
              </a:buClr>
              <a:buFont typeface="Arial" panose="020B0604020202020204" pitchFamily="34" charset="0"/>
              <a:buChar char="•"/>
              <a:defRPr sz="1300" kern="1200">
                <a:solidFill>
                  <a:schemeClr val="tx1"/>
                </a:solidFill>
                <a:latin typeface="+mn-lt"/>
                <a:ea typeface="+mn-ea"/>
                <a:cs typeface="+mn-cs"/>
              </a:defRPr>
            </a:lvl6pPr>
            <a:lvl7pPr marL="1097335" indent="-182889" algn="l" defTabSz="914446" rtl="0" eaLnBrk="1" latinLnBrk="0" hangingPunct="1">
              <a:lnSpc>
                <a:spcPct val="100000"/>
              </a:lnSpc>
              <a:spcBef>
                <a:spcPts val="400"/>
              </a:spcBef>
              <a:spcAft>
                <a:spcPts val="400"/>
              </a:spcAft>
              <a:buClr>
                <a:schemeClr val="accent1"/>
              </a:buClr>
              <a:buFont typeface="Arial" panose="020B0604020202020204" pitchFamily="34" charset="0"/>
              <a:buChar char="•"/>
              <a:defRPr sz="1300" kern="1200">
                <a:solidFill>
                  <a:schemeClr val="tx1"/>
                </a:solidFill>
                <a:latin typeface="+mn-lt"/>
                <a:ea typeface="+mn-ea"/>
                <a:cs typeface="+mn-cs"/>
              </a:defRPr>
            </a:lvl7pPr>
            <a:lvl8pPr marL="1280224" indent="-182889" algn="l" defTabSz="914446" rtl="0" eaLnBrk="1" latinLnBrk="0" hangingPunct="1">
              <a:lnSpc>
                <a:spcPct val="100000"/>
              </a:lnSpc>
              <a:spcBef>
                <a:spcPts val="400"/>
              </a:spcBef>
              <a:spcAft>
                <a:spcPts val="400"/>
              </a:spcAft>
              <a:buClr>
                <a:schemeClr val="accent1"/>
              </a:buClr>
              <a:buFont typeface="Arial" panose="020B0604020202020204" pitchFamily="34" charset="0"/>
              <a:buChar char="•"/>
              <a:defRPr sz="1300" kern="1200">
                <a:solidFill>
                  <a:schemeClr val="tx1"/>
                </a:solidFill>
                <a:latin typeface="+mn-lt"/>
                <a:ea typeface="+mn-ea"/>
                <a:cs typeface="+mn-cs"/>
              </a:defRPr>
            </a:lvl8pPr>
            <a:lvl9pPr marL="1280224" indent="0" algn="l" defTabSz="914446" rtl="0" eaLnBrk="1" latinLnBrk="0" hangingPunct="1">
              <a:lnSpc>
                <a:spcPct val="90000"/>
              </a:lnSpc>
              <a:spcBef>
                <a:spcPts val="500"/>
              </a:spcBef>
              <a:buClr>
                <a:schemeClr val="accent1"/>
              </a:buClr>
              <a:buFont typeface="Arial" panose="020B0604020202020204" pitchFamily="34" charset="0"/>
              <a:buNone/>
              <a:defRPr sz="1333" kern="1200">
                <a:solidFill>
                  <a:schemeClr val="tx1"/>
                </a:solidFill>
                <a:latin typeface="+mn-lt"/>
                <a:ea typeface="+mn-ea"/>
                <a:cs typeface="+mn-cs"/>
              </a:defRPr>
            </a:lvl9pPr>
          </a:lstStyle>
          <a:p>
            <a:pPr marL="0" marR="0" lvl="0" indent="0" algn="l" defTabSz="914446" rtl="0" eaLnBrk="1" fontAlgn="auto" latinLnBrk="0" hangingPunct="1">
              <a:lnSpc>
                <a:spcPct val="100000"/>
              </a:lnSpc>
              <a:spcBef>
                <a:spcPts val="0"/>
              </a:spcBef>
              <a:spcAft>
                <a:spcPts val="0"/>
              </a:spcAft>
              <a:buClr>
                <a:srgbClr val="53575A"/>
              </a:buClr>
              <a:buSzTx/>
              <a:buFontTx/>
              <a:buNone/>
              <a:tabLst/>
              <a:defRPr/>
            </a:pPr>
            <a:r>
              <a:rPr kumimoji="0" lang="en-US" sz="2400" b="0" i="0" u="none" strike="noStrike" kern="1200" cap="none" spc="0" normalizeH="0" baseline="0" noProof="0" dirty="0">
                <a:ln>
                  <a:noFill/>
                </a:ln>
                <a:solidFill>
                  <a:srgbClr val="53575A"/>
                </a:solidFill>
                <a:effectLst/>
                <a:uLnTx/>
                <a:uFillTx/>
                <a:latin typeface="Calibri Light" panose="020F0302020204030204"/>
                <a:ea typeface="+mn-ea"/>
                <a:cs typeface="+mn-cs"/>
              </a:rPr>
              <a:t>Availity is Humana’s electronic data interchange (EDI) clearinghouse and our preferred multipayer portal for healthcare providers.  </a:t>
            </a:r>
            <a:br>
              <a:rPr kumimoji="0" lang="en-US" sz="2400" b="0" i="0" u="none" strike="noStrike" kern="1200" cap="none" spc="0" normalizeH="0" baseline="0" noProof="0" dirty="0">
                <a:ln>
                  <a:noFill/>
                </a:ln>
                <a:solidFill>
                  <a:srgbClr val="53575A"/>
                </a:solidFill>
                <a:effectLst/>
                <a:uLnTx/>
                <a:uFillTx/>
                <a:latin typeface="Calibri Light" panose="020F0302020204030204"/>
                <a:ea typeface="+mn-ea"/>
                <a:cs typeface="+mn-cs"/>
              </a:rPr>
            </a:br>
            <a:r>
              <a:rPr kumimoji="0" lang="en-US" sz="2400" b="0" i="0" u="none" strike="noStrike" kern="1200" cap="none" spc="0" normalizeH="0" baseline="0" noProof="0" dirty="0">
                <a:ln>
                  <a:noFill/>
                </a:ln>
                <a:solidFill>
                  <a:srgbClr val="53575A"/>
                </a:solidFill>
                <a:effectLst/>
                <a:uLnTx/>
                <a:uFillTx/>
                <a:latin typeface="Calibri Light" panose="020F0302020204030204"/>
                <a:ea typeface="+mn-ea"/>
                <a:cs typeface="+mn-cs"/>
              </a:rPr>
              <a:t>Humana co-founded Availity and is one of several current payer-owners.</a:t>
            </a:r>
          </a:p>
        </p:txBody>
      </p:sp>
      <p:grpSp>
        <p:nvGrpSpPr>
          <p:cNvPr id="6" name="Group 200" title="Handshake Heart icon"/>
          <p:cNvGrpSpPr>
            <a:grpSpLocks noChangeAspect="1"/>
          </p:cNvGrpSpPr>
          <p:nvPr/>
        </p:nvGrpSpPr>
        <p:grpSpPr bwMode="auto">
          <a:xfrm>
            <a:off x="697950" y="1691640"/>
            <a:ext cx="601133" cy="535517"/>
            <a:chOff x="1707" y="3510"/>
            <a:chExt cx="568" cy="506"/>
          </a:xfrm>
          <a:solidFill>
            <a:schemeClr val="accent1"/>
          </a:solidFill>
        </p:grpSpPr>
        <p:sp>
          <p:nvSpPr>
            <p:cNvPr id="7" name="Freeform 201"/>
            <p:cNvSpPr>
              <a:spLocks noEditPoints="1"/>
            </p:cNvSpPr>
            <p:nvPr/>
          </p:nvSpPr>
          <p:spPr bwMode="auto">
            <a:xfrm>
              <a:off x="1871" y="3522"/>
              <a:ext cx="404" cy="277"/>
            </a:xfrm>
            <a:custGeom>
              <a:avLst/>
              <a:gdLst>
                <a:gd name="T0" fmla="*/ 114 w 136"/>
                <a:gd name="T1" fmla="*/ 93 h 93"/>
                <a:gd name="T2" fmla="*/ 111 w 136"/>
                <a:gd name="T3" fmla="*/ 92 h 93"/>
                <a:gd name="T4" fmla="*/ 61 w 136"/>
                <a:gd name="T5" fmla="*/ 42 h 93"/>
                <a:gd name="T6" fmla="*/ 39 w 136"/>
                <a:gd name="T7" fmla="*/ 63 h 93"/>
                <a:gd name="T8" fmla="*/ 24 w 136"/>
                <a:gd name="T9" fmla="*/ 70 h 93"/>
                <a:gd name="T10" fmla="*/ 1 w 136"/>
                <a:gd name="T11" fmla="*/ 59 h 93"/>
                <a:gd name="T12" fmla="*/ 1 w 136"/>
                <a:gd name="T13" fmla="*/ 53 h 93"/>
                <a:gd name="T14" fmla="*/ 38 w 136"/>
                <a:gd name="T15" fmla="*/ 17 h 93"/>
                <a:gd name="T16" fmla="*/ 80 w 136"/>
                <a:gd name="T17" fmla="*/ 0 h 93"/>
                <a:gd name="T18" fmla="*/ 117 w 136"/>
                <a:gd name="T19" fmla="*/ 14 h 93"/>
                <a:gd name="T20" fmla="*/ 136 w 136"/>
                <a:gd name="T21" fmla="*/ 56 h 93"/>
                <a:gd name="T22" fmla="*/ 115 w 136"/>
                <a:gd name="T23" fmla="*/ 93 h 93"/>
                <a:gd name="T24" fmla="*/ 114 w 136"/>
                <a:gd name="T25" fmla="*/ 93 h 93"/>
                <a:gd name="T26" fmla="*/ 61 w 136"/>
                <a:gd name="T27" fmla="*/ 32 h 93"/>
                <a:gd name="T28" fmla="*/ 63 w 136"/>
                <a:gd name="T29" fmla="*/ 34 h 93"/>
                <a:gd name="T30" fmla="*/ 114 w 136"/>
                <a:gd name="T31" fmla="*/ 85 h 93"/>
                <a:gd name="T32" fmla="*/ 128 w 136"/>
                <a:gd name="T33" fmla="*/ 56 h 93"/>
                <a:gd name="T34" fmla="*/ 80 w 136"/>
                <a:gd name="T35" fmla="*/ 7 h 93"/>
                <a:gd name="T36" fmla="*/ 44 w 136"/>
                <a:gd name="T37" fmla="*/ 23 h 93"/>
                <a:gd name="T38" fmla="*/ 10 w 136"/>
                <a:gd name="T39" fmla="*/ 56 h 93"/>
                <a:gd name="T40" fmla="*/ 24 w 136"/>
                <a:gd name="T41" fmla="*/ 62 h 93"/>
                <a:gd name="T42" fmla="*/ 34 w 136"/>
                <a:gd name="T43" fmla="*/ 57 h 93"/>
                <a:gd name="T44" fmla="*/ 58 w 136"/>
                <a:gd name="T45" fmla="*/ 34 h 93"/>
                <a:gd name="T46" fmla="*/ 61 w 136"/>
                <a:gd name="T47" fmla="*/ 32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36" h="93">
                  <a:moveTo>
                    <a:pt x="114" y="93"/>
                  </a:moveTo>
                  <a:cubicBezTo>
                    <a:pt x="113" y="93"/>
                    <a:pt x="112" y="93"/>
                    <a:pt x="111" y="92"/>
                  </a:cubicBezTo>
                  <a:cubicBezTo>
                    <a:pt x="61" y="42"/>
                    <a:pt x="61" y="42"/>
                    <a:pt x="61" y="42"/>
                  </a:cubicBezTo>
                  <a:cubicBezTo>
                    <a:pt x="39" y="63"/>
                    <a:pt x="39" y="63"/>
                    <a:pt x="39" y="63"/>
                  </a:cubicBezTo>
                  <a:cubicBezTo>
                    <a:pt x="39" y="63"/>
                    <a:pt x="33" y="69"/>
                    <a:pt x="24" y="70"/>
                  </a:cubicBezTo>
                  <a:cubicBezTo>
                    <a:pt x="16" y="70"/>
                    <a:pt x="9" y="66"/>
                    <a:pt x="1" y="59"/>
                  </a:cubicBezTo>
                  <a:cubicBezTo>
                    <a:pt x="0" y="57"/>
                    <a:pt x="0" y="55"/>
                    <a:pt x="1" y="53"/>
                  </a:cubicBezTo>
                  <a:cubicBezTo>
                    <a:pt x="38" y="17"/>
                    <a:pt x="38" y="17"/>
                    <a:pt x="38" y="17"/>
                  </a:cubicBezTo>
                  <a:cubicBezTo>
                    <a:pt x="39" y="16"/>
                    <a:pt x="57" y="0"/>
                    <a:pt x="80" y="0"/>
                  </a:cubicBezTo>
                  <a:cubicBezTo>
                    <a:pt x="93" y="0"/>
                    <a:pt x="107" y="5"/>
                    <a:pt x="117" y="14"/>
                  </a:cubicBezTo>
                  <a:cubicBezTo>
                    <a:pt x="126" y="21"/>
                    <a:pt x="136" y="35"/>
                    <a:pt x="136" y="56"/>
                  </a:cubicBezTo>
                  <a:cubicBezTo>
                    <a:pt x="136" y="57"/>
                    <a:pt x="136" y="83"/>
                    <a:pt x="115" y="93"/>
                  </a:cubicBezTo>
                  <a:cubicBezTo>
                    <a:pt x="115" y="93"/>
                    <a:pt x="114" y="93"/>
                    <a:pt x="114" y="93"/>
                  </a:cubicBezTo>
                  <a:close/>
                  <a:moveTo>
                    <a:pt x="61" y="32"/>
                  </a:moveTo>
                  <a:cubicBezTo>
                    <a:pt x="62" y="32"/>
                    <a:pt x="63" y="33"/>
                    <a:pt x="63" y="34"/>
                  </a:cubicBezTo>
                  <a:cubicBezTo>
                    <a:pt x="114" y="85"/>
                    <a:pt x="114" y="85"/>
                    <a:pt x="114" y="85"/>
                  </a:cubicBezTo>
                  <a:cubicBezTo>
                    <a:pt x="128" y="76"/>
                    <a:pt x="128" y="56"/>
                    <a:pt x="128" y="56"/>
                  </a:cubicBezTo>
                  <a:cubicBezTo>
                    <a:pt x="128" y="24"/>
                    <a:pt x="100" y="7"/>
                    <a:pt x="80" y="7"/>
                  </a:cubicBezTo>
                  <a:cubicBezTo>
                    <a:pt x="60" y="7"/>
                    <a:pt x="44" y="22"/>
                    <a:pt x="44" y="23"/>
                  </a:cubicBezTo>
                  <a:cubicBezTo>
                    <a:pt x="10" y="56"/>
                    <a:pt x="10" y="56"/>
                    <a:pt x="10" y="56"/>
                  </a:cubicBezTo>
                  <a:cubicBezTo>
                    <a:pt x="14" y="60"/>
                    <a:pt x="19" y="62"/>
                    <a:pt x="24" y="62"/>
                  </a:cubicBezTo>
                  <a:cubicBezTo>
                    <a:pt x="30" y="62"/>
                    <a:pt x="34" y="58"/>
                    <a:pt x="34" y="57"/>
                  </a:cubicBezTo>
                  <a:cubicBezTo>
                    <a:pt x="58" y="34"/>
                    <a:pt x="58" y="34"/>
                    <a:pt x="58" y="34"/>
                  </a:cubicBezTo>
                  <a:cubicBezTo>
                    <a:pt x="59" y="33"/>
                    <a:pt x="60" y="32"/>
                    <a:pt x="61" y="3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53575A"/>
                </a:solidFill>
                <a:effectLst/>
                <a:uLnTx/>
                <a:uFillTx/>
                <a:latin typeface="Calibri" panose="020F0502020204030204"/>
                <a:ea typeface="+mn-ea"/>
                <a:cs typeface="+mn-cs"/>
              </a:endParaRPr>
            </a:p>
          </p:txBody>
        </p:sp>
        <p:sp>
          <p:nvSpPr>
            <p:cNvPr id="8" name="Freeform 202"/>
            <p:cNvSpPr>
              <a:spLocks/>
            </p:cNvSpPr>
            <p:nvPr/>
          </p:nvSpPr>
          <p:spPr bwMode="auto">
            <a:xfrm>
              <a:off x="1707" y="3510"/>
              <a:ext cx="306" cy="336"/>
            </a:xfrm>
            <a:custGeom>
              <a:avLst/>
              <a:gdLst>
                <a:gd name="T0" fmla="*/ 33 w 103"/>
                <a:gd name="T1" fmla="*/ 113 h 113"/>
                <a:gd name="T2" fmla="*/ 31 w 103"/>
                <a:gd name="T3" fmla="*/ 113 h 113"/>
                <a:gd name="T4" fmla="*/ 0 w 103"/>
                <a:gd name="T5" fmla="*/ 60 h 113"/>
                <a:gd name="T6" fmla="*/ 59 w 103"/>
                <a:gd name="T7" fmla="*/ 0 h 113"/>
                <a:gd name="T8" fmla="*/ 102 w 103"/>
                <a:gd name="T9" fmla="*/ 18 h 113"/>
                <a:gd name="T10" fmla="*/ 102 w 103"/>
                <a:gd name="T11" fmla="*/ 24 h 113"/>
                <a:gd name="T12" fmla="*/ 96 w 103"/>
                <a:gd name="T13" fmla="*/ 24 h 113"/>
                <a:gd name="T14" fmla="*/ 59 w 103"/>
                <a:gd name="T15" fmla="*/ 8 h 113"/>
                <a:gd name="T16" fmla="*/ 7 w 103"/>
                <a:gd name="T17" fmla="*/ 60 h 113"/>
                <a:gd name="T18" fmla="*/ 35 w 103"/>
                <a:gd name="T19" fmla="*/ 106 h 113"/>
                <a:gd name="T20" fmla="*/ 37 w 103"/>
                <a:gd name="T21" fmla="*/ 111 h 113"/>
                <a:gd name="T22" fmla="*/ 33 w 103"/>
                <a:gd name="T23" fmla="*/ 113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3" h="113">
                  <a:moveTo>
                    <a:pt x="33" y="113"/>
                  </a:moveTo>
                  <a:cubicBezTo>
                    <a:pt x="33" y="113"/>
                    <a:pt x="32" y="113"/>
                    <a:pt x="31" y="113"/>
                  </a:cubicBezTo>
                  <a:cubicBezTo>
                    <a:pt x="12" y="102"/>
                    <a:pt x="0" y="82"/>
                    <a:pt x="0" y="60"/>
                  </a:cubicBezTo>
                  <a:cubicBezTo>
                    <a:pt x="0" y="27"/>
                    <a:pt x="26" y="0"/>
                    <a:pt x="59" y="0"/>
                  </a:cubicBezTo>
                  <a:cubicBezTo>
                    <a:pt x="75" y="0"/>
                    <a:pt x="90" y="7"/>
                    <a:pt x="102" y="18"/>
                  </a:cubicBezTo>
                  <a:cubicBezTo>
                    <a:pt x="103" y="20"/>
                    <a:pt x="103" y="22"/>
                    <a:pt x="102" y="24"/>
                  </a:cubicBezTo>
                  <a:cubicBezTo>
                    <a:pt x="100" y="25"/>
                    <a:pt x="98" y="25"/>
                    <a:pt x="96" y="24"/>
                  </a:cubicBezTo>
                  <a:cubicBezTo>
                    <a:pt x="86" y="14"/>
                    <a:pt x="73" y="8"/>
                    <a:pt x="59" y="8"/>
                  </a:cubicBezTo>
                  <a:cubicBezTo>
                    <a:pt x="30" y="8"/>
                    <a:pt x="7" y="31"/>
                    <a:pt x="7" y="60"/>
                  </a:cubicBezTo>
                  <a:cubicBezTo>
                    <a:pt x="7" y="79"/>
                    <a:pt x="18" y="97"/>
                    <a:pt x="35" y="106"/>
                  </a:cubicBezTo>
                  <a:cubicBezTo>
                    <a:pt x="37" y="107"/>
                    <a:pt x="38" y="109"/>
                    <a:pt x="37" y="111"/>
                  </a:cubicBezTo>
                  <a:cubicBezTo>
                    <a:pt x="36" y="112"/>
                    <a:pt x="35" y="113"/>
                    <a:pt x="33" y="1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53575A"/>
                </a:solidFill>
                <a:effectLst/>
                <a:uLnTx/>
                <a:uFillTx/>
                <a:latin typeface="Calibri" panose="020F0502020204030204"/>
                <a:ea typeface="+mn-ea"/>
                <a:cs typeface="+mn-cs"/>
              </a:endParaRPr>
            </a:p>
          </p:txBody>
        </p:sp>
        <p:sp>
          <p:nvSpPr>
            <p:cNvPr id="9" name="Freeform 203"/>
            <p:cNvSpPr>
              <a:spLocks noEditPoints="1"/>
            </p:cNvSpPr>
            <p:nvPr/>
          </p:nvSpPr>
          <p:spPr bwMode="auto">
            <a:xfrm>
              <a:off x="1793" y="3739"/>
              <a:ext cx="131" cy="131"/>
            </a:xfrm>
            <a:custGeom>
              <a:avLst/>
              <a:gdLst>
                <a:gd name="T0" fmla="*/ 15 w 44"/>
                <a:gd name="T1" fmla="*/ 44 h 44"/>
                <a:gd name="T2" fmla="*/ 4 w 44"/>
                <a:gd name="T3" fmla="*/ 39 h 44"/>
                <a:gd name="T4" fmla="*/ 0 w 44"/>
                <a:gd name="T5" fmla="*/ 28 h 44"/>
                <a:gd name="T6" fmla="*/ 4 w 44"/>
                <a:gd name="T7" fmla="*/ 18 h 44"/>
                <a:gd name="T8" fmla="*/ 16 w 44"/>
                <a:gd name="T9" fmla="*/ 6 h 44"/>
                <a:gd name="T10" fmla="*/ 38 w 44"/>
                <a:gd name="T11" fmla="*/ 6 h 44"/>
                <a:gd name="T12" fmla="*/ 38 w 44"/>
                <a:gd name="T13" fmla="*/ 27 h 44"/>
                <a:gd name="T14" fmla="*/ 26 w 44"/>
                <a:gd name="T15" fmla="*/ 39 h 44"/>
                <a:gd name="T16" fmla="*/ 15 w 44"/>
                <a:gd name="T17" fmla="*/ 44 h 44"/>
                <a:gd name="T18" fmla="*/ 27 w 44"/>
                <a:gd name="T19" fmla="*/ 9 h 44"/>
                <a:gd name="T20" fmla="*/ 22 w 44"/>
                <a:gd name="T21" fmla="*/ 11 h 44"/>
                <a:gd name="T22" fmla="*/ 10 w 44"/>
                <a:gd name="T23" fmla="*/ 23 h 44"/>
                <a:gd name="T24" fmla="*/ 7 w 44"/>
                <a:gd name="T25" fmla="*/ 28 h 44"/>
                <a:gd name="T26" fmla="*/ 10 w 44"/>
                <a:gd name="T27" fmla="*/ 34 h 44"/>
                <a:gd name="T28" fmla="*/ 21 w 44"/>
                <a:gd name="T29" fmla="*/ 34 h 44"/>
                <a:gd name="T30" fmla="*/ 33 w 44"/>
                <a:gd name="T31" fmla="*/ 22 h 44"/>
                <a:gd name="T32" fmla="*/ 33 w 44"/>
                <a:gd name="T33" fmla="*/ 11 h 44"/>
                <a:gd name="T34" fmla="*/ 27 w 44"/>
                <a:gd name="T35" fmla="*/ 9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4" h="44">
                  <a:moveTo>
                    <a:pt x="15" y="44"/>
                  </a:moveTo>
                  <a:cubicBezTo>
                    <a:pt x="11" y="44"/>
                    <a:pt x="7" y="42"/>
                    <a:pt x="4" y="39"/>
                  </a:cubicBezTo>
                  <a:cubicBezTo>
                    <a:pt x="1" y="36"/>
                    <a:pt x="0" y="32"/>
                    <a:pt x="0" y="28"/>
                  </a:cubicBezTo>
                  <a:cubicBezTo>
                    <a:pt x="0" y="24"/>
                    <a:pt x="1" y="21"/>
                    <a:pt x="4" y="18"/>
                  </a:cubicBezTo>
                  <a:cubicBezTo>
                    <a:pt x="16" y="6"/>
                    <a:pt x="16" y="6"/>
                    <a:pt x="16" y="6"/>
                  </a:cubicBezTo>
                  <a:cubicBezTo>
                    <a:pt x="22" y="0"/>
                    <a:pt x="32" y="0"/>
                    <a:pt x="38" y="6"/>
                  </a:cubicBezTo>
                  <a:cubicBezTo>
                    <a:pt x="44" y="12"/>
                    <a:pt x="44" y="21"/>
                    <a:pt x="38" y="27"/>
                  </a:cubicBezTo>
                  <a:cubicBezTo>
                    <a:pt x="26" y="39"/>
                    <a:pt x="26" y="39"/>
                    <a:pt x="26" y="39"/>
                  </a:cubicBezTo>
                  <a:cubicBezTo>
                    <a:pt x="23" y="42"/>
                    <a:pt x="19" y="44"/>
                    <a:pt x="15" y="44"/>
                  </a:cubicBezTo>
                  <a:close/>
                  <a:moveTo>
                    <a:pt x="27" y="9"/>
                  </a:moveTo>
                  <a:cubicBezTo>
                    <a:pt x="25" y="9"/>
                    <a:pt x="23" y="10"/>
                    <a:pt x="22" y="11"/>
                  </a:cubicBezTo>
                  <a:cubicBezTo>
                    <a:pt x="10" y="23"/>
                    <a:pt x="10" y="23"/>
                    <a:pt x="10" y="23"/>
                  </a:cubicBezTo>
                  <a:cubicBezTo>
                    <a:pt x="8" y="24"/>
                    <a:pt x="7" y="26"/>
                    <a:pt x="7" y="28"/>
                  </a:cubicBezTo>
                  <a:cubicBezTo>
                    <a:pt x="7" y="30"/>
                    <a:pt x="8" y="32"/>
                    <a:pt x="10" y="34"/>
                  </a:cubicBezTo>
                  <a:cubicBezTo>
                    <a:pt x="13" y="37"/>
                    <a:pt x="18" y="37"/>
                    <a:pt x="21" y="34"/>
                  </a:cubicBezTo>
                  <a:cubicBezTo>
                    <a:pt x="33" y="22"/>
                    <a:pt x="33" y="22"/>
                    <a:pt x="33" y="22"/>
                  </a:cubicBezTo>
                  <a:cubicBezTo>
                    <a:pt x="35" y="19"/>
                    <a:pt x="35" y="14"/>
                    <a:pt x="33" y="11"/>
                  </a:cubicBezTo>
                  <a:cubicBezTo>
                    <a:pt x="31" y="10"/>
                    <a:pt x="29" y="9"/>
                    <a:pt x="27"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53575A"/>
                </a:solidFill>
                <a:effectLst/>
                <a:uLnTx/>
                <a:uFillTx/>
                <a:latin typeface="Calibri" panose="020F0502020204030204"/>
                <a:ea typeface="+mn-ea"/>
                <a:cs typeface="+mn-cs"/>
              </a:endParaRPr>
            </a:p>
          </p:txBody>
        </p:sp>
        <p:sp>
          <p:nvSpPr>
            <p:cNvPr id="10" name="Freeform 204"/>
            <p:cNvSpPr>
              <a:spLocks noEditPoints="1"/>
            </p:cNvSpPr>
            <p:nvPr/>
          </p:nvSpPr>
          <p:spPr bwMode="auto">
            <a:xfrm>
              <a:off x="1841" y="3787"/>
              <a:ext cx="128" cy="131"/>
            </a:xfrm>
            <a:custGeom>
              <a:avLst/>
              <a:gdLst>
                <a:gd name="T0" fmla="*/ 16 w 43"/>
                <a:gd name="T1" fmla="*/ 44 h 44"/>
                <a:gd name="T2" fmla="*/ 5 w 43"/>
                <a:gd name="T3" fmla="*/ 40 h 44"/>
                <a:gd name="T4" fmla="*/ 0 w 43"/>
                <a:gd name="T5" fmla="*/ 29 h 44"/>
                <a:gd name="T6" fmla="*/ 5 w 43"/>
                <a:gd name="T7" fmla="*/ 18 h 44"/>
                <a:gd name="T8" fmla="*/ 17 w 43"/>
                <a:gd name="T9" fmla="*/ 6 h 44"/>
                <a:gd name="T10" fmla="*/ 17 w 43"/>
                <a:gd name="T11" fmla="*/ 6 h 44"/>
                <a:gd name="T12" fmla="*/ 38 w 43"/>
                <a:gd name="T13" fmla="*/ 6 h 44"/>
                <a:gd name="T14" fmla="*/ 43 w 43"/>
                <a:gd name="T15" fmla="*/ 17 h 44"/>
                <a:gd name="T16" fmla="*/ 38 w 43"/>
                <a:gd name="T17" fmla="*/ 28 h 44"/>
                <a:gd name="T18" fmla="*/ 26 w 43"/>
                <a:gd name="T19" fmla="*/ 40 h 44"/>
                <a:gd name="T20" fmla="*/ 16 w 43"/>
                <a:gd name="T21" fmla="*/ 44 h 44"/>
                <a:gd name="T22" fmla="*/ 22 w 43"/>
                <a:gd name="T23" fmla="*/ 11 h 44"/>
                <a:gd name="T24" fmla="*/ 10 w 43"/>
                <a:gd name="T25" fmla="*/ 23 h 44"/>
                <a:gd name="T26" fmla="*/ 8 w 43"/>
                <a:gd name="T27" fmla="*/ 29 h 44"/>
                <a:gd name="T28" fmla="*/ 10 w 43"/>
                <a:gd name="T29" fmla="*/ 34 h 44"/>
                <a:gd name="T30" fmla="*/ 21 w 43"/>
                <a:gd name="T31" fmla="*/ 34 h 44"/>
                <a:gd name="T32" fmla="*/ 33 w 43"/>
                <a:gd name="T33" fmla="*/ 22 h 44"/>
                <a:gd name="T34" fmla="*/ 35 w 43"/>
                <a:gd name="T35" fmla="*/ 17 h 44"/>
                <a:gd name="T36" fmla="*/ 33 w 43"/>
                <a:gd name="T37" fmla="*/ 12 h 44"/>
                <a:gd name="T38" fmla="*/ 22 w 43"/>
                <a:gd name="T39" fmla="*/ 11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3" h="44">
                  <a:moveTo>
                    <a:pt x="16" y="44"/>
                  </a:moveTo>
                  <a:cubicBezTo>
                    <a:pt x="11" y="44"/>
                    <a:pt x="8" y="43"/>
                    <a:pt x="5" y="40"/>
                  </a:cubicBezTo>
                  <a:cubicBezTo>
                    <a:pt x="2" y="37"/>
                    <a:pt x="0" y="33"/>
                    <a:pt x="0" y="29"/>
                  </a:cubicBezTo>
                  <a:cubicBezTo>
                    <a:pt x="0" y="25"/>
                    <a:pt x="2" y="21"/>
                    <a:pt x="5" y="18"/>
                  </a:cubicBezTo>
                  <a:cubicBezTo>
                    <a:pt x="17" y="6"/>
                    <a:pt x="17" y="6"/>
                    <a:pt x="17" y="6"/>
                  </a:cubicBezTo>
                  <a:cubicBezTo>
                    <a:pt x="17" y="6"/>
                    <a:pt x="17" y="6"/>
                    <a:pt x="17" y="6"/>
                  </a:cubicBezTo>
                  <a:cubicBezTo>
                    <a:pt x="22" y="0"/>
                    <a:pt x="32" y="0"/>
                    <a:pt x="38" y="6"/>
                  </a:cubicBezTo>
                  <a:cubicBezTo>
                    <a:pt x="41" y="9"/>
                    <a:pt x="43" y="13"/>
                    <a:pt x="43" y="17"/>
                  </a:cubicBezTo>
                  <a:cubicBezTo>
                    <a:pt x="43" y="21"/>
                    <a:pt x="41" y="25"/>
                    <a:pt x="38" y="28"/>
                  </a:cubicBezTo>
                  <a:cubicBezTo>
                    <a:pt x="26" y="40"/>
                    <a:pt x="26" y="40"/>
                    <a:pt x="26" y="40"/>
                  </a:cubicBezTo>
                  <a:cubicBezTo>
                    <a:pt x="23" y="43"/>
                    <a:pt x="20" y="44"/>
                    <a:pt x="16" y="44"/>
                  </a:cubicBezTo>
                  <a:close/>
                  <a:moveTo>
                    <a:pt x="22" y="11"/>
                  </a:moveTo>
                  <a:cubicBezTo>
                    <a:pt x="10" y="23"/>
                    <a:pt x="10" y="23"/>
                    <a:pt x="10" y="23"/>
                  </a:cubicBezTo>
                  <a:cubicBezTo>
                    <a:pt x="9" y="25"/>
                    <a:pt x="8" y="27"/>
                    <a:pt x="8" y="29"/>
                  </a:cubicBezTo>
                  <a:cubicBezTo>
                    <a:pt x="8" y="31"/>
                    <a:pt x="9" y="33"/>
                    <a:pt x="10" y="34"/>
                  </a:cubicBezTo>
                  <a:cubicBezTo>
                    <a:pt x="13" y="37"/>
                    <a:pt x="18" y="37"/>
                    <a:pt x="21" y="34"/>
                  </a:cubicBezTo>
                  <a:cubicBezTo>
                    <a:pt x="33" y="22"/>
                    <a:pt x="33" y="22"/>
                    <a:pt x="33" y="22"/>
                  </a:cubicBezTo>
                  <a:cubicBezTo>
                    <a:pt x="34" y="21"/>
                    <a:pt x="35" y="19"/>
                    <a:pt x="35" y="17"/>
                  </a:cubicBezTo>
                  <a:cubicBezTo>
                    <a:pt x="35" y="15"/>
                    <a:pt x="34" y="13"/>
                    <a:pt x="33" y="12"/>
                  </a:cubicBezTo>
                  <a:cubicBezTo>
                    <a:pt x="30" y="8"/>
                    <a:pt x="25" y="9"/>
                    <a:pt x="22"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53575A"/>
                </a:solidFill>
                <a:effectLst/>
                <a:uLnTx/>
                <a:uFillTx/>
                <a:latin typeface="Calibri" panose="020F0502020204030204"/>
                <a:ea typeface="+mn-ea"/>
                <a:cs typeface="+mn-cs"/>
              </a:endParaRPr>
            </a:p>
          </p:txBody>
        </p:sp>
        <p:sp>
          <p:nvSpPr>
            <p:cNvPr id="11" name="Freeform 205"/>
            <p:cNvSpPr>
              <a:spLocks noEditPoints="1"/>
            </p:cNvSpPr>
            <p:nvPr/>
          </p:nvSpPr>
          <p:spPr bwMode="auto">
            <a:xfrm>
              <a:off x="1888" y="3837"/>
              <a:ext cx="128" cy="128"/>
            </a:xfrm>
            <a:custGeom>
              <a:avLst/>
              <a:gdLst>
                <a:gd name="T0" fmla="*/ 16 w 43"/>
                <a:gd name="T1" fmla="*/ 43 h 43"/>
                <a:gd name="T2" fmla="*/ 5 w 43"/>
                <a:gd name="T3" fmla="*/ 39 h 43"/>
                <a:gd name="T4" fmla="*/ 0 w 43"/>
                <a:gd name="T5" fmla="*/ 28 h 43"/>
                <a:gd name="T6" fmla="*/ 5 w 43"/>
                <a:gd name="T7" fmla="*/ 17 h 43"/>
                <a:gd name="T8" fmla="*/ 17 w 43"/>
                <a:gd name="T9" fmla="*/ 5 h 43"/>
                <a:gd name="T10" fmla="*/ 17 w 43"/>
                <a:gd name="T11" fmla="*/ 5 h 43"/>
                <a:gd name="T12" fmla="*/ 38 w 43"/>
                <a:gd name="T13" fmla="*/ 5 h 43"/>
                <a:gd name="T14" fmla="*/ 43 w 43"/>
                <a:gd name="T15" fmla="*/ 16 h 43"/>
                <a:gd name="T16" fmla="*/ 39 w 43"/>
                <a:gd name="T17" fmla="*/ 27 h 43"/>
                <a:gd name="T18" fmla="*/ 27 w 43"/>
                <a:gd name="T19" fmla="*/ 39 h 43"/>
                <a:gd name="T20" fmla="*/ 16 w 43"/>
                <a:gd name="T21" fmla="*/ 43 h 43"/>
                <a:gd name="T22" fmla="*/ 22 w 43"/>
                <a:gd name="T23" fmla="*/ 11 h 43"/>
                <a:gd name="T24" fmla="*/ 10 w 43"/>
                <a:gd name="T25" fmla="*/ 23 h 43"/>
                <a:gd name="T26" fmla="*/ 8 w 43"/>
                <a:gd name="T27" fmla="*/ 28 h 43"/>
                <a:gd name="T28" fmla="*/ 10 w 43"/>
                <a:gd name="T29" fmla="*/ 33 h 43"/>
                <a:gd name="T30" fmla="*/ 21 w 43"/>
                <a:gd name="T31" fmla="*/ 34 h 43"/>
                <a:gd name="T32" fmla="*/ 33 w 43"/>
                <a:gd name="T33" fmla="*/ 22 h 43"/>
                <a:gd name="T34" fmla="*/ 35 w 43"/>
                <a:gd name="T35" fmla="*/ 16 h 43"/>
                <a:gd name="T36" fmla="*/ 33 w 43"/>
                <a:gd name="T37" fmla="*/ 11 h 43"/>
                <a:gd name="T38" fmla="*/ 22 w 43"/>
                <a:gd name="T39" fmla="*/ 11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3" h="43">
                  <a:moveTo>
                    <a:pt x="16" y="43"/>
                  </a:moveTo>
                  <a:cubicBezTo>
                    <a:pt x="12" y="43"/>
                    <a:pt x="8" y="42"/>
                    <a:pt x="5" y="39"/>
                  </a:cubicBezTo>
                  <a:cubicBezTo>
                    <a:pt x="2" y="36"/>
                    <a:pt x="0" y="32"/>
                    <a:pt x="0" y="28"/>
                  </a:cubicBezTo>
                  <a:cubicBezTo>
                    <a:pt x="0" y="24"/>
                    <a:pt x="2" y="20"/>
                    <a:pt x="5" y="17"/>
                  </a:cubicBezTo>
                  <a:cubicBezTo>
                    <a:pt x="17" y="5"/>
                    <a:pt x="17" y="5"/>
                    <a:pt x="17" y="5"/>
                  </a:cubicBezTo>
                  <a:cubicBezTo>
                    <a:pt x="17" y="5"/>
                    <a:pt x="17" y="5"/>
                    <a:pt x="17" y="5"/>
                  </a:cubicBezTo>
                  <a:cubicBezTo>
                    <a:pt x="23" y="0"/>
                    <a:pt x="33" y="0"/>
                    <a:pt x="38" y="5"/>
                  </a:cubicBezTo>
                  <a:cubicBezTo>
                    <a:pt x="41" y="8"/>
                    <a:pt x="43" y="12"/>
                    <a:pt x="43" y="16"/>
                  </a:cubicBezTo>
                  <a:cubicBezTo>
                    <a:pt x="43" y="20"/>
                    <a:pt x="41" y="24"/>
                    <a:pt x="39" y="27"/>
                  </a:cubicBezTo>
                  <a:cubicBezTo>
                    <a:pt x="27" y="39"/>
                    <a:pt x="27" y="39"/>
                    <a:pt x="27" y="39"/>
                  </a:cubicBezTo>
                  <a:cubicBezTo>
                    <a:pt x="24" y="42"/>
                    <a:pt x="20" y="43"/>
                    <a:pt x="16" y="43"/>
                  </a:cubicBezTo>
                  <a:close/>
                  <a:moveTo>
                    <a:pt x="22" y="11"/>
                  </a:moveTo>
                  <a:cubicBezTo>
                    <a:pt x="10" y="23"/>
                    <a:pt x="10" y="23"/>
                    <a:pt x="10" y="23"/>
                  </a:cubicBezTo>
                  <a:cubicBezTo>
                    <a:pt x="9" y="24"/>
                    <a:pt x="8" y="26"/>
                    <a:pt x="8" y="28"/>
                  </a:cubicBezTo>
                  <a:cubicBezTo>
                    <a:pt x="8" y="30"/>
                    <a:pt x="9" y="32"/>
                    <a:pt x="10" y="33"/>
                  </a:cubicBezTo>
                  <a:cubicBezTo>
                    <a:pt x="13" y="37"/>
                    <a:pt x="18" y="36"/>
                    <a:pt x="21" y="34"/>
                  </a:cubicBezTo>
                  <a:cubicBezTo>
                    <a:pt x="33" y="22"/>
                    <a:pt x="33" y="22"/>
                    <a:pt x="33" y="22"/>
                  </a:cubicBezTo>
                  <a:cubicBezTo>
                    <a:pt x="35" y="20"/>
                    <a:pt x="35" y="18"/>
                    <a:pt x="35" y="16"/>
                  </a:cubicBezTo>
                  <a:cubicBezTo>
                    <a:pt x="35" y="14"/>
                    <a:pt x="35" y="12"/>
                    <a:pt x="33" y="11"/>
                  </a:cubicBezTo>
                  <a:cubicBezTo>
                    <a:pt x="30" y="8"/>
                    <a:pt x="25" y="8"/>
                    <a:pt x="22"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53575A"/>
                </a:solidFill>
                <a:effectLst/>
                <a:uLnTx/>
                <a:uFillTx/>
                <a:latin typeface="Calibri" panose="020F0502020204030204"/>
                <a:ea typeface="+mn-ea"/>
                <a:cs typeface="+mn-cs"/>
              </a:endParaRPr>
            </a:p>
          </p:txBody>
        </p:sp>
        <p:sp>
          <p:nvSpPr>
            <p:cNvPr id="12" name="Freeform 206"/>
            <p:cNvSpPr>
              <a:spLocks noEditPoints="1"/>
            </p:cNvSpPr>
            <p:nvPr/>
          </p:nvSpPr>
          <p:spPr bwMode="auto">
            <a:xfrm>
              <a:off x="1933" y="3885"/>
              <a:ext cx="131" cy="131"/>
            </a:xfrm>
            <a:custGeom>
              <a:avLst/>
              <a:gdLst>
                <a:gd name="T0" fmla="*/ 17 w 44"/>
                <a:gd name="T1" fmla="*/ 44 h 44"/>
                <a:gd name="T2" fmla="*/ 6 w 44"/>
                <a:gd name="T3" fmla="*/ 39 h 44"/>
                <a:gd name="T4" fmla="*/ 6 w 44"/>
                <a:gd name="T5" fmla="*/ 18 h 44"/>
                <a:gd name="T6" fmla="*/ 18 w 44"/>
                <a:gd name="T7" fmla="*/ 6 h 44"/>
                <a:gd name="T8" fmla="*/ 40 w 44"/>
                <a:gd name="T9" fmla="*/ 6 h 44"/>
                <a:gd name="T10" fmla="*/ 44 w 44"/>
                <a:gd name="T11" fmla="*/ 17 h 44"/>
                <a:gd name="T12" fmla="*/ 40 w 44"/>
                <a:gd name="T13" fmla="*/ 27 h 44"/>
                <a:gd name="T14" fmla="*/ 28 w 44"/>
                <a:gd name="T15" fmla="*/ 39 h 44"/>
                <a:gd name="T16" fmla="*/ 17 w 44"/>
                <a:gd name="T17" fmla="*/ 44 h 44"/>
                <a:gd name="T18" fmla="*/ 29 w 44"/>
                <a:gd name="T19" fmla="*/ 9 h 44"/>
                <a:gd name="T20" fmla="*/ 23 w 44"/>
                <a:gd name="T21" fmla="*/ 11 h 44"/>
                <a:gd name="T22" fmla="*/ 12 w 44"/>
                <a:gd name="T23" fmla="*/ 23 h 44"/>
                <a:gd name="T24" fmla="*/ 12 w 44"/>
                <a:gd name="T25" fmla="*/ 34 h 44"/>
                <a:gd name="T26" fmla="*/ 22 w 44"/>
                <a:gd name="T27" fmla="*/ 34 h 44"/>
                <a:gd name="T28" fmla="*/ 34 w 44"/>
                <a:gd name="T29" fmla="*/ 22 h 44"/>
                <a:gd name="T30" fmla="*/ 37 w 44"/>
                <a:gd name="T31" fmla="*/ 17 h 44"/>
                <a:gd name="T32" fmla="*/ 34 w 44"/>
                <a:gd name="T33" fmla="*/ 11 h 44"/>
                <a:gd name="T34" fmla="*/ 29 w 44"/>
                <a:gd name="T35" fmla="*/ 9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4" h="44">
                  <a:moveTo>
                    <a:pt x="17" y="44"/>
                  </a:moveTo>
                  <a:cubicBezTo>
                    <a:pt x="13" y="44"/>
                    <a:pt x="9" y="42"/>
                    <a:pt x="6" y="39"/>
                  </a:cubicBezTo>
                  <a:cubicBezTo>
                    <a:pt x="0" y="33"/>
                    <a:pt x="0" y="23"/>
                    <a:pt x="6" y="18"/>
                  </a:cubicBezTo>
                  <a:cubicBezTo>
                    <a:pt x="18" y="6"/>
                    <a:pt x="18" y="6"/>
                    <a:pt x="18" y="6"/>
                  </a:cubicBezTo>
                  <a:cubicBezTo>
                    <a:pt x="24" y="0"/>
                    <a:pt x="34" y="0"/>
                    <a:pt x="40" y="6"/>
                  </a:cubicBezTo>
                  <a:cubicBezTo>
                    <a:pt x="43" y="9"/>
                    <a:pt x="44" y="12"/>
                    <a:pt x="44" y="17"/>
                  </a:cubicBezTo>
                  <a:cubicBezTo>
                    <a:pt x="44" y="21"/>
                    <a:pt x="43" y="24"/>
                    <a:pt x="40" y="27"/>
                  </a:cubicBezTo>
                  <a:cubicBezTo>
                    <a:pt x="28" y="39"/>
                    <a:pt x="28" y="39"/>
                    <a:pt x="28" y="39"/>
                  </a:cubicBezTo>
                  <a:cubicBezTo>
                    <a:pt x="25" y="42"/>
                    <a:pt x="21" y="44"/>
                    <a:pt x="17" y="44"/>
                  </a:cubicBezTo>
                  <a:close/>
                  <a:moveTo>
                    <a:pt x="29" y="9"/>
                  </a:moveTo>
                  <a:cubicBezTo>
                    <a:pt x="27" y="9"/>
                    <a:pt x="25" y="10"/>
                    <a:pt x="23" y="11"/>
                  </a:cubicBezTo>
                  <a:cubicBezTo>
                    <a:pt x="12" y="23"/>
                    <a:pt x="12" y="23"/>
                    <a:pt x="12" y="23"/>
                  </a:cubicBezTo>
                  <a:cubicBezTo>
                    <a:pt x="9" y="26"/>
                    <a:pt x="9" y="31"/>
                    <a:pt x="12" y="34"/>
                  </a:cubicBezTo>
                  <a:cubicBezTo>
                    <a:pt x="15" y="37"/>
                    <a:pt x="19" y="37"/>
                    <a:pt x="22" y="34"/>
                  </a:cubicBezTo>
                  <a:cubicBezTo>
                    <a:pt x="34" y="22"/>
                    <a:pt x="34" y="22"/>
                    <a:pt x="34" y="22"/>
                  </a:cubicBezTo>
                  <a:cubicBezTo>
                    <a:pt x="36" y="20"/>
                    <a:pt x="37" y="19"/>
                    <a:pt x="37" y="17"/>
                  </a:cubicBezTo>
                  <a:cubicBezTo>
                    <a:pt x="37" y="14"/>
                    <a:pt x="36" y="13"/>
                    <a:pt x="34" y="11"/>
                  </a:cubicBezTo>
                  <a:cubicBezTo>
                    <a:pt x="33" y="10"/>
                    <a:pt x="31" y="9"/>
                    <a:pt x="29"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53575A"/>
                </a:solidFill>
                <a:effectLst/>
                <a:uLnTx/>
                <a:uFillTx/>
                <a:latin typeface="Calibri" panose="020F0502020204030204"/>
                <a:ea typeface="+mn-ea"/>
                <a:cs typeface="+mn-cs"/>
              </a:endParaRPr>
            </a:p>
          </p:txBody>
        </p:sp>
        <p:sp>
          <p:nvSpPr>
            <p:cNvPr id="13" name="Freeform 207"/>
            <p:cNvSpPr>
              <a:spLocks/>
            </p:cNvSpPr>
            <p:nvPr/>
          </p:nvSpPr>
          <p:spPr bwMode="auto">
            <a:xfrm>
              <a:off x="1990" y="3620"/>
              <a:ext cx="237" cy="235"/>
            </a:xfrm>
            <a:custGeom>
              <a:avLst/>
              <a:gdLst>
                <a:gd name="T0" fmla="*/ 63 w 80"/>
                <a:gd name="T1" fmla="*/ 79 h 79"/>
                <a:gd name="T2" fmla="*/ 53 w 80"/>
                <a:gd name="T3" fmla="*/ 75 h 79"/>
                <a:gd name="T4" fmla="*/ 2 w 80"/>
                <a:gd name="T5" fmla="*/ 24 h 79"/>
                <a:gd name="T6" fmla="*/ 2 w 80"/>
                <a:gd name="T7" fmla="*/ 18 h 79"/>
                <a:gd name="T8" fmla="*/ 7 w 80"/>
                <a:gd name="T9" fmla="*/ 18 h 79"/>
                <a:gd name="T10" fmla="*/ 58 w 80"/>
                <a:gd name="T11" fmla="*/ 69 h 79"/>
                <a:gd name="T12" fmla="*/ 68 w 80"/>
                <a:gd name="T13" fmla="*/ 69 h 79"/>
                <a:gd name="T14" fmla="*/ 69 w 80"/>
                <a:gd name="T15" fmla="*/ 67 h 79"/>
                <a:gd name="T16" fmla="*/ 69 w 80"/>
                <a:gd name="T17" fmla="*/ 58 h 79"/>
                <a:gd name="T18" fmla="*/ 18 w 80"/>
                <a:gd name="T19" fmla="*/ 7 h 79"/>
                <a:gd name="T20" fmla="*/ 18 w 80"/>
                <a:gd name="T21" fmla="*/ 2 h 79"/>
                <a:gd name="T22" fmla="*/ 23 w 80"/>
                <a:gd name="T23" fmla="*/ 2 h 79"/>
                <a:gd name="T24" fmla="*/ 75 w 80"/>
                <a:gd name="T25" fmla="*/ 53 h 79"/>
                <a:gd name="T26" fmla="*/ 75 w 80"/>
                <a:gd name="T27" fmla="*/ 73 h 79"/>
                <a:gd name="T28" fmla="*/ 73 w 80"/>
                <a:gd name="T29" fmla="*/ 75 h 79"/>
                <a:gd name="T30" fmla="*/ 63 w 80"/>
                <a:gd name="T31" fmla="*/ 79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0" h="79">
                  <a:moveTo>
                    <a:pt x="63" y="79"/>
                  </a:moveTo>
                  <a:cubicBezTo>
                    <a:pt x="59" y="79"/>
                    <a:pt x="56" y="77"/>
                    <a:pt x="53" y="75"/>
                  </a:cubicBezTo>
                  <a:cubicBezTo>
                    <a:pt x="2" y="24"/>
                    <a:pt x="2" y="24"/>
                    <a:pt x="2" y="24"/>
                  </a:cubicBezTo>
                  <a:cubicBezTo>
                    <a:pt x="0" y="22"/>
                    <a:pt x="0" y="20"/>
                    <a:pt x="2" y="18"/>
                  </a:cubicBezTo>
                  <a:cubicBezTo>
                    <a:pt x="3" y="17"/>
                    <a:pt x="6" y="17"/>
                    <a:pt x="7" y="18"/>
                  </a:cubicBezTo>
                  <a:cubicBezTo>
                    <a:pt x="58" y="69"/>
                    <a:pt x="58" y="69"/>
                    <a:pt x="58" y="69"/>
                  </a:cubicBezTo>
                  <a:cubicBezTo>
                    <a:pt x="61" y="72"/>
                    <a:pt x="65" y="72"/>
                    <a:pt x="68" y="69"/>
                  </a:cubicBezTo>
                  <a:cubicBezTo>
                    <a:pt x="69" y="67"/>
                    <a:pt x="69" y="67"/>
                    <a:pt x="69" y="67"/>
                  </a:cubicBezTo>
                  <a:cubicBezTo>
                    <a:pt x="72" y="65"/>
                    <a:pt x="72" y="61"/>
                    <a:pt x="69" y="58"/>
                  </a:cubicBezTo>
                  <a:cubicBezTo>
                    <a:pt x="18" y="7"/>
                    <a:pt x="18" y="7"/>
                    <a:pt x="18" y="7"/>
                  </a:cubicBezTo>
                  <a:cubicBezTo>
                    <a:pt x="17" y="6"/>
                    <a:pt x="17" y="3"/>
                    <a:pt x="18" y="2"/>
                  </a:cubicBezTo>
                  <a:cubicBezTo>
                    <a:pt x="20" y="0"/>
                    <a:pt x="22" y="0"/>
                    <a:pt x="23" y="2"/>
                  </a:cubicBezTo>
                  <a:cubicBezTo>
                    <a:pt x="75" y="53"/>
                    <a:pt x="75" y="53"/>
                    <a:pt x="75" y="53"/>
                  </a:cubicBezTo>
                  <a:cubicBezTo>
                    <a:pt x="80" y="58"/>
                    <a:pt x="80" y="67"/>
                    <a:pt x="75" y="73"/>
                  </a:cubicBezTo>
                  <a:cubicBezTo>
                    <a:pt x="73" y="75"/>
                    <a:pt x="73" y="75"/>
                    <a:pt x="73" y="75"/>
                  </a:cubicBezTo>
                  <a:cubicBezTo>
                    <a:pt x="70" y="77"/>
                    <a:pt x="67" y="79"/>
                    <a:pt x="63" y="7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53575A"/>
                </a:solidFill>
                <a:effectLst/>
                <a:uLnTx/>
                <a:uFillTx/>
                <a:latin typeface="Calibri" panose="020F0502020204030204"/>
                <a:ea typeface="+mn-ea"/>
                <a:cs typeface="+mn-cs"/>
              </a:endParaRPr>
            </a:p>
          </p:txBody>
        </p:sp>
        <p:sp>
          <p:nvSpPr>
            <p:cNvPr id="14" name="Freeform 208"/>
            <p:cNvSpPr>
              <a:spLocks/>
            </p:cNvSpPr>
            <p:nvPr/>
          </p:nvSpPr>
          <p:spPr bwMode="auto">
            <a:xfrm>
              <a:off x="1927" y="3671"/>
              <a:ext cx="253" cy="232"/>
            </a:xfrm>
            <a:custGeom>
              <a:avLst/>
              <a:gdLst>
                <a:gd name="T0" fmla="*/ 67 w 85"/>
                <a:gd name="T1" fmla="*/ 78 h 78"/>
                <a:gd name="T2" fmla="*/ 57 w 85"/>
                <a:gd name="T3" fmla="*/ 74 h 78"/>
                <a:gd name="T4" fmla="*/ 2 w 85"/>
                <a:gd name="T5" fmla="*/ 19 h 78"/>
                <a:gd name="T6" fmla="*/ 2 w 85"/>
                <a:gd name="T7" fmla="*/ 13 h 78"/>
                <a:gd name="T8" fmla="*/ 7 w 85"/>
                <a:gd name="T9" fmla="*/ 13 h 78"/>
                <a:gd name="T10" fmla="*/ 63 w 85"/>
                <a:gd name="T11" fmla="*/ 69 h 78"/>
                <a:gd name="T12" fmla="*/ 72 w 85"/>
                <a:gd name="T13" fmla="*/ 69 h 78"/>
                <a:gd name="T14" fmla="*/ 74 w 85"/>
                <a:gd name="T15" fmla="*/ 67 h 78"/>
                <a:gd name="T16" fmla="*/ 74 w 85"/>
                <a:gd name="T17" fmla="*/ 58 h 78"/>
                <a:gd name="T18" fmla="*/ 23 w 85"/>
                <a:gd name="T19" fmla="*/ 7 h 78"/>
                <a:gd name="T20" fmla="*/ 23 w 85"/>
                <a:gd name="T21" fmla="*/ 1 h 78"/>
                <a:gd name="T22" fmla="*/ 28 w 85"/>
                <a:gd name="T23" fmla="*/ 1 h 78"/>
                <a:gd name="T24" fmla="*/ 79 w 85"/>
                <a:gd name="T25" fmla="*/ 52 h 78"/>
                <a:gd name="T26" fmla="*/ 79 w 85"/>
                <a:gd name="T27" fmla="*/ 72 h 78"/>
                <a:gd name="T28" fmla="*/ 77 w 85"/>
                <a:gd name="T29" fmla="*/ 74 h 78"/>
                <a:gd name="T30" fmla="*/ 67 w 85"/>
                <a:gd name="T31" fmla="*/ 7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5" h="78">
                  <a:moveTo>
                    <a:pt x="67" y="78"/>
                  </a:moveTo>
                  <a:cubicBezTo>
                    <a:pt x="64" y="78"/>
                    <a:pt x="60" y="77"/>
                    <a:pt x="57" y="74"/>
                  </a:cubicBezTo>
                  <a:cubicBezTo>
                    <a:pt x="2" y="19"/>
                    <a:pt x="2" y="19"/>
                    <a:pt x="2" y="19"/>
                  </a:cubicBezTo>
                  <a:cubicBezTo>
                    <a:pt x="0" y="17"/>
                    <a:pt x="0" y="15"/>
                    <a:pt x="2" y="13"/>
                  </a:cubicBezTo>
                  <a:cubicBezTo>
                    <a:pt x="3" y="12"/>
                    <a:pt x="6" y="12"/>
                    <a:pt x="7" y="13"/>
                  </a:cubicBezTo>
                  <a:cubicBezTo>
                    <a:pt x="63" y="69"/>
                    <a:pt x="63" y="69"/>
                    <a:pt x="63" y="69"/>
                  </a:cubicBezTo>
                  <a:cubicBezTo>
                    <a:pt x="65" y="71"/>
                    <a:pt x="70" y="71"/>
                    <a:pt x="72" y="69"/>
                  </a:cubicBezTo>
                  <a:cubicBezTo>
                    <a:pt x="74" y="67"/>
                    <a:pt x="74" y="67"/>
                    <a:pt x="74" y="67"/>
                  </a:cubicBezTo>
                  <a:cubicBezTo>
                    <a:pt x="76" y="64"/>
                    <a:pt x="76" y="60"/>
                    <a:pt x="74" y="58"/>
                  </a:cubicBezTo>
                  <a:cubicBezTo>
                    <a:pt x="23" y="7"/>
                    <a:pt x="23" y="7"/>
                    <a:pt x="23" y="7"/>
                  </a:cubicBezTo>
                  <a:cubicBezTo>
                    <a:pt x="22" y="5"/>
                    <a:pt x="22" y="3"/>
                    <a:pt x="23" y="1"/>
                  </a:cubicBezTo>
                  <a:cubicBezTo>
                    <a:pt x="25" y="0"/>
                    <a:pt x="27" y="0"/>
                    <a:pt x="28" y="1"/>
                  </a:cubicBezTo>
                  <a:cubicBezTo>
                    <a:pt x="79" y="52"/>
                    <a:pt x="79" y="52"/>
                    <a:pt x="79" y="52"/>
                  </a:cubicBezTo>
                  <a:cubicBezTo>
                    <a:pt x="85" y="58"/>
                    <a:pt x="85" y="67"/>
                    <a:pt x="79" y="72"/>
                  </a:cubicBezTo>
                  <a:cubicBezTo>
                    <a:pt x="77" y="74"/>
                    <a:pt x="77" y="74"/>
                    <a:pt x="77" y="74"/>
                  </a:cubicBezTo>
                  <a:cubicBezTo>
                    <a:pt x="75" y="77"/>
                    <a:pt x="71" y="78"/>
                    <a:pt x="67" y="7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53575A"/>
                </a:solidFill>
                <a:effectLst/>
                <a:uLnTx/>
                <a:uFillTx/>
                <a:latin typeface="Calibri" panose="020F0502020204030204"/>
                <a:ea typeface="+mn-ea"/>
                <a:cs typeface="+mn-cs"/>
              </a:endParaRPr>
            </a:p>
          </p:txBody>
        </p:sp>
        <p:sp>
          <p:nvSpPr>
            <p:cNvPr id="15" name="Freeform 209"/>
            <p:cNvSpPr>
              <a:spLocks/>
            </p:cNvSpPr>
            <p:nvPr/>
          </p:nvSpPr>
          <p:spPr bwMode="auto">
            <a:xfrm>
              <a:off x="1927" y="3706"/>
              <a:ext cx="202" cy="248"/>
            </a:xfrm>
            <a:custGeom>
              <a:avLst/>
              <a:gdLst>
                <a:gd name="T0" fmla="*/ 51 w 68"/>
                <a:gd name="T1" fmla="*/ 83 h 83"/>
                <a:gd name="T2" fmla="*/ 41 w 68"/>
                <a:gd name="T3" fmla="*/ 78 h 83"/>
                <a:gd name="T4" fmla="*/ 40 w 68"/>
                <a:gd name="T5" fmla="*/ 77 h 83"/>
                <a:gd name="T6" fmla="*/ 40 w 68"/>
                <a:gd name="T7" fmla="*/ 72 h 83"/>
                <a:gd name="T8" fmla="*/ 45 w 68"/>
                <a:gd name="T9" fmla="*/ 72 h 83"/>
                <a:gd name="T10" fmla="*/ 46 w 68"/>
                <a:gd name="T11" fmla="*/ 73 h 83"/>
                <a:gd name="T12" fmla="*/ 56 w 68"/>
                <a:gd name="T13" fmla="*/ 73 h 83"/>
                <a:gd name="T14" fmla="*/ 57 w 68"/>
                <a:gd name="T15" fmla="*/ 71 h 83"/>
                <a:gd name="T16" fmla="*/ 57 w 68"/>
                <a:gd name="T17" fmla="*/ 62 h 83"/>
                <a:gd name="T18" fmla="*/ 2 w 68"/>
                <a:gd name="T19" fmla="*/ 7 h 83"/>
                <a:gd name="T20" fmla="*/ 2 w 68"/>
                <a:gd name="T21" fmla="*/ 1 h 83"/>
                <a:gd name="T22" fmla="*/ 7 w 68"/>
                <a:gd name="T23" fmla="*/ 1 h 83"/>
                <a:gd name="T24" fmla="*/ 63 w 68"/>
                <a:gd name="T25" fmla="*/ 57 h 83"/>
                <a:gd name="T26" fmla="*/ 63 w 68"/>
                <a:gd name="T27" fmla="*/ 77 h 83"/>
                <a:gd name="T28" fmla="*/ 61 w 68"/>
                <a:gd name="T29" fmla="*/ 78 h 83"/>
                <a:gd name="T30" fmla="*/ 51 w 68"/>
                <a:gd name="T31" fmla="*/ 83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8" h="83">
                  <a:moveTo>
                    <a:pt x="51" y="83"/>
                  </a:moveTo>
                  <a:cubicBezTo>
                    <a:pt x="47" y="83"/>
                    <a:pt x="44" y="81"/>
                    <a:pt x="41" y="78"/>
                  </a:cubicBezTo>
                  <a:cubicBezTo>
                    <a:pt x="40" y="77"/>
                    <a:pt x="40" y="77"/>
                    <a:pt x="40" y="77"/>
                  </a:cubicBezTo>
                  <a:cubicBezTo>
                    <a:pt x="38" y="76"/>
                    <a:pt x="38" y="73"/>
                    <a:pt x="40" y="72"/>
                  </a:cubicBezTo>
                  <a:cubicBezTo>
                    <a:pt x="41" y="70"/>
                    <a:pt x="44" y="70"/>
                    <a:pt x="45" y="72"/>
                  </a:cubicBezTo>
                  <a:cubicBezTo>
                    <a:pt x="46" y="73"/>
                    <a:pt x="46" y="73"/>
                    <a:pt x="46" y="73"/>
                  </a:cubicBezTo>
                  <a:cubicBezTo>
                    <a:pt x="49" y="75"/>
                    <a:pt x="53" y="76"/>
                    <a:pt x="56" y="73"/>
                  </a:cubicBezTo>
                  <a:cubicBezTo>
                    <a:pt x="57" y="71"/>
                    <a:pt x="57" y="71"/>
                    <a:pt x="57" y="71"/>
                  </a:cubicBezTo>
                  <a:cubicBezTo>
                    <a:pt x="60" y="69"/>
                    <a:pt x="60" y="65"/>
                    <a:pt x="57" y="62"/>
                  </a:cubicBezTo>
                  <a:cubicBezTo>
                    <a:pt x="2" y="7"/>
                    <a:pt x="2" y="7"/>
                    <a:pt x="2" y="7"/>
                  </a:cubicBezTo>
                  <a:cubicBezTo>
                    <a:pt x="0" y="5"/>
                    <a:pt x="0" y="3"/>
                    <a:pt x="2" y="1"/>
                  </a:cubicBezTo>
                  <a:cubicBezTo>
                    <a:pt x="3" y="0"/>
                    <a:pt x="6" y="0"/>
                    <a:pt x="7" y="1"/>
                  </a:cubicBezTo>
                  <a:cubicBezTo>
                    <a:pt x="63" y="57"/>
                    <a:pt x="63" y="57"/>
                    <a:pt x="63" y="57"/>
                  </a:cubicBezTo>
                  <a:cubicBezTo>
                    <a:pt x="68" y="62"/>
                    <a:pt x="68" y="71"/>
                    <a:pt x="63" y="77"/>
                  </a:cubicBezTo>
                  <a:cubicBezTo>
                    <a:pt x="61" y="78"/>
                    <a:pt x="61" y="78"/>
                    <a:pt x="61" y="78"/>
                  </a:cubicBezTo>
                  <a:cubicBezTo>
                    <a:pt x="58" y="81"/>
                    <a:pt x="55" y="83"/>
                    <a:pt x="51" y="8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53575A"/>
                </a:solidFill>
                <a:effectLst/>
                <a:uLnTx/>
                <a:uFillTx/>
                <a:latin typeface="Calibri" panose="020F0502020204030204"/>
                <a:ea typeface="+mn-ea"/>
                <a:cs typeface="+mn-cs"/>
              </a:endParaRPr>
            </a:p>
          </p:txBody>
        </p:sp>
      </p:grpSp>
      <p:grpSp>
        <p:nvGrpSpPr>
          <p:cNvPr id="30" name="Group 29"/>
          <p:cNvGrpSpPr/>
          <p:nvPr/>
        </p:nvGrpSpPr>
        <p:grpSpPr>
          <a:xfrm>
            <a:off x="635508" y="3846283"/>
            <a:ext cx="5401258" cy="548312"/>
            <a:chOff x="635508" y="3846283"/>
            <a:chExt cx="5401258" cy="548312"/>
          </a:xfrm>
        </p:grpSpPr>
        <p:sp>
          <p:nvSpPr>
            <p:cNvPr id="5" name="Text Placeholder 1">
              <a:extLst>
                <a:ext uri="{FF2B5EF4-FFF2-40B4-BE49-F238E27FC236}">
                  <a16:creationId xmlns:a16="http://schemas.microsoft.com/office/drawing/2014/main" id="{3DF62735-A379-4D42-81A7-07BA5C46475F}"/>
                </a:ext>
              </a:extLst>
            </p:cNvPr>
            <p:cNvSpPr txBox="1">
              <a:spLocks/>
            </p:cNvSpPr>
            <p:nvPr/>
          </p:nvSpPr>
          <p:spPr>
            <a:xfrm>
              <a:off x="1464766" y="3886200"/>
              <a:ext cx="4572000" cy="508395"/>
            </a:xfrm>
            <a:prstGeom prst="rect">
              <a:avLst/>
            </a:prstGeom>
          </p:spPr>
          <p:txBody>
            <a:bodyPr/>
            <a:lstStyle>
              <a:lvl1pPr marL="0" indent="0" algn="l" defTabSz="914446" rtl="0" eaLnBrk="1" latinLnBrk="0" hangingPunct="1">
                <a:lnSpc>
                  <a:spcPct val="100000"/>
                </a:lnSpc>
                <a:spcBef>
                  <a:spcPts val="0"/>
                </a:spcBef>
                <a:buClr>
                  <a:schemeClr val="tx1"/>
                </a:buClr>
                <a:buFontTx/>
                <a:buNone/>
                <a:defRPr sz="2400" kern="1200">
                  <a:solidFill>
                    <a:schemeClr val="tx1"/>
                  </a:solidFill>
                  <a:latin typeface="+mj-lt"/>
                  <a:ea typeface="+mn-ea"/>
                  <a:cs typeface="+mn-cs"/>
                </a:defRPr>
              </a:lvl1pPr>
              <a:lvl2pPr marL="182889" indent="-182889" algn="l" defTabSz="914446" rtl="0" eaLnBrk="1" latinLnBrk="0" hangingPunct="1">
                <a:lnSpc>
                  <a:spcPct val="100000"/>
                </a:lnSpc>
                <a:spcBef>
                  <a:spcPts val="400"/>
                </a:spcBef>
                <a:spcAft>
                  <a:spcPts val="400"/>
                </a:spcAft>
                <a:buClr>
                  <a:schemeClr val="accent1"/>
                </a:buClr>
                <a:buFont typeface="Arial" panose="020B0604020202020204" pitchFamily="34" charset="0"/>
                <a:buChar char="•"/>
                <a:defRPr sz="1900" kern="1200">
                  <a:solidFill>
                    <a:schemeClr val="tx1"/>
                  </a:solidFill>
                  <a:latin typeface="+mn-lt"/>
                  <a:ea typeface="+mn-ea"/>
                  <a:cs typeface="+mn-cs"/>
                </a:defRPr>
              </a:lvl2pPr>
              <a:lvl3pPr marL="365778" indent="-182889" algn="l" defTabSz="914446" rtl="0" eaLnBrk="1" latinLnBrk="0" hangingPunct="1">
                <a:lnSpc>
                  <a:spcPct val="100000"/>
                </a:lnSpc>
                <a:spcBef>
                  <a:spcPts val="400"/>
                </a:spcBef>
                <a:spcAft>
                  <a:spcPts val="400"/>
                </a:spcAft>
                <a:buClr>
                  <a:schemeClr val="accent1"/>
                </a:buClr>
                <a:buFont typeface="Arial" panose="020B0604020202020204" pitchFamily="34" charset="0"/>
                <a:buChar char="•"/>
                <a:defRPr sz="1600" kern="1200">
                  <a:solidFill>
                    <a:schemeClr val="tx1"/>
                  </a:solidFill>
                  <a:latin typeface="+mn-lt"/>
                  <a:ea typeface="+mn-ea"/>
                  <a:cs typeface="+mn-cs"/>
                </a:defRPr>
              </a:lvl3pPr>
              <a:lvl4pPr marL="548667" indent="-182889" algn="l" defTabSz="914446" rtl="0" eaLnBrk="1" latinLnBrk="0" hangingPunct="1">
                <a:lnSpc>
                  <a:spcPct val="100000"/>
                </a:lnSpc>
                <a:spcBef>
                  <a:spcPts val="400"/>
                </a:spcBef>
                <a:spcAft>
                  <a:spcPts val="400"/>
                </a:spcAft>
                <a:buClr>
                  <a:schemeClr val="accent1"/>
                </a:buClr>
                <a:buFont typeface="Arial" panose="020B0604020202020204" pitchFamily="34" charset="0"/>
                <a:buChar char="•"/>
                <a:defRPr sz="1300" kern="1200">
                  <a:solidFill>
                    <a:schemeClr val="tx1"/>
                  </a:solidFill>
                  <a:latin typeface="+mn-lt"/>
                  <a:ea typeface="+mn-ea"/>
                  <a:cs typeface="+mn-cs"/>
                </a:defRPr>
              </a:lvl4pPr>
              <a:lvl5pPr marL="731557" indent="-182889" algn="l" defTabSz="914446" rtl="0" eaLnBrk="1" latinLnBrk="0" hangingPunct="1">
                <a:lnSpc>
                  <a:spcPct val="100000"/>
                </a:lnSpc>
                <a:spcBef>
                  <a:spcPts val="400"/>
                </a:spcBef>
                <a:spcAft>
                  <a:spcPts val="400"/>
                </a:spcAft>
                <a:buClr>
                  <a:schemeClr val="accent1"/>
                </a:buClr>
                <a:buFont typeface="Arial" panose="020B0604020202020204" pitchFamily="34" charset="0"/>
                <a:buChar char="•"/>
                <a:defRPr sz="1300" kern="1200" baseline="0">
                  <a:solidFill>
                    <a:schemeClr val="tx1"/>
                  </a:solidFill>
                  <a:latin typeface="+mn-lt"/>
                  <a:ea typeface="+mn-ea"/>
                  <a:cs typeface="+mn-cs"/>
                </a:defRPr>
              </a:lvl5pPr>
              <a:lvl6pPr marL="914446" indent="-182889" algn="l" defTabSz="914446" rtl="0" eaLnBrk="1" latinLnBrk="0" hangingPunct="1">
                <a:lnSpc>
                  <a:spcPct val="100000"/>
                </a:lnSpc>
                <a:spcBef>
                  <a:spcPts val="400"/>
                </a:spcBef>
                <a:spcAft>
                  <a:spcPts val="400"/>
                </a:spcAft>
                <a:buClr>
                  <a:schemeClr val="accent1"/>
                </a:buClr>
                <a:buFont typeface="Arial" panose="020B0604020202020204" pitchFamily="34" charset="0"/>
                <a:buChar char="•"/>
                <a:defRPr sz="1300" kern="1200">
                  <a:solidFill>
                    <a:schemeClr val="tx1"/>
                  </a:solidFill>
                  <a:latin typeface="+mn-lt"/>
                  <a:ea typeface="+mn-ea"/>
                  <a:cs typeface="+mn-cs"/>
                </a:defRPr>
              </a:lvl6pPr>
              <a:lvl7pPr marL="1097335" indent="-182889" algn="l" defTabSz="914446" rtl="0" eaLnBrk="1" latinLnBrk="0" hangingPunct="1">
                <a:lnSpc>
                  <a:spcPct val="100000"/>
                </a:lnSpc>
                <a:spcBef>
                  <a:spcPts val="400"/>
                </a:spcBef>
                <a:spcAft>
                  <a:spcPts val="400"/>
                </a:spcAft>
                <a:buClr>
                  <a:schemeClr val="accent1"/>
                </a:buClr>
                <a:buFont typeface="Arial" panose="020B0604020202020204" pitchFamily="34" charset="0"/>
                <a:buChar char="•"/>
                <a:defRPr sz="1300" kern="1200">
                  <a:solidFill>
                    <a:schemeClr val="tx1"/>
                  </a:solidFill>
                  <a:latin typeface="+mn-lt"/>
                  <a:ea typeface="+mn-ea"/>
                  <a:cs typeface="+mn-cs"/>
                </a:defRPr>
              </a:lvl7pPr>
              <a:lvl8pPr marL="1280224" indent="-182889" algn="l" defTabSz="914446" rtl="0" eaLnBrk="1" latinLnBrk="0" hangingPunct="1">
                <a:lnSpc>
                  <a:spcPct val="100000"/>
                </a:lnSpc>
                <a:spcBef>
                  <a:spcPts val="400"/>
                </a:spcBef>
                <a:spcAft>
                  <a:spcPts val="400"/>
                </a:spcAft>
                <a:buClr>
                  <a:schemeClr val="accent1"/>
                </a:buClr>
                <a:buFont typeface="Arial" panose="020B0604020202020204" pitchFamily="34" charset="0"/>
                <a:buChar char="•"/>
                <a:defRPr sz="1300" kern="1200">
                  <a:solidFill>
                    <a:schemeClr val="tx1"/>
                  </a:solidFill>
                  <a:latin typeface="+mn-lt"/>
                  <a:ea typeface="+mn-ea"/>
                  <a:cs typeface="+mn-cs"/>
                </a:defRPr>
              </a:lvl8pPr>
              <a:lvl9pPr marL="1280224" indent="0" algn="l" defTabSz="914446" rtl="0" eaLnBrk="1" latinLnBrk="0" hangingPunct="1">
                <a:lnSpc>
                  <a:spcPct val="90000"/>
                </a:lnSpc>
                <a:spcBef>
                  <a:spcPts val="500"/>
                </a:spcBef>
                <a:buClr>
                  <a:schemeClr val="accent1"/>
                </a:buClr>
                <a:buFont typeface="Arial" panose="020B0604020202020204" pitchFamily="34" charset="0"/>
                <a:buNone/>
                <a:defRPr sz="1333" kern="1200">
                  <a:solidFill>
                    <a:schemeClr val="tx1"/>
                  </a:solidFill>
                  <a:latin typeface="+mn-lt"/>
                  <a:ea typeface="+mn-ea"/>
                  <a:cs typeface="+mn-cs"/>
                </a:defRPr>
              </a:lvl9pPr>
            </a:lstStyle>
            <a:p>
              <a:pPr marL="0" marR="0" lvl="1" indent="0" algn="l" defTabSz="914446" rtl="0" eaLnBrk="1" fontAlgn="auto" latinLnBrk="0" hangingPunct="1">
                <a:lnSpc>
                  <a:spcPct val="100000"/>
                </a:lnSpc>
                <a:spcBef>
                  <a:spcPts val="0"/>
                </a:spcBef>
                <a:spcAft>
                  <a:spcPts val="400"/>
                </a:spcAft>
                <a:buClr>
                  <a:srgbClr val="78BE20"/>
                </a:buClr>
                <a:buSzTx/>
                <a:buFont typeface="Arial" panose="020B0604020202020204" pitchFamily="34" charset="0"/>
                <a:buNone/>
                <a:tabLst/>
                <a:defRPr/>
              </a:pPr>
              <a:r>
                <a:rPr kumimoji="0" lang="en-US" sz="2400" b="0" i="0" u="none" strike="noStrike" kern="1200" cap="none" spc="0" normalizeH="0" baseline="0" noProof="0" dirty="0">
                  <a:ln>
                    <a:noFill/>
                  </a:ln>
                  <a:solidFill>
                    <a:srgbClr val="53575A"/>
                  </a:solidFill>
                  <a:effectLst/>
                  <a:uLnTx/>
                  <a:uFillTx/>
                  <a:latin typeface="Calibri Light" panose="020F0302020204030204"/>
                  <a:ea typeface="+mn-ea"/>
                  <a:cs typeface="+mn-cs"/>
                </a:rPr>
                <a:t>Availity Portal advantages </a:t>
              </a:r>
              <a:endParaRPr kumimoji="0" lang="en-US" sz="1900" b="0" i="0" u="none" strike="noStrike" kern="1200" cap="none" spc="0" normalizeH="0" baseline="0" noProof="0" dirty="0">
                <a:ln>
                  <a:noFill/>
                </a:ln>
                <a:solidFill>
                  <a:srgbClr val="53575A"/>
                </a:solidFill>
                <a:effectLst/>
                <a:uLnTx/>
                <a:uFillTx/>
                <a:latin typeface="Calibri" panose="020F0502020204030204"/>
                <a:ea typeface="+mn-ea"/>
                <a:cs typeface="+mn-cs"/>
              </a:endParaRPr>
            </a:p>
          </p:txBody>
        </p:sp>
        <p:grpSp>
          <p:nvGrpSpPr>
            <p:cNvPr id="16" name="Group 10" title="Laptop icon"/>
            <p:cNvGrpSpPr>
              <a:grpSpLocks noChangeAspect="1"/>
            </p:cNvGrpSpPr>
            <p:nvPr/>
          </p:nvGrpSpPr>
          <p:grpSpPr bwMode="auto">
            <a:xfrm>
              <a:off x="635508" y="3846283"/>
              <a:ext cx="723900" cy="482600"/>
              <a:chOff x="1656" y="1434"/>
              <a:chExt cx="684" cy="456"/>
            </a:xfrm>
            <a:solidFill>
              <a:schemeClr val="accent1"/>
            </a:solidFill>
          </p:grpSpPr>
          <p:sp>
            <p:nvSpPr>
              <p:cNvPr id="17" name="Freeform 11"/>
              <p:cNvSpPr>
                <a:spLocks/>
              </p:cNvSpPr>
              <p:nvPr/>
            </p:nvSpPr>
            <p:spPr bwMode="auto">
              <a:xfrm>
                <a:off x="1704" y="1434"/>
                <a:ext cx="591" cy="384"/>
              </a:xfrm>
              <a:custGeom>
                <a:avLst/>
                <a:gdLst>
                  <a:gd name="T0" fmla="*/ 195 w 199"/>
                  <a:gd name="T1" fmla="*/ 129 h 129"/>
                  <a:gd name="T2" fmla="*/ 192 w 199"/>
                  <a:gd name="T3" fmla="*/ 126 h 129"/>
                  <a:gd name="T4" fmla="*/ 192 w 199"/>
                  <a:gd name="T5" fmla="*/ 15 h 129"/>
                  <a:gd name="T6" fmla="*/ 184 w 199"/>
                  <a:gd name="T7" fmla="*/ 7 h 129"/>
                  <a:gd name="T8" fmla="*/ 15 w 199"/>
                  <a:gd name="T9" fmla="*/ 7 h 129"/>
                  <a:gd name="T10" fmla="*/ 7 w 199"/>
                  <a:gd name="T11" fmla="*/ 15 h 129"/>
                  <a:gd name="T12" fmla="*/ 7 w 199"/>
                  <a:gd name="T13" fmla="*/ 126 h 129"/>
                  <a:gd name="T14" fmla="*/ 3 w 199"/>
                  <a:gd name="T15" fmla="*/ 129 h 129"/>
                  <a:gd name="T16" fmla="*/ 0 w 199"/>
                  <a:gd name="T17" fmla="*/ 126 h 129"/>
                  <a:gd name="T18" fmla="*/ 0 w 199"/>
                  <a:gd name="T19" fmla="*/ 15 h 129"/>
                  <a:gd name="T20" fmla="*/ 15 w 199"/>
                  <a:gd name="T21" fmla="*/ 0 h 129"/>
                  <a:gd name="T22" fmla="*/ 184 w 199"/>
                  <a:gd name="T23" fmla="*/ 0 h 129"/>
                  <a:gd name="T24" fmla="*/ 199 w 199"/>
                  <a:gd name="T25" fmla="*/ 15 h 129"/>
                  <a:gd name="T26" fmla="*/ 199 w 199"/>
                  <a:gd name="T27" fmla="*/ 126 h 129"/>
                  <a:gd name="T28" fmla="*/ 195 w 199"/>
                  <a:gd name="T29" fmla="*/ 129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9" h="129">
                    <a:moveTo>
                      <a:pt x="195" y="129"/>
                    </a:moveTo>
                    <a:cubicBezTo>
                      <a:pt x="193" y="129"/>
                      <a:pt x="192" y="128"/>
                      <a:pt x="192" y="126"/>
                    </a:cubicBezTo>
                    <a:cubicBezTo>
                      <a:pt x="192" y="15"/>
                      <a:pt x="192" y="15"/>
                      <a:pt x="192" y="15"/>
                    </a:cubicBezTo>
                    <a:cubicBezTo>
                      <a:pt x="192" y="10"/>
                      <a:pt x="188" y="7"/>
                      <a:pt x="184" y="7"/>
                    </a:cubicBezTo>
                    <a:cubicBezTo>
                      <a:pt x="15" y="7"/>
                      <a:pt x="15" y="7"/>
                      <a:pt x="15" y="7"/>
                    </a:cubicBezTo>
                    <a:cubicBezTo>
                      <a:pt x="10" y="7"/>
                      <a:pt x="7" y="10"/>
                      <a:pt x="7" y="15"/>
                    </a:cubicBezTo>
                    <a:cubicBezTo>
                      <a:pt x="7" y="126"/>
                      <a:pt x="7" y="126"/>
                      <a:pt x="7" y="126"/>
                    </a:cubicBezTo>
                    <a:cubicBezTo>
                      <a:pt x="7" y="128"/>
                      <a:pt x="5" y="129"/>
                      <a:pt x="3" y="129"/>
                    </a:cubicBezTo>
                    <a:cubicBezTo>
                      <a:pt x="1" y="129"/>
                      <a:pt x="0" y="128"/>
                      <a:pt x="0" y="126"/>
                    </a:cubicBezTo>
                    <a:cubicBezTo>
                      <a:pt x="0" y="15"/>
                      <a:pt x="0" y="15"/>
                      <a:pt x="0" y="15"/>
                    </a:cubicBezTo>
                    <a:cubicBezTo>
                      <a:pt x="0" y="6"/>
                      <a:pt x="6" y="0"/>
                      <a:pt x="15" y="0"/>
                    </a:cubicBezTo>
                    <a:cubicBezTo>
                      <a:pt x="184" y="0"/>
                      <a:pt x="184" y="0"/>
                      <a:pt x="184" y="0"/>
                    </a:cubicBezTo>
                    <a:cubicBezTo>
                      <a:pt x="192" y="0"/>
                      <a:pt x="199" y="6"/>
                      <a:pt x="199" y="15"/>
                    </a:cubicBezTo>
                    <a:cubicBezTo>
                      <a:pt x="199" y="126"/>
                      <a:pt x="199" y="126"/>
                      <a:pt x="199" y="126"/>
                    </a:cubicBezTo>
                    <a:cubicBezTo>
                      <a:pt x="199" y="128"/>
                      <a:pt x="197" y="129"/>
                      <a:pt x="195" y="1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53575A"/>
                  </a:solidFill>
                  <a:effectLst/>
                  <a:uLnTx/>
                  <a:uFillTx/>
                  <a:latin typeface="Calibri" panose="020F0502020204030204"/>
                  <a:ea typeface="+mn-ea"/>
                  <a:cs typeface="+mn-cs"/>
                </a:endParaRPr>
              </a:p>
            </p:txBody>
          </p:sp>
          <p:sp>
            <p:nvSpPr>
              <p:cNvPr id="18" name="Freeform 12"/>
              <p:cNvSpPr>
                <a:spLocks noEditPoints="1"/>
              </p:cNvSpPr>
              <p:nvPr/>
            </p:nvSpPr>
            <p:spPr bwMode="auto">
              <a:xfrm>
                <a:off x="1656" y="1801"/>
                <a:ext cx="684" cy="89"/>
              </a:xfrm>
              <a:custGeom>
                <a:avLst/>
                <a:gdLst>
                  <a:gd name="T0" fmla="*/ 215 w 230"/>
                  <a:gd name="T1" fmla="*/ 30 h 30"/>
                  <a:gd name="T2" fmla="*/ 15 w 230"/>
                  <a:gd name="T3" fmla="*/ 30 h 30"/>
                  <a:gd name="T4" fmla="*/ 0 w 230"/>
                  <a:gd name="T5" fmla="*/ 15 h 30"/>
                  <a:gd name="T6" fmla="*/ 0 w 230"/>
                  <a:gd name="T7" fmla="*/ 3 h 30"/>
                  <a:gd name="T8" fmla="*/ 4 w 230"/>
                  <a:gd name="T9" fmla="*/ 0 h 30"/>
                  <a:gd name="T10" fmla="*/ 227 w 230"/>
                  <a:gd name="T11" fmla="*/ 0 h 30"/>
                  <a:gd name="T12" fmla="*/ 230 w 230"/>
                  <a:gd name="T13" fmla="*/ 3 h 30"/>
                  <a:gd name="T14" fmla="*/ 230 w 230"/>
                  <a:gd name="T15" fmla="*/ 15 h 30"/>
                  <a:gd name="T16" fmla="*/ 215 w 230"/>
                  <a:gd name="T17" fmla="*/ 30 h 30"/>
                  <a:gd name="T18" fmla="*/ 7 w 230"/>
                  <a:gd name="T19" fmla="*/ 6 h 30"/>
                  <a:gd name="T20" fmla="*/ 7 w 230"/>
                  <a:gd name="T21" fmla="*/ 15 h 30"/>
                  <a:gd name="T22" fmla="*/ 15 w 230"/>
                  <a:gd name="T23" fmla="*/ 23 h 30"/>
                  <a:gd name="T24" fmla="*/ 215 w 230"/>
                  <a:gd name="T25" fmla="*/ 23 h 30"/>
                  <a:gd name="T26" fmla="*/ 223 w 230"/>
                  <a:gd name="T27" fmla="*/ 15 h 30"/>
                  <a:gd name="T28" fmla="*/ 223 w 230"/>
                  <a:gd name="T29" fmla="*/ 6 h 30"/>
                  <a:gd name="T30" fmla="*/ 7 w 230"/>
                  <a:gd name="T31" fmla="*/ 6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30" h="30">
                    <a:moveTo>
                      <a:pt x="215" y="30"/>
                    </a:moveTo>
                    <a:cubicBezTo>
                      <a:pt x="15" y="30"/>
                      <a:pt x="15" y="30"/>
                      <a:pt x="15" y="30"/>
                    </a:cubicBezTo>
                    <a:cubicBezTo>
                      <a:pt x="7" y="30"/>
                      <a:pt x="0" y="23"/>
                      <a:pt x="0" y="15"/>
                    </a:cubicBezTo>
                    <a:cubicBezTo>
                      <a:pt x="0" y="3"/>
                      <a:pt x="0" y="3"/>
                      <a:pt x="0" y="3"/>
                    </a:cubicBezTo>
                    <a:cubicBezTo>
                      <a:pt x="0" y="1"/>
                      <a:pt x="2" y="0"/>
                      <a:pt x="4" y="0"/>
                    </a:cubicBezTo>
                    <a:cubicBezTo>
                      <a:pt x="227" y="0"/>
                      <a:pt x="227" y="0"/>
                      <a:pt x="227" y="0"/>
                    </a:cubicBezTo>
                    <a:cubicBezTo>
                      <a:pt x="228" y="0"/>
                      <a:pt x="230" y="1"/>
                      <a:pt x="230" y="3"/>
                    </a:cubicBezTo>
                    <a:cubicBezTo>
                      <a:pt x="230" y="15"/>
                      <a:pt x="230" y="15"/>
                      <a:pt x="230" y="15"/>
                    </a:cubicBezTo>
                    <a:cubicBezTo>
                      <a:pt x="230" y="23"/>
                      <a:pt x="223" y="30"/>
                      <a:pt x="215" y="30"/>
                    </a:cubicBezTo>
                    <a:close/>
                    <a:moveTo>
                      <a:pt x="7" y="6"/>
                    </a:moveTo>
                    <a:cubicBezTo>
                      <a:pt x="7" y="15"/>
                      <a:pt x="7" y="15"/>
                      <a:pt x="7" y="15"/>
                    </a:cubicBezTo>
                    <a:cubicBezTo>
                      <a:pt x="7" y="19"/>
                      <a:pt x="11" y="23"/>
                      <a:pt x="15" y="23"/>
                    </a:cubicBezTo>
                    <a:cubicBezTo>
                      <a:pt x="215" y="23"/>
                      <a:pt x="215" y="23"/>
                      <a:pt x="215" y="23"/>
                    </a:cubicBezTo>
                    <a:cubicBezTo>
                      <a:pt x="219" y="23"/>
                      <a:pt x="223" y="19"/>
                      <a:pt x="223" y="15"/>
                    </a:cubicBezTo>
                    <a:cubicBezTo>
                      <a:pt x="223" y="6"/>
                      <a:pt x="223" y="6"/>
                      <a:pt x="223" y="6"/>
                    </a:cubicBezTo>
                    <a:lnTo>
                      <a:pt x="7" y="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53575A"/>
                  </a:solidFill>
                  <a:effectLst/>
                  <a:uLnTx/>
                  <a:uFillTx/>
                  <a:latin typeface="Calibri" panose="020F0502020204030204"/>
                  <a:ea typeface="+mn-ea"/>
                  <a:cs typeface="+mn-cs"/>
                </a:endParaRPr>
              </a:p>
            </p:txBody>
          </p:sp>
          <p:sp>
            <p:nvSpPr>
              <p:cNvPr id="19" name="Freeform 13"/>
              <p:cNvSpPr>
                <a:spLocks noEditPoints="1"/>
              </p:cNvSpPr>
              <p:nvPr/>
            </p:nvSpPr>
            <p:spPr bwMode="auto">
              <a:xfrm>
                <a:off x="1748" y="1479"/>
                <a:ext cx="500" cy="295"/>
              </a:xfrm>
              <a:custGeom>
                <a:avLst/>
                <a:gdLst>
                  <a:gd name="T0" fmla="*/ 165 w 168"/>
                  <a:gd name="T1" fmla="*/ 99 h 99"/>
                  <a:gd name="T2" fmla="*/ 4 w 168"/>
                  <a:gd name="T3" fmla="*/ 99 h 99"/>
                  <a:gd name="T4" fmla="*/ 0 w 168"/>
                  <a:gd name="T5" fmla="*/ 96 h 99"/>
                  <a:gd name="T6" fmla="*/ 0 w 168"/>
                  <a:gd name="T7" fmla="*/ 4 h 99"/>
                  <a:gd name="T8" fmla="*/ 4 w 168"/>
                  <a:gd name="T9" fmla="*/ 0 h 99"/>
                  <a:gd name="T10" fmla="*/ 165 w 168"/>
                  <a:gd name="T11" fmla="*/ 0 h 99"/>
                  <a:gd name="T12" fmla="*/ 168 w 168"/>
                  <a:gd name="T13" fmla="*/ 4 h 99"/>
                  <a:gd name="T14" fmla="*/ 168 w 168"/>
                  <a:gd name="T15" fmla="*/ 96 h 99"/>
                  <a:gd name="T16" fmla="*/ 165 w 168"/>
                  <a:gd name="T17" fmla="*/ 99 h 99"/>
                  <a:gd name="T18" fmla="*/ 7 w 168"/>
                  <a:gd name="T19" fmla="*/ 92 h 99"/>
                  <a:gd name="T20" fmla="*/ 161 w 168"/>
                  <a:gd name="T21" fmla="*/ 92 h 99"/>
                  <a:gd name="T22" fmla="*/ 161 w 168"/>
                  <a:gd name="T23" fmla="*/ 7 h 99"/>
                  <a:gd name="T24" fmla="*/ 7 w 168"/>
                  <a:gd name="T25" fmla="*/ 7 h 99"/>
                  <a:gd name="T26" fmla="*/ 7 w 168"/>
                  <a:gd name="T27" fmla="*/ 92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8" h="99">
                    <a:moveTo>
                      <a:pt x="165" y="99"/>
                    </a:moveTo>
                    <a:cubicBezTo>
                      <a:pt x="4" y="99"/>
                      <a:pt x="4" y="99"/>
                      <a:pt x="4" y="99"/>
                    </a:cubicBezTo>
                    <a:cubicBezTo>
                      <a:pt x="2" y="99"/>
                      <a:pt x="0" y="98"/>
                      <a:pt x="0" y="96"/>
                    </a:cubicBezTo>
                    <a:cubicBezTo>
                      <a:pt x="0" y="4"/>
                      <a:pt x="0" y="4"/>
                      <a:pt x="0" y="4"/>
                    </a:cubicBezTo>
                    <a:cubicBezTo>
                      <a:pt x="0" y="2"/>
                      <a:pt x="2" y="0"/>
                      <a:pt x="4" y="0"/>
                    </a:cubicBezTo>
                    <a:cubicBezTo>
                      <a:pt x="165" y="0"/>
                      <a:pt x="165" y="0"/>
                      <a:pt x="165" y="0"/>
                    </a:cubicBezTo>
                    <a:cubicBezTo>
                      <a:pt x="167" y="0"/>
                      <a:pt x="168" y="2"/>
                      <a:pt x="168" y="4"/>
                    </a:cubicBezTo>
                    <a:cubicBezTo>
                      <a:pt x="168" y="96"/>
                      <a:pt x="168" y="96"/>
                      <a:pt x="168" y="96"/>
                    </a:cubicBezTo>
                    <a:cubicBezTo>
                      <a:pt x="168" y="98"/>
                      <a:pt x="167" y="99"/>
                      <a:pt x="165" y="99"/>
                    </a:cubicBezTo>
                    <a:close/>
                    <a:moveTo>
                      <a:pt x="7" y="92"/>
                    </a:moveTo>
                    <a:cubicBezTo>
                      <a:pt x="161" y="92"/>
                      <a:pt x="161" y="92"/>
                      <a:pt x="161" y="92"/>
                    </a:cubicBezTo>
                    <a:cubicBezTo>
                      <a:pt x="161" y="7"/>
                      <a:pt x="161" y="7"/>
                      <a:pt x="161" y="7"/>
                    </a:cubicBezTo>
                    <a:cubicBezTo>
                      <a:pt x="7" y="7"/>
                      <a:pt x="7" y="7"/>
                      <a:pt x="7" y="7"/>
                    </a:cubicBezTo>
                    <a:lnTo>
                      <a:pt x="7" y="9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53575A"/>
                  </a:solidFill>
                  <a:effectLst/>
                  <a:uLnTx/>
                  <a:uFillTx/>
                  <a:latin typeface="Calibri" panose="020F0502020204030204"/>
                  <a:ea typeface="+mn-ea"/>
                  <a:cs typeface="+mn-cs"/>
                </a:endParaRPr>
              </a:p>
            </p:txBody>
          </p:sp>
        </p:grpSp>
      </p:grpSp>
      <p:sp>
        <p:nvSpPr>
          <p:cNvPr id="21" name="Text Placeholder 1">
            <a:extLst>
              <a:ext uri="{FF2B5EF4-FFF2-40B4-BE49-F238E27FC236}">
                <a16:creationId xmlns:a16="http://schemas.microsoft.com/office/drawing/2014/main" id="{3DF62735-A379-4D42-81A7-07BA5C46475F}"/>
              </a:ext>
            </a:extLst>
          </p:cNvPr>
          <p:cNvSpPr txBox="1">
            <a:spLocks/>
          </p:cNvSpPr>
          <p:nvPr/>
        </p:nvSpPr>
        <p:spPr>
          <a:xfrm>
            <a:off x="1464766" y="4427731"/>
            <a:ext cx="2057400" cy="510752"/>
          </a:xfrm>
          <a:prstGeom prst="rect">
            <a:avLst/>
          </a:prstGeom>
        </p:spPr>
        <p:txBody>
          <a:bodyPr/>
          <a:lstStyle>
            <a:lvl1pPr marL="0" indent="0" algn="l" defTabSz="914446" rtl="0" eaLnBrk="1" latinLnBrk="0" hangingPunct="1">
              <a:lnSpc>
                <a:spcPct val="100000"/>
              </a:lnSpc>
              <a:spcBef>
                <a:spcPts val="0"/>
              </a:spcBef>
              <a:buClr>
                <a:schemeClr val="tx1"/>
              </a:buClr>
              <a:buFontTx/>
              <a:buNone/>
              <a:defRPr sz="2400" kern="1200">
                <a:solidFill>
                  <a:schemeClr val="tx1"/>
                </a:solidFill>
                <a:latin typeface="+mj-lt"/>
                <a:ea typeface="+mn-ea"/>
                <a:cs typeface="+mn-cs"/>
              </a:defRPr>
            </a:lvl1pPr>
            <a:lvl2pPr marL="182889" indent="-182889" algn="l" defTabSz="914446" rtl="0" eaLnBrk="1" latinLnBrk="0" hangingPunct="1">
              <a:lnSpc>
                <a:spcPct val="100000"/>
              </a:lnSpc>
              <a:spcBef>
                <a:spcPts val="400"/>
              </a:spcBef>
              <a:spcAft>
                <a:spcPts val="400"/>
              </a:spcAft>
              <a:buClr>
                <a:schemeClr val="accent1"/>
              </a:buClr>
              <a:buFont typeface="Arial" panose="020B0604020202020204" pitchFamily="34" charset="0"/>
              <a:buChar char="•"/>
              <a:defRPr sz="1900" kern="1200">
                <a:solidFill>
                  <a:schemeClr val="tx1"/>
                </a:solidFill>
                <a:latin typeface="+mn-lt"/>
                <a:ea typeface="+mn-ea"/>
                <a:cs typeface="+mn-cs"/>
              </a:defRPr>
            </a:lvl2pPr>
            <a:lvl3pPr marL="365778" indent="-182889" algn="l" defTabSz="914446" rtl="0" eaLnBrk="1" latinLnBrk="0" hangingPunct="1">
              <a:lnSpc>
                <a:spcPct val="100000"/>
              </a:lnSpc>
              <a:spcBef>
                <a:spcPts val="400"/>
              </a:spcBef>
              <a:spcAft>
                <a:spcPts val="400"/>
              </a:spcAft>
              <a:buClr>
                <a:schemeClr val="accent1"/>
              </a:buClr>
              <a:buFont typeface="Arial" panose="020B0604020202020204" pitchFamily="34" charset="0"/>
              <a:buChar char="•"/>
              <a:defRPr sz="1600" kern="1200">
                <a:solidFill>
                  <a:schemeClr val="tx1"/>
                </a:solidFill>
                <a:latin typeface="+mn-lt"/>
                <a:ea typeface="+mn-ea"/>
                <a:cs typeface="+mn-cs"/>
              </a:defRPr>
            </a:lvl3pPr>
            <a:lvl4pPr marL="548667" indent="-182889" algn="l" defTabSz="914446" rtl="0" eaLnBrk="1" latinLnBrk="0" hangingPunct="1">
              <a:lnSpc>
                <a:spcPct val="100000"/>
              </a:lnSpc>
              <a:spcBef>
                <a:spcPts val="400"/>
              </a:spcBef>
              <a:spcAft>
                <a:spcPts val="400"/>
              </a:spcAft>
              <a:buClr>
                <a:schemeClr val="accent1"/>
              </a:buClr>
              <a:buFont typeface="Arial" panose="020B0604020202020204" pitchFamily="34" charset="0"/>
              <a:buChar char="•"/>
              <a:defRPr sz="1300" kern="1200">
                <a:solidFill>
                  <a:schemeClr val="tx1"/>
                </a:solidFill>
                <a:latin typeface="+mn-lt"/>
                <a:ea typeface="+mn-ea"/>
                <a:cs typeface="+mn-cs"/>
              </a:defRPr>
            </a:lvl4pPr>
            <a:lvl5pPr marL="731557" indent="-182889" algn="l" defTabSz="914446" rtl="0" eaLnBrk="1" latinLnBrk="0" hangingPunct="1">
              <a:lnSpc>
                <a:spcPct val="100000"/>
              </a:lnSpc>
              <a:spcBef>
                <a:spcPts val="400"/>
              </a:spcBef>
              <a:spcAft>
                <a:spcPts val="400"/>
              </a:spcAft>
              <a:buClr>
                <a:schemeClr val="accent1"/>
              </a:buClr>
              <a:buFont typeface="Arial" panose="020B0604020202020204" pitchFamily="34" charset="0"/>
              <a:buChar char="•"/>
              <a:defRPr sz="1300" kern="1200" baseline="0">
                <a:solidFill>
                  <a:schemeClr val="tx1"/>
                </a:solidFill>
                <a:latin typeface="+mn-lt"/>
                <a:ea typeface="+mn-ea"/>
                <a:cs typeface="+mn-cs"/>
              </a:defRPr>
            </a:lvl5pPr>
            <a:lvl6pPr marL="914446" indent="-182889" algn="l" defTabSz="914446" rtl="0" eaLnBrk="1" latinLnBrk="0" hangingPunct="1">
              <a:lnSpc>
                <a:spcPct val="100000"/>
              </a:lnSpc>
              <a:spcBef>
                <a:spcPts val="400"/>
              </a:spcBef>
              <a:spcAft>
                <a:spcPts val="400"/>
              </a:spcAft>
              <a:buClr>
                <a:schemeClr val="accent1"/>
              </a:buClr>
              <a:buFont typeface="Arial" panose="020B0604020202020204" pitchFamily="34" charset="0"/>
              <a:buChar char="•"/>
              <a:defRPr sz="1300" kern="1200">
                <a:solidFill>
                  <a:schemeClr val="tx1"/>
                </a:solidFill>
                <a:latin typeface="+mn-lt"/>
                <a:ea typeface="+mn-ea"/>
                <a:cs typeface="+mn-cs"/>
              </a:defRPr>
            </a:lvl6pPr>
            <a:lvl7pPr marL="1097335" indent="-182889" algn="l" defTabSz="914446" rtl="0" eaLnBrk="1" latinLnBrk="0" hangingPunct="1">
              <a:lnSpc>
                <a:spcPct val="100000"/>
              </a:lnSpc>
              <a:spcBef>
                <a:spcPts val="400"/>
              </a:spcBef>
              <a:spcAft>
                <a:spcPts val="400"/>
              </a:spcAft>
              <a:buClr>
                <a:schemeClr val="accent1"/>
              </a:buClr>
              <a:buFont typeface="Arial" panose="020B0604020202020204" pitchFamily="34" charset="0"/>
              <a:buChar char="•"/>
              <a:defRPr sz="1300" kern="1200">
                <a:solidFill>
                  <a:schemeClr val="tx1"/>
                </a:solidFill>
                <a:latin typeface="+mn-lt"/>
                <a:ea typeface="+mn-ea"/>
                <a:cs typeface="+mn-cs"/>
              </a:defRPr>
            </a:lvl7pPr>
            <a:lvl8pPr marL="1280224" indent="-182889" algn="l" defTabSz="914446" rtl="0" eaLnBrk="1" latinLnBrk="0" hangingPunct="1">
              <a:lnSpc>
                <a:spcPct val="100000"/>
              </a:lnSpc>
              <a:spcBef>
                <a:spcPts val="400"/>
              </a:spcBef>
              <a:spcAft>
                <a:spcPts val="400"/>
              </a:spcAft>
              <a:buClr>
                <a:schemeClr val="accent1"/>
              </a:buClr>
              <a:buFont typeface="Arial" panose="020B0604020202020204" pitchFamily="34" charset="0"/>
              <a:buChar char="•"/>
              <a:defRPr sz="1300" kern="1200">
                <a:solidFill>
                  <a:schemeClr val="tx1"/>
                </a:solidFill>
                <a:latin typeface="+mn-lt"/>
                <a:ea typeface="+mn-ea"/>
                <a:cs typeface="+mn-cs"/>
              </a:defRPr>
            </a:lvl8pPr>
            <a:lvl9pPr marL="1280224" indent="0" algn="l" defTabSz="914446" rtl="0" eaLnBrk="1" latinLnBrk="0" hangingPunct="1">
              <a:lnSpc>
                <a:spcPct val="90000"/>
              </a:lnSpc>
              <a:spcBef>
                <a:spcPts val="500"/>
              </a:spcBef>
              <a:buClr>
                <a:schemeClr val="accent1"/>
              </a:buClr>
              <a:buFont typeface="Arial" panose="020B0604020202020204" pitchFamily="34" charset="0"/>
              <a:buNone/>
              <a:defRPr sz="1333" kern="1200">
                <a:solidFill>
                  <a:schemeClr val="tx1"/>
                </a:solidFill>
                <a:latin typeface="+mn-lt"/>
                <a:ea typeface="+mn-ea"/>
                <a:cs typeface="+mn-cs"/>
              </a:defRPr>
            </a:lvl9pPr>
          </a:lstStyle>
          <a:p>
            <a:pPr marL="234950" marR="0" lvl="0" indent="-234950" algn="l" defTabSz="914446" rtl="0" eaLnBrk="1" fontAlgn="auto" latinLnBrk="0" hangingPunct="1">
              <a:lnSpc>
                <a:spcPct val="100000"/>
              </a:lnSpc>
              <a:spcBef>
                <a:spcPts val="400"/>
              </a:spcBef>
              <a:spcAft>
                <a:spcPts val="400"/>
              </a:spcAft>
              <a:buClr>
                <a:srgbClr val="53575A"/>
              </a:buClr>
              <a:buSzTx/>
              <a:buFont typeface="Wingdings" panose="05000000000000000000" pitchFamily="2" charset="2"/>
              <a:buChar char="ü"/>
              <a:tabLst/>
              <a:defRPr/>
            </a:pPr>
            <a:r>
              <a:rPr kumimoji="0" lang="en-US" sz="1900" b="0" i="0" u="none" strike="noStrike" kern="1200" cap="none" spc="0" normalizeH="0" baseline="0" noProof="0" dirty="0">
                <a:ln>
                  <a:noFill/>
                </a:ln>
                <a:solidFill>
                  <a:srgbClr val="53575A"/>
                </a:solidFill>
                <a:effectLst/>
                <a:uLnTx/>
                <a:uFillTx/>
                <a:latin typeface="Calibri" panose="020F0502020204030204"/>
                <a:ea typeface="+mn-ea"/>
                <a:cs typeface="+mn-cs"/>
              </a:rPr>
              <a:t>One user ID </a:t>
            </a:r>
            <a:br>
              <a:rPr kumimoji="0" lang="en-US" sz="1900" b="0" i="0" u="none" strike="noStrike" kern="1200" cap="none" spc="0" normalizeH="0" baseline="0" noProof="0" dirty="0">
                <a:ln>
                  <a:noFill/>
                </a:ln>
                <a:solidFill>
                  <a:srgbClr val="53575A"/>
                </a:solidFill>
                <a:effectLst/>
                <a:uLnTx/>
                <a:uFillTx/>
                <a:latin typeface="Calibri" panose="020F0502020204030204"/>
                <a:ea typeface="+mn-ea"/>
                <a:cs typeface="+mn-cs"/>
              </a:rPr>
            </a:br>
            <a:r>
              <a:rPr kumimoji="0" lang="en-US" sz="1900" b="0" i="0" u="none" strike="noStrike" kern="1200" cap="none" spc="0" normalizeH="0" baseline="0" noProof="0" dirty="0">
                <a:ln>
                  <a:noFill/>
                </a:ln>
                <a:solidFill>
                  <a:srgbClr val="53575A"/>
                </a:solidFill>
                <a:effectLst/>
                <a:uLnTx/>
                <a:uFillTx/>
                <a:latin typeface="Calibri" panose="020F0502020204030204"/>
                <a:ea typeface="+mn-ea"/>
                <a:cs typeface="+mn-cs"/>
              </a:rPr>
              <a:t>and password, many payers</a:t>
            </a:r>
            <a:endParaRPr kumimoji="0" lang="en-US" sz="2400" b="0" i="0" u="none" strike="noStrike" kern="1200" cap="none" spc="0" normalizeH="0" baseline="0" noProof="0" dirty="0">
              <a:ln>
                <a:noFill/>
              </a:ln>
              <a:solidFill>
                <a:srgbClr val="53575A"/>
              </a:solidFill>
              <a:effectLst/>
              <a:uLnTx/>
              <a:uFillTx/>
              <a:latin typeface="Calibri Light" panose="020F0302020204030204"/>
              <a:ea typeface="+mn-ea"/>
              <a:cs typeface="+mn-cs"/>
            </a:endParaRPr>
          </a:p>
        </p:txBody>
      </p:sp>
      <p:grpSp>
        <p:nvGrpSpPr>
          <p:cNvPr id="31" name="Group 30"/>
          <p:cNvGrpSpPr/>
          <p:nvPr/>
        </p:nvGrpSpPr>
        <p:grpSpPr>
          <a:xfrm>
            <a:off x="3378708" y="4427731"/>
            <a:ext cx="2377748" cy="924116"/>
            <a:chOff x="3378708" y="4427731"/>
            <a:chExt cx="2377748" cy="924116"/>
          </a:xfrm>
        </p:grpSpPr>
        <p:sp>
          <p:nvSpPr>
            <p:cNvPr id="22" name="Text Placeholder 1">
              <a:extLst>
                <a:ext uri="{FF2B5EF4-FFF2-40B4-BE49-F238E27FC236}">
                  <a16:creationId xmlns:a16="http://schemas.microsoft.com/office/drawing/2014/main" id="{3DF62735-A379-4D42-81A7-07BA5C46475F}"/>
                </a:ext>
              </a:extLst>
            </p:cNvPr>
            <p:cNvSpPr txBox="1">
              <a:spLocks/>
            </p:cNvSpPr>
            <p:nvPr/>
          </p:nvSpPr>
          <p:spPr>
            <a:xfrm>
              <a:off x="3511255" y="4427731"/>
              <a:ext cx="2245201" cy="609600"/>
            </a:xfrm>
            <a:prstGeom prst="rect">
              <a:avLst/>
            </a:prstGeom>
          </p:spPr>
          <p:txBody>
            <a:bodyPr/>
            <a:lstStyle>
              <a:lvl1pPr marL="0" indent="0" algn="l" defTabSz="914446" rtl="0" eaLnBrk="1" latinLnBrk="0" hangingPunct="1">
                <a:lnSpc>
                  <a:spcPct val="100000"/>
                </a:lnSpc>
                <a:spcBef>
                  <a:spcPts val="0"/>
                </a:spcBef>
                <a:buClr>
                  <a:schemeClr val="tx1"/>
                </a:buClr>
                <a:buFontTx/>
                <a:buNone/>
                <a:defRPr sz="2400" kern="1200">
                  <a:solidFill>
                    <a:schemeClr val="tx1"/>
                  </a:solidFill>
                  <a:latin typeface="+mj-lt"/>
                  <a:ea typeface="+mn-ea"/>
                  <a:cs typeface="+mn-cs"/>
                </a:defRPr>
              </a:lvl1pPr>
              <a:lvl2pPr marL="182889" indent="-182889" algn="l" defTabSz="914446" rtl="0" eaLnBrk="1" latinLnBrk="0" hangingPunct="1">
                <a:lnSpc>
                  <a:spcPct val="100000"/>
                </a:lnSpc>
                <a:spcBef>
                  <a:spcPts val="400"/>
                </a:spcBef>
                <a:spcAft>
                  <a:spcPts val="400"/>
                </a:spcAft>
                <a:buClr>
                  <a:schemeClr val="accent1"/>
                </a:buClr>
                <a:buFont typeface="Arial" panose="020B0604020202020204" pitchFamily="34" charset="0"/>
                <a:buChar char="•"/>
                <a:defRPr sz="1900" kern="1200">
                  <a:solidFill>
                    <a:schemeClr val="tx1"/>
                  </a:solidFill>
                  <a:latin typeface="+mn-lt"/>
                  <a:ea typeface="+mn-ea"/>
                  <a:cs typeface="+mn-cs"/>
                </a:defRPr>
              </a:lvl2pPr>
              <a:lvl3pPr marL="365778" indent="-182889" algn="l" defTabSz="914446" rtl="0" eaLnBrk="1" latinLnBrk="0" hangingPunct="1">
                <a:lnSpc>
                  <a:spcPct val="100000"/>
                </a:lnSpc>
                <a:spcBef>
                  <a:spcPts val="400"/>
                </a:spcBef>
                <a:spcAft>
                  <a:spcPts val="400"/>
                </a:spcAft>
                <a:buClr>
                  <a:schemeClr val="accent1"/>
                </a:buClr>
                <a:buFont typeface="Arial" panose="020B0604020202020204" pitchFamily="34" charset="0"/>
                <a:buChar char="•"/>
                <a:defRPr sz="1600" kern="1200">
                  <a:solidFill>
                    <a:schemeClr val="tx1"/>
                  </a:solidFill>
                  <a:latin typeface="+mn-lt"/>
                  <a:ea typeface="+mn-ea"/>
                  <a:cs typeface="+mn-cs"/>
                </a:defRPr>
              </a:lvl3pPr>
              <a:lvl4pPr marL="548667" indent="-182889" algn="l" defTabSz="914446" rtl="0" eaLnBrk="1" latinLnBrk="0" hangingPunct="1">
                <a:lnSpc>
                  <a:spcPct val="100000"/>
                </a:lnSpc>
                <a:spcBef>
                  <a:spcPts val="400"/>
                </a:spcBef>
                <a:spcAft>
                  <a:spcPts val="400"/>
                </a:spcAft>
                <a:buClr>
                  <a:schemeClr val="accent1"/>
                </a:buClr>
                <a:buFont typeface="Arial" panose="020B0604020202020204" pitchFamily="34" charset="0"/>
                <a:buChar char="•"/>
                <a:defRPr sz="1300" kern="1200">
                  <a:solidFill>
                    <a:schemeClr val="tx1"/>
                  </a:solidFill>
                  <a:latin typeface="+mn-lt"/>
                  <a:ea typeface="+mn-ea"/>
                  <a:cs typeface="+mn-cs"/>
                </a:defRPr>
              </a:lvl4pPr>
              <a:lvl5pPr marL="731557" indent="-182889" algn="l" defTabSz="914446" rtl="0" eaLnBrk="1" latinLnBrk="0" hangingPunct="1">
                <a:lnSpc>
                  <a:spcPct val="100000"/>
                </a:lnSpc>
                <a:spcBef>
                  <a:spcPts val="400"/>
                </a:spcBef>
                <a:spcAft>
                  <a:spcPts val="400"/>
                </a:spcAft>
                <a:buClr>
                  <a:schemeClr val="accent1"/>
                </a:buClr>
                <a:buFont typeface="Arial" panose="020B0604020202020204" pitchFamily="34" charset="0"/>
                <a:buChar char="•"/>
                <a:defRPr sz="1300" kern="1200" baseline="0">
                  <a:solidFill>
                    <a:schemeClr val="tx1"/>
                  </a:solidFill>
                  <a:latin typeface="+mn-lt"/>
                  <a:ea typeface="+mn-ea"/>
                  <a:cs typeface="+mn-cs"/>
                </a:defRPr>
              </a:lvl5pPr>
              <a:lvl6pPr marL="914446" indent="-182889" algn="l" defTabSz="914446" rtl="0" eaLnBrk="1" latinLnBrk="0" hangingPunct="1">
                <a:lnSpc>
                  <a:spcPct val="100000"/>
                </a:lnSpc>
                <a:spcBef>
                  <a:spcPts val="400"/>
                </a:spcBef>
                <a:spcAft>
                  <a:spcPts val="400"/>
                </a:spcAft>
                <a:buClr>
                  <a:schemeClr val="accent1"/>
                </a:buClr>
                <a:buFont typeface="Arial" panose="020B0604020202020204" pitchFamily="34" charset="0"/>
                <a:buChar char="•"/>
                <a:defRPr sz="1300" kern="1200">
                  <a:solidFill>
                    <a:schemeClr val="tx1"/>
                  </a:solidFill>
                  <a:latin typeface="+mn-lt"/>
                  <a:ea typeface="+mn-ea"/>
                  <a:cs typeface="+mn-cs"/>
                </a:defRPr>
              </a:lvl6pPr>
              <a:lvl7pPr marL="1097335" indent="-182889" algn="l" defTabSz="914446" rtl="0" eaLnBrk="1" latinLnBrk="0" hangingPunct="1">
                <a:lnSpc>
                  <a:spcPct val="100000"/>
                </a:lnSpc>
                <a:spcBef>
                  <a:spcPts val="400"/>
                </a:spcBef>
                <a:spcAft>
                  <a:spcPts val="400"/>
                </a:spcAft>
                <a:buClr>
                  <a:schemeClr val="accent1"/>
                </a:buClr>
                <a:buFont typeface="Arial" panose="020B0604020202020204" pitchFamily="34" charset="0"/>
                <a:buChar char="•"/>
                <a:defRPr sz="1300" kern="1200">
                  <a:solidFill>
                    <a:schemeClr val="tx1"/>
                  </a:solidFill>
                  <a:latin typeface="+mn-lt"/>
                  <a:ea typeface="+mn-ea"/>
                  <a:cs typeface="+mn-cs"/>
                </a:defRPr>
              </a:lvl7pPr>
              <a:lvl8pPr marL="1280224" indent="-182889" algn="l" defTabSz="914446" rtl="0" eaLnBrk="1" latinLnBrk="0" hangingPunct="1">
                <a:lnSpc>
                  <a:spcPct val="100000"/>
                </a:lnSpc>
                <a:spcBef>
                  <a:spcPts val="400"/>
                </a:spcBef>
                <a:spcAft>
                  <a:spcPts val="400"/>
                </a:spcAft>
                <a:buClr>
                  <a:schemeClr val="accent1"/>
                </a:buClr>
                <a:buFont typeface="Arial" panose="020B0604020202020204" pitchFamily="34" charset="0"/>
                <a:buChar char="•"/>
                <a:defRPr sz="1300" kern="1200">
                  <a:solidFill>
                    <a:schemeClr val="tx1"/>
                  </a:solidFill>
                  <a:latin typeface="+mn-lt"/>
                  <a:ea typeface="+mn-ea"/>
                  <a:cs typeface="+mn-cs"/>
                </a:defRPr>
              </a:lvl8pPr>
              <a:lvl9pPr marL="1280224" indent="0" algn="l" defTabSz="914446" rtl="0" eaLnBrk="1" latinLnBrk="0" hangingPunct="1">
                <a:lnSpc>
                  <a:spcPct val="90000"/>
                </a:lnSpc>
                <a:spcBef>
                  <a:spcPts val="500"/>
                </a:spcBef>
                <a:buClr>
                  <a:schemeClr val="accent1"/>
                </a:buClr>
                <a:buFont typeface="Arial" panose="020B0604020202020204" pitchFamily="34" charset="0"/>
                <a:buNone/>
                <a:defRPr sz="1333" kern="1200">
                  <a:solidFill>
                    <a:schemeClr val="tx1"/>
                  </a:solidFill>
                  <a:latin typeface="+mn-lt"/>
                  <a:ea typeface="+mn-ea"/>
                  <a:cs typeface="+mn-cs"/>
                </a:defRPr>
              </a:lvl9pPr>
            </a:lstStyle>
            <a:p>
              <a:pPr marL="234950" marR="0" lvl="0" indent="-234950" algn="l" defTabSz="914446" rtl="0" eaLnBrk="1" fontAlgn="auto" latinLnBrk="0" hangingPunct="1">
                <a:lnSpc>
                  <a:spcPct val="100000"/>
                </a:lnSpc>
                <a:spcBef>
                  <a:spcPts val="400"/>
                </a:spcBef>
                <a:spcAft>
                  <a:spcPts val="400"/>
                </a:spcAft>
                <a:buClr>
                  <a:srgbClr val="53575A"/>
                </a:buClr>
                <a:buSzTx/>
                <a:buFont typeface="Wingdings" panose="05000000000000000000" pitchFamily="2" charset="2"/>
                <a:buChar char="ü"/>
                <a:tabLst/>
                <a:defRPr/>
              </a:pPr>
              <a:r>
                <a:rPr kumimoji="0" lang="en-US" sz="1900" b="0" i="0" u="none" strike="noStrike" kern="1200" cap="none" spc="0" normalizeH="0" baseline="0" noProof="0" dirty="0">
                  <a:ln>
                    <a:noFill/>
                  </a:ln>
                  <a:solidFill>
                    <a:srgbClr val="53575A"/>
                  </a:solidFill>
                  <a:effectLst/>
                  <a:uLnTx/>
                  <a:uFillTx/>
                  <a:latin typeface="Calibri" panose="020F0502020204030204"/>
                  <a:ea typeface="+mn-ea"/>
                  <a:cs typeface="+mn-cs"/>
                </a:rPr>
                <a:t>Up-to-date </a:t>
              </a:r>
              <a:br>
                <a:rPr kumimoji="0" lang="en-US" sz="1900" b="0" i="0" u="none" strike="noStrike" kern="1200" cap="none" spc="0" normalizeH="0" baseline="0" noProof="0" dirty="0">
                  <a:ln>
                    <a:noFill/>
                  </a:ln>
                  <a:solidFill>
                    <a:srgbClr val="53575A"/>
                  </a:solidFill>
                  <a:effectLst/>
                  <a:uLnTx/>
                  <a:uFillTx/>
                  <a:latin typeface="Calibri" panose="020F0502020204030204"/>
                  <a:ea typeface="+mn-ea"/>
                  <a:cs typeface="+mn-cs"/>
                </a:rPr>
              </a:br>
              <a:r>
                <a:rPr kumimoji="0" lang="en-US" sz="1900" b="0" i="0" u="none" strike="noStrike" kern="1200" cap="none" spc="0" normalizeH="0" baseline="0" noProof="0" dirty="0">
                  <a:ln>
                    <a:noFill/>
                  </a:ln>
                  <a:solidFill>
                    <a:srgbClr val="53575A"/>
                  </a:solidFill>
                  <a:effectLst/>
                  <a:uLnTx/>
                  <a:uFillTx/>
                  <a:latin typeface="Calibri" panose="020F0502020204030204"/>
                  <a:ea typeface="+mn-ea"/>
                  <a:cs typeface="+mn-cs"/>
                </a:rPr>
                <a:t>and user-friendly interface</a:t>
              </a:r>
              <a:endParaRPr kumimoji="0" lang="en-US" sz="2400" b="0" i="0" u="none" strike="noStrike" kern="1200" cap="none" spc="0" normalizeH="0" baseline="0" noProof="0" dirty="0">
                <a:ln>
                  <a:noFill/>
                </a:ln>
                <a:solidFill>
                  <a:srgbClr val="53575A"/>
                </a:solidFill>
                <a:effectLst/>
                <a:uLnTx/>
                <a:uFillTx/>
                <a:latin typeface="Calibri Light" panose="020F0302020204030204"/>
                <a:ea typeface="+mn-ea"/>
                <a:cs typeface="+mn-cs"/>
              </a:endParaRPr>
            </a:p>
          </p:txBody>
        </p:sp>
        <p:cxnSp>
          <p:nvCxnSpPr>
            <p:cNvPr id="26" name="Straight Connector 25"/>
            <p:cNvCxnSpPr/>
            <p:nvPr/>
          </p:nvCxnSpPr>
          <p:spPr>
            <a:xfrm>
              <a:off x="3378708" y="4525118"/>
              <a:ext cx="0" cy="826729"/>
            </a:xfrm>
            <a:prstGeom prst="line">
              <a:avLst/>
            </a:prstGeom>
            <a:ln w="25400" cap="sq">
              <a:solidFill>
                <a:schemeClr val="accent1"/>
              </a:solidFill>
              <a:bevel/>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32" name="Group 31"/>
          <p:cNvGrpSpPr/>
          <p:nvPr/>
        </p:nvGrpSpPr>
        <p:grpSpPr>
          <a:xfrm>
            <a:off x="5706098" y="4427731"/>
            <a:ext cx="2320810" cy="891647"/>
            <a:chOff x="5706098" y="4427731"/>
            <a:chExt cx="2320810" cy="891647"/>
          </a:xfrm>
        </p:grpSpPr>
        <p:sp>
          <p:nvSpPr>
            <p:cNvPr id="20" name="Text Placeholder 1">
              <a:extLst>
                <a:ext uri="{FF2B5EF4-FFF2-40B4-BE49-F238E27FC236}">
                  <a16:creationId xmlns:a16="http://schemas.microsoft.com/office/drawing/2014/main" id="{3DF62735-A379-4D42-81A7-07BA5C46475F}"/>
                </a:ext>
              </a:extLst>
            </p:cNvPr>
            <p:cNvSpPr txBox="1">
              <a:spLocks/>
            </p:cNvSpPr>
            <p:nvPr/>
          </p:nvSpPr>
          <p:spPr>
            <a:xfrm>
              <a:off x="5817108" y="4427731"/>
              <a:ext cx="2209800" cy="478284"/>
            </a:xfrm>
            <a:prstGeom prst="rect">
              <a:avLst/>
            </a:prstGeom>
          </p:spPr>
          <p:txBody>
            <a:bodyPr/>
            <a:lstStyle>
              <a:lvl1pPr marL="0" indent="0" algn="l" defTabSz="914446" rtl="0" eaLnBrk="1" latinLnBrk="0" hangingPunct="1">
                <a:lnSpc>
                  <a:spcPct val="100000"/>
                </a:lnSpc>
                <a:spcBef>
                  <a:spcPts val="0"/>
                </a:spcBef>
                <a:buClr>
                  <a:schemeClr val="tx1"/>
                </a:buClr>
                <a:buFontTx/>
                <a:buNone/>
                <a:defRPr sz="2400" kern="1200">
                  <a:solidFill>
                    <a:schemeClr val="tx1"/>
                  </a:solidFill>
                  <a:latin typeface="+mj-lt"/>
                  <a:ea typeface="+mn-ea"/>
                  <a:cs typeface="+mn-cs"/>
                </a:defRPr>
              </a:lvl1pPr>
              <a:lvl2pPr marL="182889" indent="-182889" algn="l" defTabSz="914446" rtl="0" eaLnBrk="1" latinLnBrk="0" hangingPunct="1">
                <a:lnSpc>
                  <a:spcPct val="100000"/>
                </a:lnSpc>
                <a:spcBef>
                  <a:spcPts val="400"/>
                </a:spcBef>
                <a:spcAft>
                  <a:spcPts val="400"/>
                </a:spcAft>
                <a:buClr>
                  <a:schemeClr val="accent1"/>
                </a:buClr>
                <a:buFont typeface="Arial" panose="020B0604020202020204" pitchFamily="34" charset="0"/>
                <a:buChar char="•"/>
                <a:defRPr sz="1900" kern="1200">
                  <a:solidFill>
                    <a:schemeClr val="tx1"/>
                  </a:solidFill>
                  <a:latin typeface="+mn-lt"/>
                  <a:ea typeface="+mn-ea"/>
                  <a:cs typeface="+mn-cs"/>
                </a:defRPr>
              </a:lvl2pPr>
              <a:lvl3pPr marL="365778" indent="-182889" algn="l" defTabSz="914446" rtl="0" eaLnBrk="1" latinLnBrk="0" hangingPunct="1">
                <a:lnSpc>
                  <a:spcPct val="100000"/>
                </a:lnSpc>
                <a:spcBef>
                  <a:spcPts val="400"/>
                </a:spcBef>
                <a:spcAft>
                  <a:spcPts val="400"/>
                </a:spcAft>
                <a:buClr>
                  <a:schemeClr val="accent1"/>
                </a:buClr>
                <a:buFont typeface="Arial" panose="020B0604020202020204" pitchFamily="34" charset="0"/>
                <a:buChar char="•"/>
                <a:defRPr sz="1600" kern="1200">
                  <a:solidFill>
                    <a:schemeClr val="tx1"/>
                  </a:solidFill>
                  <a:latin typeface="+mn-lt"/>
                  <a:ea typeface="+mn-ea"/>
                  <a:cs typeface="+mn-cs"/>
                </a:defRPr>
              </a:lvl3pPr>
              <a:lvl4pPr marL="548667" indent="-182889" algn="l" defTabSz="914446" rtl="0" eaLnBrk="1" latinLnBrk="0" hangingPunct="1">
                <a:lnSpc>
                  <a:spcPct val="100000"/>
                </a:lnSpc>
                <a:spcBef>
                  <a:spcPts val="400"/>
                </a:spcBef>
                <a:spcAft>
                  <a:spcPts val="400"/>
                </a:spcAft>
                <a:buClr>
                  <a:schemeClr val="accent1"/>
                </a:buClr>
                <a:buFont typeface="Arial" panose="020B0604020202020204" pitchFamily="34" charset="0"/>
                <a:buChar char="•"/>
                <a:defRPr sz="1300" kern="1200">
                  <a:solidFill>
                    <a:schemeClr val="tx1"/>
                  </a:solidFill>
                  <a:latin typeface="+mn-lt"/>
                  <a:ea typeface="+mn-ea"/>
                  <a:cs typeface="+mn-cs"/>
                </a:defRPr>
              </a:lvl4pPr>
              <a:lvl5pPr marL="731557" indent="-182889" algn="l" defTabSz="914446" rtl="0" eaLnBrk="1" latinLnBrk="0" hangingPunct="1">
                <a:lnSpc>
                  <a:spcPct val="100000"/>
                </a:lnSpc>
                <a:spcBef>
                  <a:spcPts val="400"/>
                </a:spcBef>
                <a:spcAft>
                  <a:spcPts val="400"/>
                </a:spcAft>
                <a:buClr>
                  <a:schemeClr val="accent1"/>
                </a:buClr>
                <a:buFont typeface="Arial" panose="020B0604020202020204" pitchFamily="34" charset="0"/>
                <a:buChar char="•"/>
                <a:defRPr sz="1300" kern="1200" baseline="0">
                  <a:solidFill>
                    <a:schemeClr val="tx1"/>
                  </a:solidFill>
                  <a:latin typeface="+mn-lt"/>
                  <a:ea typeface="+mn-ea"/>
                  <a:cs typeface="+mn-cs"/>
                </a:defRPr>
              </a:lvl5pPr>
              <a:lvl6pPr marL="914446" indent="-182889" algn="l" defTabSz="914446" rtl="0" eaLnBrk="1" latinLnBrk="0" hangingPunct="1">
                <a:lnSpc>
                  <a:spcPct val="100000"/>
                </a:lnSpc>
                <a:spcBef>
                  <a:spcPts val="400"/>
                </a:spcBef>
                <a:spcAft>
                  <a:spcPts val="400"/>
                </a:spcAft>
                <a:buClr>
                  <a:schemeClr val="accent1"/>
                </a:buClr>
                <a:buFont typeface="Arial" panose="020B0604020202020204" pitchFamily="34" charset="0"/>
                <a:buChar char="•"/>
                <a:defRPr sz="1300" kern="1200">
                  <a:solidFill>
                    <a:schemeClr val="tx1"/>
                  </a:solidFill>
                  <a:latin typeface="+mn-lt"/>
                  <a:ea typeface="+mn-ea"/>
                  <a:cs typeface="+mn-cs"/>
                </a:defRPr>
              </a:lvl6pPr>
              <a:lvl7pPr marL="1097335" indent="-182889" algn="l" defTabSz="914446" rtl="0" eaLnBrk="1" latinLnBrk="0" hangingPunct="1">
                <a:lnSpc>
                  <a:spcPct val="100000"/>
                </a:lnSpc>
                <a:spcBef>
                  <a:spcPts val="400"/>
                </a:spcBef>
                <a:spcAft>
                  <a:spcPts val="400"/>
                </a:spcAft>
                <a:buClr>
                  <a:schemeClr val="accent1"/>
                </a:buClr>
                <a:buFont typeface="Arial" panose="020B0604020202020204" pitchFamily="34" charset="0"/>
                <a:buChar char="•"/>
                <a:defRPr sz="1300" kern="1200">
                  <a:solidFill>
                    <a:schemeClr val="tx1"/>
                  </a:solidFill>
                  <a:latin typeface="+mn-lt"/>
                  <a:ea typeface="+mn-ea"/>
                  <a:cs typeface="+mn-cs"/>
                </a:defRPr>
              </a:lvl7pPr>
              <a:lvl8pPr marL="1280224" indent="-182889" algn="l" defTabSz="914446" rtl="0" eaLnBrk="1" latinLnBrk="0" hangingPunct="1">
                <a:lnSpc>
                  <a:spcPct val="100000"/>
                </a:lnSpc>
                <a:spcBef>
                  <a:spcPts val="400"/>
                </a:spcBef>
                <a:spcAft>
                  <a:spcPts val="400"/>
                </a:spcAft>
                <a:buClr>
                  <a:schemeClr val="accent1"/>
                </a:buClr>
                <a:buFont typeface="Arial" panose="020B0604020202020204" pitchFamily="34" charset="0"/>
                <a:buChar char="•"/>
                <a:defRPr sz="1300" kern="1200">
                  <a:solidFill>
                    <a:schemeClr val="tx1"/>
                  </a:solidFill>
                  <a:latin typeface="+mn-lt"/>
                  <a:ea typeface="+mn-ea"/>
                  <a:cs typeface="+mn-cs"/>
                </a:defRPr>
              </a:lvl8pPr>
              <a:lvl9pPr marL="1280224" indent="0" algn="l" defTabSz="914446" rtl="0" eaLnBrk="1" latinLnBrk="0" hangingPunct="1">
                <a:lnSpc>
                  <a:spcPct val="90000"/>
                </a:lnSpc>
                <a:spcBef>
                  <a:spcPts val="500"/>
                </a:spcBef>
                <a:buClr>
                  <a:schemeClr val="accent1"/>
                </a:buClr>
                <a:buFont typeface="Arial" panose="020B0604020202020204" pitchFamily="34" charset="0"/>
                <a:buNone/>
                <a:defRPr sz="1333" kern="1200">
                  <a:solidFill>
                    <a:schemeClr val="tx1"/>
                  </a:solidFill>
                  <a:latin typeface="+mn-lt"/>
                  <a:ea typeface="+mn-ea"/>
                  <a:cs typeface="+mn-cs"/>
                </a:defRPr>
              </a:lvl9pPr>
            </a:lstStyle>
            <a:p>
              <a:pPr marL="234950" marR="0" lvl="0" indent="-234950" algn="l" defTabSz="914446" rtl="0" eaLnBrk="1" fontAlgn="auto" latinLnBrk="0" hangingPunct="1">
                <a:lnSpc>
                  <a:spcPct val="100000"/>
                </a:lnSpc>
                <a:spcBef>
                  <a:spcPts val="400"/>
                </a:spcBef>
                <a:spcAft>
                  <a:spcPts val="400"/>
                </a:spcAft>
                <a:buClr>
                  <a:srgbClr val="53575A"/>
                </a:buClr>
                <a:buSzTx/>
                <a:buFont typeface="Wingdings" panose="05000000000000000000" pitchFamily="2" charset="2"/>
                <a:buChar char="ü"/>
                <a:tabLst/>
                <a:defRPr/>
              </a:pPr>
              <a:r>
                <a:rPr kumimoji="0" lang="en-US" sz="1900" b="0" i="0" u="none" strike="noStrike" kern="1200" cap="none" spc="0" normalizeH="0" baseline="0" noProof="0" dirty="0">
                  <a:ln>
                    <a:noFill/>
                  </a:ln>
                  <a:solidFill>
                    <a:srgbClr val="53575A"/>
                  </a:solidFill>
                  <a:effectLst/>
                  <a:uLnTx/>
                  <a:uFillTx/>
                  <a:latin typeface="Calibri" panose="020F0502020204030204"/>
                  <a:ea typeface="+mn-ea"/>
                  <a:cs typeface="+mn-cs"/>
                </a:rPr>
                <a:t>No cost to register or </a:t>
              </a:r>
              <a:br>
                <a:rPr kumimoji="0" lang="en-US" sz="1900" b="0" i="0" u="none" strike="noStrike" kern="1200" cap="none" spc="0" normalizeH="0" baseline="0" noProof="0" dirty="0">
                  <a:ln>
                    <a:noFill/>
                  </a:ln>
                  <a:solidFill>
                    <a:srgbClr val="53575A"/>
                  </a:solidFill>
                  <a:effectLst/>
                  <a:uLnTx/>
                  <a:uFillTx/>
                  <a:latin typeface="Calibri" panose="020F0502020204030204"/>
                  <a:ea typeface="+mn-ea"/>
                  <a:cs typeface="+mn-cs"/>
                </a:rPr>
              </a:br>
              <a:r>
                <a:rPr kumimoji="0" lang="en-US" sz="1900" b="0" i="0" u="none" strike="noStrike" kern="1200" cap="none" spc="0" normalizeH="0" baseline="0" noProof="0" dirty="0">
                  <a:ln>
                    <a:noFill/>
                  </a:ln>
                  <a:solidFill>
                    <a:srgbClr val="53575A"/>
                  </a:solidFill>
                  <a:effectLst/>
                  <a:uLnTx/>
                  <a:uFillTx/>
                  <a:latin typeface="Calibri" panose="020F0502020204030204"/>
                  <a:ea typeface="+mn-ea"/>
                  <a:cs typeface="+mn-cs"/>
                </a:rPr>
                <a:t>use the tools</a:t>
              </a:r>
              <a:endParaRPr kumimoji="0" lang="en-US" sz="2400" b="0" i="0" u="none" strike="noStrike" kern="1200" cap="none" spc="0" normalizeH="0" baseline="0" noProof="0" dirty="0">
                <a:ln>
                  <a:noFill/>
                </a:ln>
                <a:solidFill>
                  <a:srgbClr val="53575A"/>
                </a:solidFill>
                <a:effectLst/>
                <a:uLnTx/>
                <a:uFillTx/>
                <a:latin typeface="Calibri Light" panose="020F0302020204030204"/>
                <a:ea typeface="+mn-ea"/>
                <a:cs typeface="+mn-cs"/>
              </a:endParaRPr>
            </a:p>
          </p:txBody>
        </p:sp>
        <p:cxnSp>
          <p:nvCxnSpPr>
            <p:cNvPr id="27" name="Straight Connector 26"/>
            <p:cNvCxnSpPr/>
            <p:nvPr/>
          </p:nvCxnSpPr>
          <p:spPr>
            <a:xfrm>
              <a:off x="5706098" y="4492649"/>
              <a:ext cx="0" cy="826729"/>
            </a:xfrm>
            <a:prstGeom prst="line">
              <a:avLst/>
            </a:prstGeom>
            <a:ln w="25400" cap="sq">
              <a:solidFill>
                <a:schemeClr val="accent1"/>
              </a:solidFill>
              <a:bevel/>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33" name="Group 32"/>
          <p:cNvGrpSpPr/>
          <p:nvPr/>
        </p:nvGrpSpPr>
        <p:grpSpPr>
          <a:xfrm>
            <a:off x="7722108" y="4427731"/>
            <a:ext cx="2209800" cy="873979"/>
            <a:chOff x="7722108" y="4427731"/>
            <a:chExt cx="2209800" cy="873979"/>
          </a:xfrm>
        </p:grpSpPr>
        <p:sp>
          <p:nvSpPr>
            <p:cNvPr id="23" name="Text Placeholder 1">
              <a:extLst>
                <a:ext uri="{FF2B5EF4-FFF2-40B4-BE49-F238E27FC236}">
                  <a16:creationId xmlns:a16="http://schemas.microsoft.com/office/drawing/2014/main" id="{3DF62735-A379-4D42-81A7-07BA5C46475F}"/>
                </a:ext>
              </a:extLst>
            </p:cNvPr>
            <p:cNvSpPr txBox="1">
              <a:spLocks/>
            </p:cNvSpPr>
            <p:nvPr/>
          </p:nvSpPr>
          <p:spPr>
            <a:xfrm>
              <a:off x="7861211" y="4427731"/>
              <a:ext cx="2070697" cy="873979"/>
            </a:xfrm>
            <a:prstGeom prst="rect">
              <a:avLst/>
            </a:prstGeom>
          </p:spPr>
          <p:txBody>
            <a:bodyPr/>
            <a:lstStyle>
              <a:lvl1pPr marL="0" indent="0" algn="l" defTabSz="914446" rtl="0" eaLnBrk="1" latinLnBrk="0" hangingPunct="1">
                <a:lnSpc>
                  <a:spcPct val="100000"/>
                </a:lnSpc>
                <a:spcBef>
                  <a:spcPts val="0"/>
                </a:spcBef>
                <a:buClr>
                  <a:schemeClr val="tx1"/>
                </a:buClr>
                <a:buFontTx/>
                <a:buNone/>
                <a:defRPr sz="2400" kern="1200">
                  <a:solidFill>
                    <a:schemeClr val="tx1"/>
                  </a:solidFill>
                  <a:latin typeface="+mj-lt"/>
                  <a:ea typeface="+mn-ea"/>
                  <a:cs typeface="+mn-cs"/>
                </a:defRPr>
              </a:lvl1pPr>
              <a:lvl2pPr marL="182889" indent="-182889" algn="l" defTabSz="914446" rtl="0" eaLnBrk="1" latinLnBrk="0" hangingPunct="1">
                <a:lnSpc>
                  <a:spcPct val="100000"/>
                </a:lnSpc>
                <a:spcBef>
                  <a:spcPts val="400"/>
                </a:spcBef>
                <a:spcAft>
                  <a:spcPts val="400"/>
                </a:spcAft>
                <a:buClr>
                  <a:schemeClr val="accent1"/>
                </a:buClr>
                <a:buFont typeface="Arial" panose="020B0604020202020204" pitchFamily="34" charset="0"/>
                <a:buChar char="•"/>
                <a:defRPr sz="1900" kern="1200">
                  <a:solidFill>
                    <a:schemeClr val="tx1"/>
                  </a:solidFill>
                  <a:latin typeface="+mn-lt"/>
                  <a:ea typeface="+mn-ea"/>
                  <a:cs typeface="+mn-cs"/>
                </a:defRPr>
              </a:lvl2pPr>
              <a:lvl3pPr marL="365778" indent="-182889" algn="l" defTabSz="914446" rtl="0" eaLnBrk="1" latinLnBrk="0" hangingPunct="1">
                <a:lnSpc>
                  <a:spcPct val="100000"/>
                </a:lnSpc>
                <a:spcBef>
                  <a:spcPts val="400"/>
                </a:spcBef>
                <a:spcAft>
                  <a:spcPts val="400"/>
                </a:spcAft>
                <a:buClr>
                  <a:schemeClr val="accent1"/>
                </a:buClr>
                <a:buFont typeface="Arial" panose="020B0604020202020204" pitchFamily="34" charset="0"/>
                <a:buChar char="•"/>
                <a:defRPr sz="1600" kern="1200">
                  <a:solidFill>
                    <a:schemeClr val="tx1"/>
                  </a:solidFill>
                  <a:latin typeface="+mn-lt"/>
                  <a:ea typeface="+mn-ea"/>
                  <a:cs typeface="+mn-cs"/>
                </a:defRPr>
              </a:lvl3pPr>
              <a:lvl4pPr marL="548667" indent="-182889" algn="l" defTabSz="914446" rtl="0" eaLnBrk="1" latinLnBrk="0" hangingPunct="1">
                <a:lnSpc>
                  <a:spcPct val="100000"/>
                </a:lnSpc>
                <a:spcBef>
                  <a:spcPts val="400"/>
                </a:spcBef>
                <a:spcAft>
                  <a:spcPts val="400"/>
                </a:spcAft>
                <a:buClr>
                  <a:schemeClr val="accent1"/>
                </a:buClr>
                <a:buFont typeface="Arial" panose="020B0604020202020204" pitchFamily="34" charset="0"/>
                <a:buChar char="•"/>
                <a:defRPr sz="1300" kern="1200">
                  <a:solidFill>
                    <a:schemeClr val="tx1"/>
                  </a:solidFill>
                  <a:latin typeface="+mn-lt"/>
                  <a:ea typeface="+mn-ea"/>
                  <a:cs typeface="+mn-cs"/>
                </a:defRPr>
              </a:lvl4pPr>
              <a:lvl5pPr marL="731557" indent="-182889" algn="l" defTabSz="914446" rtl="0" eaLnBrk="1" latinLnBrk="0" hangingPunct="1">
                <a:lnSpc>
                  <a:spcPct val="100000"/>
                </a:lnSpc>
                <a:spcBef>
                  <a:spcPts val="400"/>
                </a:spcBef>
                <a:spcAft>
                  <a:spcPts val="400"/>
                </a:spcAft>
                <a:buClr>
                  <a:schemeClr val="accent1"/>
                </a:buClr>
                <a:buFont typeface="Arial" panose="020B0604020202020204" pitchFamily="34" charset="0"/>
                <a:buChar char="•"/>
                <a:defRPr sz="1300" kern="1200" baseline="0">
                  <a:solidFill>
                    <a:schemeClr val="tx1"/>
                  </a:solidFill>
                  <a:latin typeface="+mn-lt"/>
                  <a:ea typeface="+mn-ea"/>
                  <a:cs typeface="+mn-cs"/>
                </a:defRPr>
              </a:lvl5pPr>
              <a:lvl6pPr marL="914446" indent="-182889" algn="l" defTabSz="914446" rtl="0" eaLnBrk="1" latinLnBrk="0" hangingPunct="1">
                <a:lnSpc>
                  <a:spcPct val="100000"/>
                </a:lnSpc>
                <a:spcBef>
                  <a:spcPts val="400"/>
                </a:spcBef>
                <a:spcAft>
                  <a:spcPts val="400"/>
                </a:spcAft>
                <a:buClr>
                  <a:schemeClr val="accent1"/>
                </a:buClr>
                <a:buFont typeface="Arial" panose="020B0604020202020204" pitchFamily="34" charset="0"/>
                <a:buChar char="•"/>
                <a:defRPr sz="1300" kern="1200">
                  <a:solidFill>
                    <a:schemeClr val="tx1"/>
                  </a:solidFill>
                  <a:latin typeface="+mn-lt"/>
                  <a:ea typeface="+mn-ea"/>
                  <a:cs typeface="+mn-cs"/>
                </a:defRPr>
              </a:lvl6pPr>
              <a:lvl7pPr marL="1097335" indent="-182889" algn="l" defTabSz="914446" rtl="0" eaLnBrk="1" latinLnBrk="0" hangingPunct="1">
                <a:lnSpc>
                  <a:spcPct val="100000"/>
                </a:lnSpc>
                <a:spcBef>
                  <a:spcPts val="400"/>
                </a:spcBef>
                <a:spcAft>
                  <a:spcPts val="400"/>
                </a:spcAft>
                <a:buClr>
                  <a:schemeClr val="accent1"/>
                </a:buClr>
                <a:buFont typeface="Arial" panose="020B0604020202020204" pitchFamily="34" charset="0"/>
                <a:buChar char="•"/>
                <a:defRPr sz="1300" kern="1200">
                  <a:solidFill>
                    <a:schemeClr val="tx1"/>
                  </a:solidFill>
                  <a:latin typeface="+mn-lt"/>
                  <a:ea typeface="+mn-ea"/>
                  <a:cs typeface="+mn-cs"/>
                </a:defRPr>
              </a:lvl7pPr>
              <a:lvl8pPr marL="1280224" indent="-182889" algn="l" defTabSz="914446" rtl="0" eaLnBrk="1" latinLnBrk="0" hangingPunct="1">
                <a:lnSpc>
                  <a:spcPct val="100000"/>
                </a:lnSpc>
                <a:spcBef>
                  <a:spcPts val="400"/>
                </a:spcBef>
                <a:spcAft>
                  <a:spcPts val="400"/>
                </a:spcAft>
                <a:buClr>
                  <a:schemeClr val="accent1"/>
                </a:buClr>
                <a:buFont typeface="Arial" panose="020B0604020202020204" pitchFamily="34" charset="0"/>
                <a:buChar char="•"/>
                <a:defRPr sz="1300" kern="1200">
                  <a:solidFill>
                    <a:schemeClr val="tx1"/>
                  </a:solidFill>
                  <a:latin typeface="+mn-lt"/>
                  <a:ea typeface="+mn-ea"/>
                  <a:cs typeface="+mn-cs"/>
                </a:defRPr>
              </a:lvl8pPr>
              <a:lvl9pPr marL="1280224" indent="0" algn="l" defTabSz="914446" rtl="0" eaLnBrk="1" latinLnBrk="0" hangingPunct="1">
                <a:lnSpc>
                  <a:spcPct val="90000"/>
                </a:lnSpc>
                <a:spcBef>
                  <a:spcPts val="500"/>
                </a:spcBef>
                <a:buClr>
                  <a:schemeClr val="accent1"/>
                </a:buClr>
                <a:buFont typeface="Arial" panose="020B0604020202020204" pitchFamily="34" charset="0"/>
                <a:buNone/>
                <a:defRPr sz="1333" kern="1200">
                  <a:solidFill>
                    <a:schemeClr val="tx1"/>
                  </a:solidFill>
                  <a:latin typeface="+mn-lt"/>
                  <a:ea typeface="+mn-ea"/>
                  <a:cs typeface="+mn-cs"/>
                </a:defRPr>
              </a:lvl9pPr>
            </a:lstStyle>
            <a:p>
              <a:pPr marL="234950" marR="0" lvl="0" indent="-234950" algn="l" defTabSz="914446" rtl="0" eaLnBrk="1" fontAlgn="auto" latinLnBrk="0" hangingPunct="1">
                <a:lnSpc>
                  <a:spcPct val="100000"/>
                </a:lnSpc>
                <a:spcBef>
                  <a:spcPts val="400"/>
                </a:spcBef>
                <a:spcAft>
                  <a:spcPts val="400"/>
                </a:spcAft>
                <a:buClr>
                  <a:srgbClr val="53575A"/>
                </a:buClr>
                <a:buSzTx/>
                <a:buFont typeface="Wingdings" panose="05000000000000000000" pitchFamily="2" charset="2"/>
                <a:buChar char="ü"/>
                <a:tabLst/>
                <a:defRPr/>
              </a:pPr>
              <a:r>
                <a:rPr kumimoji="0" lang="en-US" sz="1900" b="0" i="0" u="none" strike="noStrike" kern="1200" cap="none" spc="0" normalizeH="0" baseline="0" noProof="0" dirty="0">
                  <a:ln>
                    <a:noFill/>
                  </a:ln>
                  <a:solidFill>
                    <a:srgbClr val="53575A"/>
                  </a:solidFill>
                  <a:effectLst/>
                  <a:uLnTx/>
                  <a:uFillTx/>
                  <a:latin typeface="Calibri" panose="020F0502020204030204"/>
                  <a:ea typeface="+mn-ea"/>
                  <a:cs typeface="+mn-cs"/>
                </a:rPr>
                <a:t>Dedicated customer service line </a:t>
              </a:r>
            </a:p>
          </p:txBody>
        </p:sp>
        <p:cxnSp>
          <p:nvCxnSpPr>
            <p:cNvPr id="28" name="Straight Connector 27"/>
            <p:cNvCxnSpPr/>
            <p:nvPr/>
          </p:nvCxnSpPr>
          <p:spPr>
            <a:xfrm>
              <a:off x="7722108" y="4474981"/>
              <a:ext cx="0" cy="826729"/>
            </a:xfrm>
            <a:prstGeom prst="line">
              <a:avLst/>
            </a:prstGeom>
            <a:ln w="25400" cap="sq">
              <a:solidFill>
                <a:schemeClr val="accent1"/>
              </a:solidFill>
              <a:bevel/>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34" name="Group 33"/>
          <p:cNvGrpSpPr/>
          <p:nvPr/>
        </p:nvGrpSpPr>
        <p:grpSpPr>
          <a:xfrm>
            <a:off x="9550908" y="4427731"/>
            <a:ext cx="2336292" cy="887411"/>
            <a:chOff x="9550908" y="4427731"/>
            <a:chExt cx="2336292" cy="887411"/>
          </a:xfrm>
        </p:grpSpPr>
        <p:sp>
          <p:nvSpPr>
            <p:cNvPr id="24" name="Text Placeholder 1">
              <a:extLst>
                <a:ext uri="{FF2B5EF4-FFF2-40B4-BE49-F238E27FC236}">
                  <a16:creationId xmlns:a16="http://schemas.microsoft.com/office/drawing/2014/main" id="{3DF62735-A379-4D42-81A7-07BA5C46475F}"/>
                </a:ext>
              </a:extLst>
            </p:cNvPr>
            <p:cNvSpPr txBox="1">
              <a:spLocks/>
            </p:cNvSpPr>
            <p:nvPr/>
          </p:nvSpPr>
          <p:spPr>
            <a:xfrm>
              <a:off x="9677400" y="4427731"/>
              <a:ext cx="2209800" cy="478283"/>
            </a:xfrm>
            <a:prstGeom prst="rect">
              <a:avLst/>
            </a:prstGeom>
          </p:spPr>
          <p:txBody>
            <a:bodyPr/>
            <a:lstStyle>
              <a:lvl1pPr marL="0" indent="0" algn="l" defTabSz="914446" rtl="0" eaLnBrk="1" latinLnBrk="0" hangingPunct="1">
                <a:lnSpc>
                  <a:spcPct val="100000"/>
                </a:lnSpc>
                <a:spcBef>
                  <a:spcPts val="0"/>
                </a:spcBef>
                <a:buClr>
                  <a:schemeClr val="tx1"/>
                </a:buClr>
                <a:buFontTx/>
                <a:buNone/>
                <a:defRPr sz="2400" kern="1200">
                  <a:solidFill>
                    <a:schemeClr val="tx1"/>
                  </a:solidFill>
                  <a:latin typeface="+mj-lt"/>
                  <a:ea typeface="+mn-ea"/>
                  <a:cs typeface="+mn-cs"/>
                </a:defRPr>
              </a:lvl1pPr>
              <a:lvl2pPr marL="182889" indent="-182889" algn="l" defTabSz="914446" rtl="0" eaLnBrk="1" latinLnBrk="0" hangingPunct="1">
                <a:lnSpc>
                  <a:spcPct val="100000"/>
                </a:lnSpc>
                <a:spcBef>
                  <a:spcPts val="400"/>
                </a:spcBef>
                <a:spcAft>
                  <a:spcPts val="400"/>
                </a:spcAft>
                <a:buClr>
                  <a:schemeClr val="accent1"/>
                </a:buClr>
                <a:buFont typeface="Arial" panose="020B0604020202020204" pitchFamily="34" charset="0"/>
                <a:buChar char="•"/>
                <a:defRPr sz="1900" kern="1200">
                  <a:solidFill>
                    <a:schemeClr val="tx1"/>
                  </a:solidFill>
                  <a:latin typeface="+mn-lt"/>
                  <a:ea typeface="+mn-ea"/>
                  <a:cs typeface="+mn-cs"/>
                </a:defRPr>
              </a:lvl2pPr>
              <a:lvl3pPr marL="365778" indent="-182889" algn="l" defTabSz="914446" rtl="0" eaLnBrk="1" latinLnBrk="0" hangingPunct="1">
                <a:lnSpc>
                  <a:spcPct val="100000"/>
                </a:lnSpc>
                <a:spcBef>
                  <a:spcPts val="400"/>
                </a:spcBef>
                <a:spcAft>
                  <a:spcPts val="400"/>
                </a:spcAft>
                <a:buClr>
                  <a:schemeClr val="accent1"/>
                </a:buClr>
                <a:buFont typeface="Arial" panose="020B0604020202020204" pitchFamily="34" charset="0"/>
                <a:buChar char="•"/>
                <a:defRPr sz="1600" kern="1200">
                  <a:solidFill>
                    <a:schemeClr val="tx1"/>
                  </a:solidFill>
                  <a:latin typeface="+mn-lt"/>
                  <a:ea typeface="+mn-ea"/>
                  <a:cs typeface="+mn-cs"/>
                </a:defRPr>
              </a:lvl3pPr>
              <a:lvl4pPr marL="548667" indent="-182889" algn="l" defTabSz="914446" rtl="0" eaLnBrk="1" latinLnBrk="0" hangingPunct="1">
                <a:lnSpc>
                  <a:spcPct val="100000"/>
                </a:lnSpc>
                <a:spcBef>
                  <a:spcPts val="400"/>
                </a:spcBef>
                <a:spcAft>
                  <a:spcPts val="400"/>
                </a:spcAft>
                <a:buClr>
                  <a:schemeClr val="accent1"/>
                </a:buClr>
                <a:buFont typeface="Arial" panose="020B0604020202020204" pitchFamily="34" charset="0"/>
                <a:buChar char="•"/>
                <a:defRPr sz="1300" kern="1200">
                  <a:solidFill>
                    <a:schemeClr val="tx1"/>
                  </a:solidFill>
                  <a:latin typeface="+mn-lt"/>
                  <a:ea typeface="+mn-ea"/>
                  <a:cs typeface="+mn-cs"/>
                </a:defRPr>
              </a:lvl4pPr>
              <a:lvl5pPr marL="731557" indent="-182889" algn="l" defTabSz="914446" rtl="0" eaLnBrk="1" latinLnBrk="0" hangingPunct="1">
                <a:lnSpc>
                  <a:spcPct val="100000"/>
                </a:lnSpc>
                <a:spcBef>
                  <a:spcPts val="400"/>
                </a:spcBef>
                <a:spcAft>
                  <a:spcPts val="400"/>
                </a:spcAft>
                <a:buClr>
                  <a:schemeClr val="accent1"/>
                </a:buClr>
                <a:buFont typeface="Arial" panose="020B0604020202020204" pitchFamily="34" charset="0"/>
                <a:buChar char="•"/>
                <a:defRPr sz="1300" kern="1200" baseline="0">
                  <a:solidFill>
                    <a:schemeClr val="tx1"/>
                  </a:solidFill>
                  <a:latin typeface="+mn-lt"/>
                  <a:ea typeface="+mn-ea"/>
                  <a:cs typeface="+mn-cs"/>
                </a:defRPr>
              </a:lvl5pPr>
              <a:lvl6pPr marL="914446" indent="-182889" algn="l" defTabSz="914446" rtl="0" eaLnBrk="1" latinLnBrk="0" hangingPunct="1">
                <a:lnSpc>
                  <a:spcPct val="100000"/>
                </a:lnSpc>
                <a:spcBef>
                  <a:spcPts val="400"/>
                </a:spcBef>
                <a:spcAft>
                  <a:spcPts val="400"/>
                </a:spcAft>
                <a:buClr>
                  <a:schemeClr val="accent1"/>
                </a:buClr>
                <a:buFont typeface="Arial" panose="020B0604020202020204" pitchFamily="34" charset="0"/>
                <a:buChar char="•"/>
                <a:defRPr sz="1300" kern="1200">
                  <a:solidFill>
                    <a:schemeClr val="tx1"/>
                  </a:solidFill>
                  <a:latin typeface="+mn-lt"/>
                  <a:ea typeface="+mn-ea"/>
                  <a:cs typeface="+mn-cs"/>
                </a:defRPr>
              </a:lvl6pPr>
              <a:lvl7pPr marL="1097335" indent="-182889" algn="l" defTabSz="914446" rtl="0" eaLnBrk="1" latinLnBrk="0" hangingPunct="1">
                <a:lnSpc>
                  <a:spcPct val="100000"/>
                </a:lnSpc>
                <a:spcBef>
                  <a:spcPts val="400"/>
                </a:spcBef>
                <a:spcAft>
                  <a:spcPts val="400"/>
                </a:spcAft>
                <a:buClr>
                  <a:schemeClr val="accent1"/>
                </a:buClr>
                <a:buFont typeface="Arial" panose="020B0604020202020204" pitchFamily="34" charset="0"/>
                <a:buChar char="•"/>
                <a:defRPr sz="1300" kern="1200">
                  <a:solidFill>
                    <a:schemeClr val="tx1"/>
                  </a:solidFill>
                  <a:latin typeface="+mn-lt"/>
                  <a:ea typeface="+mn-ea"/>
                  <a:cs typeface="+mn-cs"/>
                </a:defRPr>
              </a:lvl7pPr>
              <a:lvl8pPr marL="1280224" indent="-182889" algn="l" defTabSz="914446" rtl="0" eaLnBrk="1" latinLnBrk="0" hangingPunct="1">
                <a:lnSpc>
                  <a:spcPct val="100000"/>
                </a:lnSpc>
                <a:spcBef>
                  <a:spcPts val="400"/>
                </a:spcBef>
                <a:spcAft>
                  <a:spcPts val="400"/>
                </a:spcAft>
                <a:buClr>
                  <a:schemeClr val="accent1"/>
                </a:buClr>
                <a:buFont typeface="Arial" panose="020B0604020202020204" pitchFamily="34" charset="0"/>
                <a:buChar char="•"/>
                <a:defRPr sz="1300" kern="1200">
                  <a:solidFill>
                    <a:schemeClr val="tx1"/>
                  </a:solidFill>
                  <a:latin typeface="+mn-lt"/>
                  <a:ea typeface="+mn-ea"/>
                  <a:cs typeface="+mn-cs"/>
                </a:defRPr>
              </a:lvl8pPr>
              <a:lvl9pPr marL="1280224" indent="0" algn="l" defTabSz="914446" rtl="0" eaLnBrk="1" latinLnBrk="0" hangingPunct="1">
                <a:lnSpc>
                  <a:spcPct val="90000"/>
                </a:lnSpc>
                <a:spcBef>
                  <a:spcPts val="500"/>
                </a:spcBef>
                <a:buClr>
                  <a:schemeClr val="accent1"/>
                </a:buClr>
                <a:buFont typeface="Arial" panose="020B0604020202020204" pitchFamily="34" charset="0"/>
                <a:buNone/>
                <a:defRPr sz="1333" kern="1200">
                  <a:solidFill>
                    <a:schemeClr val="tx1"/>
                  </a:solidFill>
                  <a:latin typeface="+mn-lt"/>
                  <a:ea typeface="+mn-ea"/>
                  <a:cs typeface="+mn-cs"/>
                </a:defRPr>
              </a:lvl9pPr>
            </a:lstStyle>
            <a:p>
              <a:pPr marL="234950" marR="0" lvl="0" indent="-234950" algn="l" defTabSz="914446" rtl="0" eaLnBrk="1" fontAlgn="auto" latinLnBrk="0" hangingPunct="1">
                <a:lnSpc>
                  <a:spcPct val="100000"/>
                </a:lnSpc>
                <a:spcBef>
                  <a:spcPts val="400"/>
                </a:spcBef>
                <a:spcAft>
                  <a:spcPts val="400"/>
                </a:spcAft>
                <a:buClr>
                  <a:srgbClr val="53575A"/>
                </a:buClr>
                <a:buSzTx/>
                <a:buFont typeface="Wingdings" panose="05000000000000000000" pitchFamily="2" charset="2"/>
                <a:buChar char="ü"/>
                <a:tabLst/>
                <a:defRPr/>
              </a:pPr>
              <a:r>
                <a:rPr kumimoji="0" lang="en-US" sz="1900" b="0" i="0" u="none" strike="noStrike" kern="1200" cap="none" spc="0" normalizeH="0" baseline="0" noProof="0" dirty="0">
                  <a:ln>
                    <a:noFill/>
                  </a:ln>
                  <a:solidFill>
                    <a:srgbClr val="53575A"/>
                  </a:solidFill>
                  <a:effectLst/>
                  <a:uLnTx/>
                  <a:uFillTx/>
                  <a:latin typeface="Calibri" panose="020F0502020204030204"/>
                  <a:ea typeface="+mn-ea"/>
                  <a:cs typeface="+mn-cs"/>
                </a:rPr>
                <a:t>Extensive </a:t>
              </a:r>
              <a:br>
                <a:rPr kumimoji="0" lang="en-US" sz="1900" b="0" i="0" u="none" strike="noStrike" kern="1200" cap="none" spc="0" normalizeH="0" baseline="0" noProof="0" dirty="0">
                  <a:ln>
                    <a:noFill/>
                  </a:ln>
                  <a:solidFill>
                    <a:srgbClr val="53575A"/>
                  </a:solidFill>
                  <a:effectLst/>
                  <a:uLnTx/>
                  <a:uFillTx/>
                  <a:latin typeface="Calibri" panose="020F0502020204030204"/>
                  <a:ea typeface="+mn-ea"/>
                  <a:cs typeface="+mn-cs"/>
                </a:rPr>
              </a:br>
              <a:r>
                <a:rPr kumimoji="0" lang="en-US" sz="1900" b="0" i="0" u="none" strike="noStrike" kern="1200" cap="none" spc="0" normalizeH="0" baseline="0" noProof="0" dirty="0">
                  <a:ln>
                    <a:noFill/>
                  </a:ln>
                  <a:solidFill>
                    <a:srgbClr val="53575A"/>
                  </a:solidFill>
                  <a:effectLst/>
                  <a:uLnTx/>
                  <a:uFillTx/>
                  <a:latin typeface="Calibri" panose="020F0502020204030204"/>
                  <a:ea typeface="+mn-ea"/>
                  <a:cs typeface="+mn-cs"/>
                </a:rPr>
                <a:t>online help </a:t>
              </a:r>
              <a:br>
                <a:rPr kumimoji="0" lang="en-US" sz="1900" b="0" i="0" u="none" strike="noStrike" kern="1200" cap="none" spc="0" normalizeH="0" baseline="0" noProof="0" dirty="0">
                  <a:ln>
                    <a:noFill/>
                  </a:ln>
                  <a:solidFill>
                    <a:srgbClr val="53575A"/>
                  </a:solidFill>
                  <a:effectLst/>
                  <a:uLnTx/>
                  <a:uFillTx/>
                  <a:latin typeface="Calibri" panose="020F0502020204030204"/>
                  <a:ea typeface="+mn-ea"/>
                  <a:cs typeface="+mn-cs"/>
                </a:rPr>
              </a:br>
              <a:r>
                <a:rPr kumimoji="0" lang="en-US" sz="1900" b="0" i="0" u="none" strike="noStrike" kern="1200" cap="none" spc="0" normalizeH="0" baseline="0" noProof="0" dirty="0">
                  <a:ln>
                    <a:noFill/>
                  </a:ln>
                  <a:solidFill>
                    <a:srgbClr val="53575A"/>
                  </a:solidFill>
                  <a:effectLst/>
                  <a:uLnTx/>
                  <a:uFillTx/>
                  <a:latin typeface="Calibri" panose="020F0502020204030204"/>
                  <a:ea typeface="+mn-ea"/>
                  <a:cs typeface="+mn-cs"/>
                </a:rPr>
                <a:t>and training</a:t>
              </a:r>
              <a:endParaRPr kumimoji="0" lang="en-US" sz="2400" b="0" i="0" u="none" strike="noStrike" kern="1200" cap="none" spc="0" normalizeH="0" baseline="0" noProof="0" dirty="0">
                <a:ln>
                  <a:noFill/>
                </a:ln>
                <a:solidFill>
                  <a:srgbClr val="53575A"/>
                </a:solidFill>
                <a:effectLst/>
                <a:uLnTx/>
                <a:uFillTx/>
                <a:latin typeface="Calibri Light" panose="020F0302020204030204"/>
                <a:ea typeface="+mn-ea"/>
                <a:cs typeface="+mn-cs"/>
              </a:endParaRPr>
            </a:p>
          </p:txBody>
        </p:sp>
        <p:cxnSp>
          <p:nvCxnSpPr>
            <p:cNvPr id="29" name="Straight Connector 28"/>
            <p:cNvCxnSpPr/>
            <p:nvPr/>
          </p:nvCxnSpPr>
          <p:spPr>
            <a:xfrm>
              <a:off x="9550908" y="4488413"/>
              <a:ext cx="0" cy="826729"/>
            </a:xfrm>
            <a:prstGeom prst="line">
              <a:avLst/>
            </a:prstGeom>
            <a:ln w="25400" cap="sq">
              <a:solidFill>
                <a:schemeClr val="accent1"/>
              </a:solidFill>
              <a:bevel/>
              <a:headEnd type="none"/>
              <a:tailEnd type="non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337818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 name="TextBox 95"/>
          <p:cNvSpPr txBox="1"/>
          <p:nvPr/>
        </p:nvSpPr>
        <p:spPr>
          <a:xfrm>
            <a:off x="394550" y="248825"/>
            <a:ext cx="7010400" cy="553998"/>
          </a:xfrm>
          <a:prstGeom prst="rect">
            <a:avLst/>
          </a:prstGeom>
          <a:noFill/>
        </p:spPr>
        <p:txBody>
          <a:bodyPr wrap="square" rtlCol="0">
            <a:spAutoFit/>
          </a:bodyPr>
          <a:lstStyle/>
          <a:p>
            <a:pPr marL="0" marR="0" lvl="0" indent="0" algn="l" defTabSz="914309"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4A7729"/>
                </a:solidFill>
                <a:effectLst/>
                <a:uLnTx/>
                <a:uFillTx/>
                <a:latin typeface="Calibri Light" panose="020F0302020204030204"/>
                <a:ea typeface="+mn-ea"/>
                <a:cs typeface="+mn-cs"/>
              </a:rPr>
              <a:t>Availity features for healthcare providers</a:t>
            </a:r>
          </a:p>
        </p:txBody>
      </p:sp>
      <p:cxnSp>
        <p:nvCxnSpPr>
          <p:cNvPr id="140" name="Straight Connector 139"/>
          <p:cNvCxnSpPr/>
          <p:nvPr/>
        </p:nvCxnSpPr>
        <p:spPr>
          <a:xfrm>
            <a:off x="1835730" y="3425415"/>
            <a:ext cx="398677" cy="311571"/>
          </a:xfrm>
          <a:prstGeom prst="line">
            <a:avLst/>
          </a:prstGeom>
          <a:ln w="38100" cap="sq">
            <a:solidFill>
              <a:schemeClr val="tx1"/>
            </a:solidFill>
            <a:prstDash val="sysDot"/>
            <a:bevel/>
            <a:headEnd type="none"/>
            <a:tailEnd type="none"/>
          </a:ln>
        </p:spPr>
        <p:style>
          <a:lnRef idx="1">
            <a:schemeClr val="accent1"/>
          </a:lnRef>
          <a:fillRef idx="0">
            <a:schemeClr val="accent1"/>
          </a:fillRef>
          <a:effectRef idx="0">
            <a:schemeClr val="accent1"/>
          </a:effectRef>
          <a:fontRef idx="minor">
            <a:schemeClr val="tx1"/>
          </a:fontRef>
        </p:style>
      </p:cxnSp>
      <p:sp>
        <p:nvSpPr>
          <p:cNvPr id="120" name="TextBox 119"/>
          <p:cNvSpPr txBox="1"/>
          <p:nvPr/>
        </p:nvSpPr>
        <p:spPr>
          <a:xfrm>
            <a:off x="8454646" y="2819434"/>
            <a:ext cx="1505637" cy="400110"/>
          </a:xfrm>
          <a:prstGeom prst="rect">
            <a:avLst/>
          </a:prstGeom>
          <a:noFill/>
        </p:spPr>
        <p:txBody>
          <a:bodyPr wrap="square" rtlCol="0">
            <a:spAutoFit/>
          </a:bodyPr>
          <a:lstStyle/>
          <a:p>
            <a:pPr marL="0" marR="0" lvl="0" indent="0" algn="ctr" defTabSz="914309"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AE0061"/>
                </a:solidFill>
                <a:effectLst/>
                <a:uLnTx/>
                <a:uFillTx/>
                <a:latin typeface="Calibri Light" panose="020F0302020204030204"/>
                <a:ea typeface="+mn-ea"/>
                <a:cs typeface="+mn-cs"/>
              </a:rPr>
              <a:t>Remittances</a:t>
            </a:r>
          </a:p>
        </p:txBody>
      </p:sp>
      <p:sp>
        <p:nvSpPr>
          <p:cNvPr id="122" name="TextBox 121"/>
          <p:cNvSpPr txBox="1"/>
          <p:nvPr/>
        </p:nvSpPr>
        <p:spPr>
          <a:xfrm>
            <a:off x="3048587" y="1752600"/>
            <a:ext cx="2546758" cy="707886"/>
          </a:xfrm>
          <a:prstGeom prst="rect">
            <a:avLst/>
          </a:prstGeom>
          <a:noFill/>
        </p:spPr>
        <p:txBody>
          <a:bodyPr wrap="square" rtlCol="0">
            <a:spAutoFit/>
          </a:bodyPr>
          <a:lstStyle/>
          <a:p>
            <a:pPr marL="0" marR="0" lvl="0" indent="0" algn="ctr" defTabSz="914309"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7480"/>
                </a:solidFill>
                <a:effectLst/>
                <a:uLnTx/>
                <a:uFillTx/>
                <a:latin typeface="Calibri Light" panose="020F0302020204030204"/>
                <a:ea typeface="+mn-ea"/>
                <a:cs typeface="+mn-cs"/>
              </a:rPr>
              <a:t>Preauthorizations </a:t>
            </a:r>
            <a:br>
              <a:rPr kumimoji="0" lang="en-US" sz="2000" b="0" i="0" u="none" strike="noStrike" kern="1200" cap="none" spc="0" normalizeH="0" baseline="0" noProof="0" dirty="0">
                <a:ln>
                  <a:noFill/>
                </a:ln>
                <a:solidFill>
                  <a:srgbClr val="007480"/>
                </a:solidFill>
                <a:effectLst/>
                <a:uLnTx/>
                <a:uFillTx/>
                <a:latin typeface="Calibri Light" panose="020F0302020204030204"/>
                <a:ea typeface="+mn-ea"/>
                <a:cs typeface="+mn-cs"/>
              </a:rPr>
            </a:br>
            <a:r>
              <a:rPr kumimoji="0" lang="en-US" sz="2000" b="0" i="0" u="none" strike="noStrike" kern="1200" cap="none" spc="0" normalizeH="0" baseline="0" noProof="0" dirty="0">
                <a:ln>
                  <a:noFill/>
                </a:ln>
                <a:solidFill>
                  <a:srgbClr val="007480"/>
                </a:solidFill>
                <a:effectLst/>
                <a:uLnTx/>
                <a:uFillTx/>
                <a:latin typeface="Calibri Light" panose="020F0302020204030204"/>
                <a:ea typeface="+mn-ea"/>
                <a:cs typeface="+mn-cs"/>
              </a:rPr>
              <a:t>&amp; referrals  </a:t>
            </a:r>
          </a:p>
        </p:txBody>
      </p:sp>
      <p:sp>
        <p:nvSpPr>
          <p:cNvPr id="123" name="TextBox 122"/>
          <p:cNvSpPr txBox="1"/>
          <p:nvPr/>
        </p:nvSpPr>
        <p:spPr>
          <a:xfrm>
            <a:off x="5236799" y="2822376"/>
            <a:ext cx="1410159" cy="400110"/>
          </a:xfrm>
          <a:prstGeom prst="rect">
            <a:avLst/>
          </a:prstGeom>
          <a:noFill/>
        </p:spPr>
        <p:txBody>
          <a:bodyPr wrap="square" rtlCol="0">
            <a:spAutoFit/>
          </a:bodyPr>
          <a:lstStyle/>
          <a:p>
            <a:pPr marL="0" marR="0" lvl="0" indent="0" algn="ctr" defTabSz="914309"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612066"/>
                </a:solidFill>
                <a:effectLst/>
                <a:uLnTx/>
                <a:uFillTx/>
                <a:latin typeface="Calibri Light" panose="020F0302020204030204"/>
                <a:ea typeface="+mn-ea"/>
                <a:cs typeface="+mn-cs"/>
              </a:rPr>
              <a:t>Claims</a:t>
            </a:r>
          </a:p>
        </p:txBody>
      </p:sp>
      <p:sp>
        <p:nvSpPr>
          <p:cNvPr id="125" name="TextBox 124"/>
          <p:cNvSpPr txBox="1"/>
          <p:nvPr/>
        </p:nvSpPr>
        <p:spPr>
          <a:xfrm>
            <a:off x="1665177" y="2514600"/>
            <a:ext cx="2212773" cy="707886"/>
          </a:xfrm>
          <a:prstGeom prst="rect">
            <a:avLst/>
          </a:prstGeom>
          <a:noFill/>
        </p:spPr>
        <p:txBody>
          <a:bodyPr wrap="square" rtlCol="0">
            <a:spAutoFit/>
          </a:bodyPr>
          <a:lstStyle/>
          <a:p>
            <a:pPr marL="0" marR="0" lvl="0" indent="0" algn="ctr" defTabSz="914309"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53575A"/>
                </a:solidFill>
                <a:effectLst/>
                <a:uLnTx/>
                <a:uFillTx/>
                <a:latin typeface="Calibri Light" panose="020F0302020204030204"/>
                <a:ea typeface="+mn-ea"/>
                <a:cs typeface="+mn-cs"/>
              </a:rPr>
              <a:t>Eligibility &amp; </a:t>
            </a:r>
            <a:br>
              <a:rPr kumimoji="0" lang="en-US" sz="2000" b="0" i="0" u="none" strike="noStrike" kern="1200" cap="none" spc="0" normalizeH="0" baseline="0" noProof="0" dirty="0">
                <a:ln>
                  <a:noFill/>
                </a:ln>
                <a:solidFill>
                  <a:srgbClr val="53575A"/>
                </a:solidFill>
                <a:effectLst/>
                <a:uLnTx/>
                <a:uFillTx/>
                <a:latin typeface="Calibri Light" panose="020F0302020204030204"/>
                <a:ea typeface="+mn-ea"/>
                <a:cs typeface="+mn-cs"/>
              </a:rPr>
            </a:br>
            <a:r>
              <a:rPr kumimoji="0" lang="en-US" sz="2000" b="0" i="0" u="none" strike="noStrike" kern="1200" cap="none" spc="0" normalizeH="0" baseline="0" noProof="0" dirty="0">
                <a:ln>
                  <a:noFill/>
                </a:ln>
                <a:solidFill>
                  <a:srgbClr val="53575A"/>
                </a:solidFill>
                <a:effectLst/>
                <a:uLnTx/>
                <a:uFillTx/>
                <a:latin typeface="Calibri Light" panose="020F0302020204030204"/>
                <a:ea typeface="+mn-ea"/>
                <a:cs typeface="+mn-cs"/>
              </a:rPr>
              <a:t>benefits </a:t>
            </a:r>
          </a:p>
        </p:txBody>
      </p:sp>
      <p:sp>
        <p:nvSpPr>
          <p:cNvPr id="138" name="TextBox 137"/>
          <p:cNvSpPr txBox="1"/>
          <p:nvPr/>
        </p:nvSpPr>
        <p:spPr>
          <a:xfrm>
            <a:off x="457200" y="1752600"/>
            <a:ext cx="1524001" cy="707886"/>
          </a:xfrm>
          <a:prstGeom prst="rect">
            <a:avLst/>
          </a:prstGeom>
          <a:noFill/>
        </p:spPr>
        <p:txBody>
          <a:bodyPr wrap="square" rtlCol="0">
            <a:spAutoFit/>
          </a:bodyPr>
          <a:lstStyle/>
          <a:p>
            <a:pPr marL="0" marR="0" lvl="0" indent="0" algn="ctr" defTabSz="914309"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F57"/>
                </a:solidFill>
                <a:effectLst/>
                <a:uLnTx/>
                <a:uFillTx/>
                <a:latin typeface="Calibri Light" panose="020F0302020204030204"/>
                <a:ea typeface="+mn-ea"/>
                <a:cs typeface="+mn-cs"/>
              </a:rPr>
              <a:t>Registration &amp; navigation</a:t>
            </a:r>
          </a:p>
        </p:txBody>
      </p:sp>
      <p:cxnSp>
        <p:nvCxnSpPr>
          <p:cNvPr id="141" name="Straight Connector 140"/>
          <p:cNvCxnSpPr/>
          <p:nvPr/>
        </p:nvCxnSpPr>
        <p:spPr>
          <a:xfrm>
            <a:off x="4993850" y="3359591"/>
            <a:ext cx="398677" cy="311571"/>
          </a:xfrm>
          <a:prstGeom prst="line">
            <a:avLst/>
          </a:prstGeom>
          <a:ln w="38100" cap="sq">
            <a:solidFill>
              <a:schemeClr val="tx1"/>
            </a:solidFill>
            <a:prstDash val="sysDot"/>
            <a:bevel/>
            <a:headEnd type="none"/>
            <a:tailEnd type="none"/>
          </a:ln>
        </p:spPr>
        <p:style>
          <a:lnRef idx="1">
            <a:schemeClr val="accent1"/>
          </a:lnRef>
          <a:fillRef idx="0">
            <a:schemeClr val="accent1"/>
          </a:fillRef>
          <a:effectRef idx="0">
            <a:schemeClr val="accent1"/>
          </a:effectRef>
          <a:fontRef idx="minor">
            <a:schemeClr val="tx1"/>
          </a:fontRef>
        </p:style>
      </p:cxnSp>
      <p:cxnSp>
        <p:nvCxnSpPr>
          <p:cNvPr id="142" name="Straight Connector 141"/>
          <p:cNvCxnSpPr/>
          <p:nvPr/>
        </p:nvCxnSpPr>
        <p:spPr>
          <a:xfrm flipH="1">
            <a:off x="3362144" y="3250116"/>
            <a:ext cx="398677" cy="311571"/>
          </a:xfrm>
          <a:prstGeom prst="line">
            <a:avLst/>
          </a:prstGeom>
          <a:ln w="38100" cap="sq">
            <a:solidFill>
              <a:schemeClr val="tx1"/>
            </a:solidFill>
            <a:prstDash val="sysDot"/>
            <a:bevel/>
            <a:headEnd type="none"/>
            <a:tailEnd type="none"/>
          </a:ln>
        </p:spPr>
        <p:style>
          <a:lnRef idx="1">
            <a:schemeClr val="accent1"/>
          </a:lnRef>
          <a:fillRef idx="0">
            <a:schemeClr val="accent1"/>
          </a:fillRef>
          <a:effectRef idx="0">
            <a:schemeClr val="accent1"/>
          </a:effectRef>
          <a:fontRef idx="minor">
            <a:schemeClr val="tx1"/>
          </a:fontRef>
        </p:style>
      </p:cxnSp>
      <p:cxnSp>
        <p:nvCxnSpPr>
          <p:cNvPr id="143" name="Straight Connector 142"/>
          <p:cNvCxnSpPr/>
          <p:nvPr/>
        </p:nvCxnSpPr>
        <p:spPr>
          <a:xfrm flipH="1">
            <a:off x="6497983" y="3381758"/>
            <a:ext cx="398677" cy="311571"/>
          </a:xfrm>
          <a:prstGeom prst="line">
            <a:avLst/>
          </a:prstGeom>
          <a:ln w="38100" cap="sq">
            <a:solidFill>
              <a:schemeClr val="tx1"/>
            </a:solidFill>
            <a:prstDash val="sysDot"/>
            <a:bevel/>
            <a:headEnd type="none"/>
            <a:tailEnd type="none"/>
          </a:ln>
        </p:spPr>
        <p:style>
          <a:lnRef idx="1">
            <a:schemeClr val="accent1"/>
          </a:lnRef>
          <a:fillRef idx="0">
            <a:schemeClr val="accent1"/>
          </a:fillRef>
          <a:effectRef idx="0">
            <a:schemeClr val="accent1"/>
          </a:effectRef>
          <a:fontRef idx="minor">
            <a:schemeClr val="tx1"/>
          </a:fontRef>
        </p:style>
      </p:cxnSp>
      <p:grpSp>
        <p:nvGrpSpPr>
          <p:cNvPr id="2" name="Group 1"/>
          <p:cNvGrpSpPr/>
          <p:nvPr/>
        </p:nvGrpSpPr>
        <p:grpSpPr>
          <a:xfrm>
            <a:off x="2193224" y="3340818"/>
            <a:ext cx="1231653" cy="1231653"/>
            <a:chOff x="2269424" y="2883618"/>
            <a:chExt cx="1231653" cy="1231653"/>
          </a:xfrm>
        </p:grpSpPr>
        <p:sp>
          <p:nvSpPr>
            <p:cNvPr id="207" name="Oval 206"/>
            <p:cNvSpPr/>
            <p:nvPr/>
          </p:nvSpPr>
          <p:spPr>
            <a:xfrm>
              <a:off x="2269424" y="2883618"/>
              <a:ext cx="1231653" cy="1231653"/>
            </a:xfrm>
            <a:prstGeom prst="ellipse">
              <a:avLst/>
            </a:prstGeom>
            <a:noFill/>
            <a:ln w="635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53575A"/>
                </a:solidFill>
                <a:effectLst/>
                <a:uLnTx/>
                <a:uFillTx/>
                <a:latin typeface="Calibri" panose="020F0502020204030204"/>
                <a:ea typeface="+mn-ea"/>
                <a:cs typeface="+mn-cs"/>
              </a:endParaRPr>
            </a:p>
          </p:txBody>
        </p:sp>
        <p:grpSp>
          <p:nvGrpSpPr>
            <p:cNvPr id="95" name="Group 329" title="ID Badge icon"/>
            <p:cNvGrpSpPr>
              <a:grpSpLocks noChangeAspect="1"/>
            </p:cNvGrpSpPr>
            <p:nvPr/>
          </p:nvGrpSpPr>
          <p:grpSpPr bwMode="auto">
            <a:xfrm>
              <a:off x="2496289" y="3213962"/>
              <a:ext cx="746080" cy="533466"/>
              <a:chOff x="8365" y="3562"/>
              <a:chExt cx="579" cy="414"/>
            </a:xfrm>
            <a:solidFill>
              <a:schemeClr val="accent1"/>
            </a:solidFill>
          </p:grpSpPr>
          <p:sp>
            <p:nvSpPr>
              <p:cNvPr id="97" name="Freeform 330"/>
              <p:cNvSpPr>
                <a:spLocks noEditPoints="1"/>
              </p:cNvSpPr>
              <p:nvPr/>
            </p:nvSpPr>
            <p:spPr bwMode="auto">
              <a:xfrm>
                <a:off x="8489" y="3644"/>
                <a:ext cx="102" cy="102"/>
              </a:xfrm>
              <a:custGeom>
                <a:avLst/>
                <a:gdLst>
                  <a:gd name="T0" fmla="*/ 17 w 34"/>
                  <a:gd name="T1" fmla="*/ 34 h 34"/>
                  <a:gd name="T2" fmla="*/ 0 w 34"/>
                  <a:gd name="T3" fmla="*/ 17 h 34"/>
                  <a:gd name="T4" fmla="*/ 17 w 34"/>
                  <a:gd name="T5" fmla="*/ 0 h 34"/>
                  <a:gd name="T6" fmla="*/ 34 w 34"/>
                  <a:gd name="T7" fmla="*/ 17 h 34"/>
                  <a:gd name="T8" fmla="*/ 17 w 34"/>
                  <a:gd name="T9" fmla="*/ 34 h 34"/>
                  <a:gd name="T10" fmla="*/ 17 w 34"/>
                  <a:gd name="T11" fmla="*/ 7 h 34"/>
                  <a:gd name="T12" fmla="*/ 7 w 34"/>
                  <a:gd name="T13" fmla="*/ 17 h 34"/>
                  <a:gd name="T14" fmla="*/ 17 w 34"/>
                  <a:gd name="T15" fmla="*/ 27 h 34"/>
                  <a:gd name="T16" fmla="*/ 28 w 34"/>
                  <a:gd name="T17" fmla="*/ 17 h 34"/>
                  <a:gd name="T18" fmla="*/ 17 w 34"/>
                  <a:gd name="T19" fmla="*/ 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4" h="34">
                    <a:moveTo>
                      <a:pt x="17" y="34"/>
                    </a:moveTo>
                    <a:cubicBezTo>
                      <a:pt x="8" y="34"/>
                      <a:pt x="0" y="26"/>
                      <a:pt x="0" y="17"/>
                    </a:cubicBezTo>
                    <a:cubicBezTo>
                      <a:pt x="0" y="7"/>
                      <a:pt x="8" y="0"/>
                      <a:pt x="17" y="0"/>
                    </a:cubicBezTo>
                    <a:cubicBezTo>
                      <a:pt x="27" y="0"/>
                      <a:pt x="34" y="7"/>
                      <a:pt x="34" y="17"/>
                    </a:cubicBezTo>
                    <a:cubicBezTo>
                      <a:pt x="34" y="26"/>
                      <a:pt x="27" y="34"/>
                      <a:pt x="17" y="34"/>
                    </a:cubicBezTo>
                    <a:close/>
                    <a:moveTo>
                      <a:pt x="17" y="7"/>
                    </a:moveTo>
                    <a:cubicBezTo>
                      <a:pt x="12" y="7"/>
                      <a:pt x="7" y="11"/>
                      <a:pt x="7" y="17"/>
                    </a:cubicBezTo>
                    <a:cubicBezTo>
                      <a:pt x="7" y="22"/>
                      <a:pt x="12" y="27"/>
                      <a:pt x="17" y="27"/>
                    </a:cubicBezTo>
                    <a:cubicBezTo>
                      <a:pt x="23" y="27"/>
                      <a:pt x="28" y="22"/>
                      <a:pt x="28" y="17"/>
                    </a:cubicBezTo>
                    <a:cubicBezTo>
                      <a:pt x="28" y="11"/>
                      <a:pt x="23" y="7"/>
                      <a:pt x="17"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30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53575A"/>
                  </a:solidFill>
                  <a:effectLst/>
                  <a:uLnTx/>
                  <a:uFillTx/>
                  <a:latin typeface="Calibri" panose="020F0502020204030204"/>
                  <a:ea typeface="+mn-ea"/>
                  <a:cs typeface="+mn-cs"/>
                </a:endParaRPr>
              </a:p>
            </p:txBody>
          </p:sp>
          <p:sp>
            <p:nvSpPr>
              <p:cNvPr id="98" name="Freeform 331"/>
              <p:cNvSpPr>
                <a:spLocks/>
              </p:cNvSpPr>
              <p:nvPr/>
            </p:nvSpPr>
            <p:spPr bwMode="auto">
              <a:xfrm>
                <a:off x="8446" y="3746"/>
                <a:ext cx="187" cy="103"/>
              </a:xfrm>
              <a:custGeom>
                <a:avLst/>
                <a:gdLst>
                  <a:gd name="T0" fmla="*/ 59 w 62"/>
                  <a:gd name="T1" fmla="*/ 34 h 34"/>
                  <a:gd name="T2" fmla="*/ 55 w 62"/>
                  <a:gd name="T3" fmla="*/ 31 h 34"/>
                  <a:gd name="T4" fmla="*/ 31 w 62"/>
                  <a:gd name="T5" fmla="*/ 7 h 34"/>
                  <a:gd name="T6" fmla="*/ 7 w 62"/>
                  <a:gd name="T7" fmla="*/ 31 h 34"/>
                  <a:gd name="T8" fmla="*/ 4 w 62"/>
                  <a:gd name="T9" fmla="*/ 34 h 34"/>
                  <a:gd name="T10" fmla="*/ 0 w 62"/>
                  <a:gd name="T11" fmla="*/ 31 h 34"/>
                  <a:gd name="T12" fmla="*/ 31 w 62"/>
                  <a:gd name="T13" fmla="*/ 0 h 34"/>
                  <a:gd name="T14" fmla="*/ 62 w 62"/>
                  <a:gd name="T15" fmla="*/ 31 h 34"/>
                  <a:gd name="T16" fmla="*/ 59 w 62"/>
                  <a:gd name="T17" fmla="*/ 34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2" h="34">
                    <a:moveTo>
                      <a:pt x="59" y="34"/>
                    </a:moveTo>
                    <a:cubicBezTo>
                      <a:pt x="57" y="34"/>
                      <a:pt x="55" y="33"/>
                      <a:pt x="55" y="31"/>
                    </a:cubicBezTo>
                    <a:cubicBezTo>
                      <a:pt x="55" y="18"/>
                      <a:pt x="45" y="7"/>
                      <a:pt x="31" y="7"/>
                    </a:cubicBezTo>
                    <a:cubicBezTo>
                      <a:pt x="18" y="7"/>
                      <a:pt x="7" y="18"/>
                      <a:pt x="7" y="31"/>
                    </a:cubicBezTo>
                    <a:cubicBezTo>
                      <a:pt x="7" y="33"/>
                      <a:pt x="6" y="34"/>
                      <a:pt x="4" y="34"/>
                    </a:cubicBezTo>
                    <a:cubicBezTo>
                      <a:pt x="2" y="34"/>
                      <a:pt x="0" y="33"/>
                      <a:pt x="0" y="31"/>
                    </a:cubicBezTo>
                    <a:cubicBezTo>
                      <a:pt x="0" y="14"/>
                      <a:pt x="14" y="0"/>
                      <a:pt x="31" y="0"/>
                    </a:cubicBezTo>
                    <a:cubicBezTo>
                      <a:pt x="48" y="0"/>
                      <a:pt x="62" y="14"/>
                      <a:pt x="62" y="31"/>
                    </a:cubicBezTo>
                    <a:cubicBezTo>
                      <a:pt x="62" y="33"/>
                      <a:pt x="61" y="34"/>
                      <a:pt x="59" y="3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30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53575A"/>
                  </a:solidFill>
                  <a:effectLst/>
                  <a:uLnTx/>
                  <a:uFillTx/>
                  <a:latin typeface="Calibri" panose="020F0502020204030204"/>
                  <a:ea typeface="+mn-ea"/>
                  <a:cs typeface="+mn-cs"/>
                </a:endParaRPr>
              </a:p>
            </p:txBody>
          </p:sp>
          <p:sp>
            <p:nvSpPr>
              <p:cNvPr id="99" name="Freeform 332"/>
              <p:cNvSpPr>
                <a:spLocks noEditPoints="1"/>
              </p:cNvSpPr>
              <p:nvPr/>
            </p:nvSpPr>
            <p:spPr bwMode="auto">
              <a:xfrm>
                <a:off x="8365" y="3562"/>
                <a:ext cx="579" cy="414"/>
              </a:xfrm>
              <a:custGeom>
                <a:avLst/>
                <a:gdLst>
                  <a:gd name="T0" fmla="*/ 187 w 192"/>
                  <a:gd name="T1" fmla="*/ 137 h 137"/>
                  <a:gd name="T2" fmla="*/ 24 w 192"/>
                  <a:gd name="T3" fmla="*/ 137 h 137"/>
                  <a:gd name="T4" fmla="*/ 0 w 192"/>
                  <a:gd name="T5" fmla="*/ 113 h 137"/>
                  <a:gd name="T6" fmla="*/ 0 w 192"/>
                  <a:gd name="T7" fmla="*/ 109 h 137"/>
                  <a:gd name="T8" fmla="*/ 0 w 192"/>
                  <a:gd name="T9" fmla="*/ 4 h 137"/>
                  <a:gd name="T10" fmla="*/ 5 w 192"/>
                  <a:gd name="T11" fmla="*/ 0 h 137"/>
                  <a:gd name="T12" fmla="*/ 168 w 192"/>
                  <a:gd name="T13" fmla="*/ 0 h 137"/>
                  <a:gd name="T14" fmla="*/ 192 w 192"/>
                  <a:gd name="T15" fmla="*/ 23 h 137"/>
                  <a:gd name="T16" fmla="*/ 192 w 192"/>
                  <a:gd name="T17" fmla="*/ 27 h 137"/>
                  <a:gd name="T18" fmla="*/ 192 w 192"/>
                  <a:gd name="T19" fmla="*/ 132 h 137"/>
                  <a:gd name="T20" fmla="*/ 187 w 192"/>
                  <a:gd name="T21" fmla="*/ 137 h 137"/>
                  <a:gd name="T22" fmla="*/ 7 w 192"/>
                  <a:gd name="T23" fmla="*/ 6 h 137"/>
                  <a:gd name="T24" fmla="*/ 7 w 192"/>
                  <a:gd name="T25" fmla="*/ 113 h 137"/>
                  <a:gd name="T26" fmla="*/ 24 w 192"/>
                  <a:gd name="T27" fmla="*/ 130 h 137"/>
                  <a:gd name="T28" fmla="*/ 185 w 192"/>
                  <a:gd name="T29" fmla="*/ 130 h 137"/>
                  <a:gd name="T30" fmla="*/ 185 w 192"/>
                  <a:gd name="T31" fmla="*/ 23 h 137"/>
                  <a:gd name="T32" fmla="*/ 168 w 192"/>
                  <a:gd name="T33" fmla="*/ 6 h 137"/>
                  <a:gd name="T34" fmla="*/ 7 w 192"/>
                  <a:gd name="T35" fmla="*/ 6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2" h="137">
                    <a:moveTo>
                      <a:pt x="187" y="137"/>
                    </a:moveTo>
                    <a:cubicBezTo>
                      <a:pt x="24" y="137"/>
                      <a:pt x="24" y="137"/>
                      <a:pt x="24" y="137"/>
                    </a:cubicBezTo>
                    <a:cubicBezTo>
                      <a:pt x="11" y="137"/>
                      <a:pt x="0" y="126"/>
                      <a:pt x="0" y="113"/>
                    </a:cubicBezTo>
                    <a:cubicBezTo>
                      <a:pt x="0" y="109"/>
                      <a:pt x="0" y="109"/>
                      <a:pt x="0" y="109"/>
                    </a:cubicBezTo>
                    <a:cubicBezTo>
                      <a:pt x="0" y="4"/>
                      <a:pt x="0" y="4"/>
                      <a:pt x="0" y="4"/>
                    </a:cubicBezTo>
                    <a:cubicBezTo>
                      <a:pt x="0" y="2"/>
                      <a:pt x="2" y="0"/>
                      <a:pt x="5" y="0"/>
                    </a:cubicBezTo>
                    <a:cubicBezTo>
                      <a:pt x="168" y="0"/>
                      <a:pt x="168" y="0"/>
                      <a:pt x="168" y="0"/>
                    </a:cubicBezTo>
                    <a:cubicBezTo>
                      <a:pt x="181" y="0"/>
                      <a:pt x="192" y="10"/>
                      <a:pt x="192" y="23"/>
                    </a:cubicBezTo>
                    <a:cubicBezTo>
                      <a:pt x="192" y="27"/>
                      <a:pt x="192" y="27"/>
                      <a:pt x="192" y="27"/>
                    </a:cubicBezTo>
                    <a:cubicBezTo>
                      <a:pt x="192" y="132"/>
                      <a:pt x="192" y="132"/>
                      <a:pt x="192" y="132"/>
                    </a:cubicBezTo>
                    <a:cubicBezTo>
                      <a:pt x="192" y="135"/>
                      <a:pt x="190" y="137"/>
                      <a:pt x="187" y="137"/>
                    </a:cubicBezTo>
                    <a:close/>
                    <a:moveTo>
                      <a:pt x="7" y="6"/>
                    </a:moveTo>
                    <a:cubicBezTo>
                      <a:pt x="7" y="113"/>
                      <a:pt x="7" y="113"/>
                      <a:pt x="7" y="113"/>
                    </a:cubicBezTo>
                    <a:cubicBezTo>
                      <a:pt x="7" y="122"/>
                      <a:pt x="15" y="130"/>
                      <a:pt x="24" y="130"/>
                    </a:cubicBezTo>
                    <a:cubicBezTo>
                      <a:pt x="185" y="130"/>
                      <a:pt x="185" y="130"/>
                      <a:pt x="185" y="130"/>
                    </a:cubicBezTo>
                    <a:cubicBezTo>
                      <a:pt x="185" y="23"/>
                      <a:pt x="185" y="23"/>
                      <a:pt x="185" y="23"/>
                    </a:cubicBezTo>
                    <a:cubicBezTo>
                      <a:pt x="185" y="14"/>
                      <a:pt x="177" y="6"/>
                      <a:pt x="168" y="6"/>
                    </a:cubicBezTo>
                    <a:lnTo>
                      <a:pt x="7" y="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30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53575A"/>
                  </a:solidFill>
                  <a:effectLst/>
                  <a:uLnTx/>
                  <a:uFillTx/>
                  <a:latin typeface="Calibri" panose="020F0502020204030204"/>
                  <a:ea typeface="+mn-ea"/>
                  <a:cs typeface="+mn-cs"/>
                </a:endParaRPr>
              </a:p>
            </p:txBody>
          </p:sp>
          <p:sp>
            <p:nvSpPr>
              <p:cNvPr id="100" name="Freeform 333"/>
              <p:cNvSpPr>
                <a:spLocks/>
              </p:cNvSpPr>
              <p:nvPr/>
            </p:nvSpPr>
            <p:spPr bwMode="auto">
              <a:xfrm>
                <a:off x="8697" y="3683"/>
                <a:ext cx="166" cy="21"/>
              </a:xfrm>
              <a:custGeom>
                <a:avLst/>
                <a:gdLst>
                  <a:gd name="T0" fmla="*/ 51 w 55"/>
                  <a:gd name="T1" fmla="*/ 7 h 7"/>
                  <a:gd name="T2" fmla="*/ 3 w 55"/>
                  <a:gd name="T3" fmla="*/ 7 h 7"/>
                  <a:gd name="T4" fmla="*/ 0 w 55"/>
                  <a:gd name="T5" fmla="*/ 4 h 7"/>
                  <a:gd name="T6" fmla="*/ 3 w 55"/>
                  <a:gd name="T7" fmla="*/ 0 h 7"/>
                  <a:gd name="T8" fmla="*/ 51 w 55"/>
                  <a:gd name="T9" fmla="*/ 0 h 7"/>
                  <a:gd name="T10" fmla="*/ 55 w 55"/>
                  <a:gd name="T11" fmla="*/ 4 h 7"/>
                  <a:gd name="T12" fmla="*/ 51 w 55"/>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55" h="7">
                    <a:moveTo>
                      <a:pt x="51" y="7"/>
                    </a:moveTo>
                    <a:cubicBezTo>
                      <a:pt x="3" y="7"/>
                      <a:pt x="3" y="7"/>
                      <a:pt x="3" y="7"/>
                    </a:cubicBezTo>
                    <a:cubicBezTo>
                      <a:pt x="1" y="7"/>
                      <a:pt x="0" y="6"/>
                      <a:pt x="0" y="4"/>
                    </a:cubicBezTo>
                    <a:cubicBezTo>
                      <a:pt x="0" y="2"/>
                      <a:pt x="1" y="0"/>
                      <a:pt x="3" y="0"/>
                    </a:cubicBezTo>
                    <a:cubicBezTo>
                      <a:pt x="51" y="0"/>
                      <a:pt x="51" y="0"/>
                      <a:pt x="51" y="0"/>
                    </a:cubicBezTo>
                    <a:cubicBezTo>
                      <a:pt x="53" y="0"/>
                      <a:pt x="55" y="2"/>
                      <a:pt x="55" y="4"/>
                    </a:cubicBezTo>
                    <a:cubicBezTo>
                      <a:pt x="55" y="6"/>
                      <a:pt x="53" y="7"/>
                      <a:pt x="51"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30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53575A"/>
                  </a:solidFill>
                  <a:effectLst/>
                  <a:uLnTx/>
                  <a:uFillTx/>
                  <a:latin typeface="Calibri" panose="020F0502020204030204"/>
                  <a:ea typeface="+mn-ea"/>
                  <a:cs typeface="+mn-cs"/>
                </a:endParaRPr>
              </a:p>
            </p:txBody>
          </p:sp>
          <p:sp>
            <p:nvSpPr>
              <p:cNvPr id="101" name="Freeform 334"/>
              <p:cNvSpPr>
                <a:spLocks/>
              </p:cNvSpPr>
              <p:nvPr/>
            </p:nvSpPr>
            <p:spPr bwMode="auto">
              <a:xfrm>
                <a:off x="8697" y="3746"/>
                <a:ext cx="166" cy="21"/>
              </a:xfrm>
              <a:custGeom>
                <a:avLst/>
                <a:gdLst>
                  <a:gd name="T0" fmla="*/ 51 w 55"/>
                  <a:gd name="T1" fmla="*/ 7 h 7"/>
                  <a:gd name="T2" fmla="*/ 3 w 55"/>
                  <a:gd name="T3" fmla="*/ 7 h 7"/>
                  <a:gd name="T4" fmla="*/ 0 w 55"/>
                  <a:gd name="T5" fmla="*/ 3 h 7"/>
                  <a:gd name="T6" fmla="*/ 3 w 55"/>
                  <a:gd name="T7" fmla="*/ 0 h 7"/>
                  <a:gd name="T8" fmla="*/ 51 w 55"/>
                  <a:gd name="T9" fmla="*/ 0 h 7"/>
                  <a:gd name="T10" fmla="*/ 55 w 55"/>
                  <a:gd name="T11" fmla="*/ 3 h 7"/>
                  <a:gd name="T12" fmla="*/ 51 w 55"/>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55" h="7">
                    <a:moveTo>
                      <a:pt x="51" y="7"/>
                    </a:moveTo>
                    <a:cubicBezTo>
                      <a:pt x="3" y="7"/>
                      <a:pt x="3" y="7"/>
                      <a:pt x="3" y="7"/>
                    </a:cubicBezTo>
                    <a:cubicBezTo>
                      <a:pt x="1" y="7"/>
                      <a:pt x="0" y="5"/>
                      <a:pt x="0" y="3"/>
                    </a:cubicBezTo>
                    <a:cubicBezTo>
                      <a:pt x="0" y="1"/>
                      <a:pt x="1" y="0"/>
                      <a:pt x="3" y="0"/>
                    </a:cubicBezTo>
                    <a:cubicBezTo>
                      <a:pt x="51" y="0"/>
                      <a:pt x="51" y="0"/>
                      <a:pt x="51" y="0"/>
                    </a:cubicBezTo>
                    <a:cubicBezTo>
                      <a:pt x="53" y="0"/>
                      <a:pt x="55" y="1"/>
                      <a:pt x="55" y="3"/>
                    </a:cubicBezTo>
                    <a:cubicBezTo>
                      <a:pt x="55" y="5"/>
                      <a:pt x="53" y="7"/>
                      <a:pt x="51"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30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53575A"/>
                  </a:solidFill>
                  <a:effectLst/>
                  <a:uLnTx/>
                  <a:uFillTx/>
                  <a:latin typeface="Calibri" panose="020F0502020204030204"/>
                  <a:ea typeface="+mn-ea"/>
                  <a:cs typeface="+mn-cs"/>
                </a:endParaRPr>
              </a:p>
            </p:txBody>
          </p:sp>
          <p:sp>
            <p:nvSpPr>
              <p:cNvPr id="102" name="Freeform 335"/>
              <p:cNvSpPr>
                <a:spLocks/>
              </p:cNvSpPr>
              <p:nvPr/>
            </p:nvSpPr>
            <p:spPr bwMode="auto">
              <a:xfrm>
                <a:off x="8697" y="3810"/>
                <a:ext cx="166" cy="18"/>
              </a:xfrm>
              <a:custGeom>
                <a:avLst/>
                <a:gdLst>
                  <a:gd name="T0" fmla="*/ 51 w 55"/>
                  <a:gd name="T1" fmla="*/ 6 h 6"/>
                  <a:gd name="T2" fmla="*/ 3 w 55"/>
                  <a:gd name="T3" fmla="*/ 6 h 6"/>
                  <a:gd name="T4" fmla="*/ 0 w 55"/>
                  <a:gd name="T5" fmla="*/ 3 h 6"/>
                  <a:gd name="T6" fmla="*/ 3 w 55"/>
                  <a:gd name="T7" fmla="*/ 0 h 6"/>
                  <a:gd name="T8" fmla="*/ 51 w 55"/>
                  <a:gd name="T9" fmla="*/ 0 h 6"/>
                  <a:gd name="T10" fmla="*/ 55 w 55"/>
                  <a:gd name="T11" fmla="*/ 3 h 6"/>
                  <a:gd name="T12" fmla="*/ 51 w 55"/>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55" h="6">
                    <a:moveTo>
                      <a:pt x="51" y="6"/>
                    </a:moveTo>
                    <a:cubicBezTo>
                      <a:pt x="3" y="6"/>
                      <a:pt x="3" y="6"/>
                      <a:pt x="3" y="6"/>
                    </a:cubicBezTo>
                    <a:cubicBezTo>
                      <a:pt x="1" y="6"/>
                      <a:pt x="0" y="5"/>
                      <a:pt x="0" y="3"/>
                    </a:cubicBezTo>
                    <a:cubicBezTo>
                      <a:pt x="0" y="1"/>
                      <a:pt x="1" y="0"/>
                      <a:pt x="3" y="0"/>
                    </a:cubicBezTo>
                    <a:cubicBezTo>
                      <a:pt x="51" y="0"/>
                      <a:pt x="51" y="0"/>
                      <a:pt x="51" y="0"/>
                    </a:cubicBezTo>
                    <a:cubicBezTo>
                      <a:pt x="53" y="0"/>
                      <a:pt x="55" y="1"/>
                      <a:pt x="55" y="3"/>
                    </a:cubicBezTo>
                    <a:cubicBezTo>
                      <a:pt x="55" y="5"/>
                      <a:pt x="53" y="6"/>
                      <a:pt x="51"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30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53575A"/>
                  </a:solidFill>
                  <a:effectLst/>
                  <a:uLnTx/>
                  <a:uFillTx/>
                  <a:latin typeface="Calibri" panose="020F0502020204030204"/>
                  <a:ea typeface="+mn-ea"/>
                  <a:cs typeface="+mn-cs"/>
                </a:endParaRPr>
              </a:p>
            </p:txBody>
          </p:sp>
        </p:grpSp>
      </p:grpSp>
      <p:grpSp>
        <p:nvGrpSpPr>
          <p:cNvPr id="5" name="Group 4"/>
          <p:cNvGrpSpPr/>
          <p:nvPr/>
        </p:nvGrpSpPr>
        <p:grpSpPr>
          <a:xfrm>
            <a:off x="3748532" y="2511460"/>
            <a:ext cx="1231653" cy="1231653"/>
            <a:chOff x="3824732" y="2054260"/>
            <a:chExt cx="1231653" cy="1231653"/>
          </a:xfrm>
        </p:grpSpPr>
        <p:sp>
          <p:nvSpPr>
            <p:cNvPr id="199" name="Oval 198"/>
            <p:cNvSpPr/>
            <p:nvPr/>
          </p:nvSpPr>
          <p:spPr>
            <a:xfrm>
              <a:off x="3824732" y="2054260"/>
              <a:ext cx="1231653" cy="1231653"/>
            </a:xfrm>
            <a:prstGeom prst="ellipse">
              <a:avLst/>
            </a:prstGeom>
            <a:noFill/>
            <a:ln w="635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53575A"/>
                </a:solidFill>
                <a:effectLst/>
                <a:uLnTx/>
                <a:uFillTx/>
                <a:latin typeface="Calibri" panose="020F0502020204030204"/>
                <a:ea typeface="+mn-ea"/>
                <a:cs typeface="+mn-cs"/>
              </a:endParaRPr>
            </a:p>
          </p:txBody>
        </p:sp>
        <p:grpSp>
          <p:nvGrpSpPr>
            <p:cNvPr id="103" name="Group 295" title="Checklist icon"/>
            <p:cNvGrpSpPr>
              <a:grpSpLocks noChangeAspect="1"/>
            </p:cNvGrpSpPr>
            <p:nvPr/>
          </p:nvGrpSpPr>
          <p:grpSpPr bwMode="auto">
            <a:xfrm>
              <a:off x="4202213" y="2320339"/>
              <a:ext cx="643589" cy="733717"/>
              <a:chOff x="5536" y="3511"/>
              <a:chExt cx="507" cy="578"/>
            </a:xfrm>
            <a:solidFill>
              <a:schemeClr val="accent4"/>
            </a:solidFill>
          </p:grpSpPr>
          <p:sp>
            <p:nvSpPr>
              <p:cNvPr id="104" name="Freeform 296"/>
              <p:cNvSpPr>
                <a:spLocks/>
              </p:cNvSpPr>
              <p:nvPr/>
            </p:nvSpPr>
            <p:spPr bwMode="auto">
              <a:xfrm>
                <a:off x="5536" y="3511"/>
                <a:ext cx="387" cy="509"/>
              </a:xfrm>
              <a:custGeom>
                <a:avLst/>
                <a:gdLst>
                  <a:gd name="T0" fmla="*/ 55 w 129"/>
                  <a:gd name="T1" fmla="*/ 170 h 170"/>
                  <a:gd name="T2" fmla="*/ 24 w 129"/>
                  <a:gd name="T3" fmla="*/ 170 h 170"/>
                  <a:gd name="T4" fmla="*/ 0 w 129"/>
                  <a:gd name="T5" fmla="*/ 147 h 170"/>
                  <a:gd name="T6" fmla="*/ 0 w 129"/>
                  <a:gd name="T7" fmla="*/ 142 h 170"/>
                  <a:gd name="T8" fmla="*/ 0 w 129"/>
                  <a:gd name="T9" fmla="*/ 3 h 170"/>
                  <a:gd name="T10" fmla="*/ 3 w 129"/>
                  <a:gd name="T11" fmla="*/ 0 h 170"/>
                  <a:gd name="T12" fmla="*/ 88 w 129"/>
                  <a:gd name="T13" fmla="*/ 0 h 170"/>
                  <a:gd name="T14" fmla="*/ 91 w 129"/>
                  <a:gd name="T15" fmla="*/ 1 h 170"/>
                  <a:gd name="T16" fmla="*/ 128 w 129"/>
                  <a:gd name="T17" fmla="*/ 39 h 170"/>
                  <a:gd name="T18" fmla="*/ 129 w 129"/>
                  <a:gd name="T19" fmla="*/ 41 h 170"/>
                  <a:gd name="T20" fmla="*/ 129 w 129"/>
                  <a:gd name="T21" fmla="*/ 140 h 170"/>
                  <a:gd name="T22" fmla="*/ 126 w 129"/>
                  <a:gd name="T23" fmla="*/ 144 h 170"/>
                  <a:gd name="T24" fmla="*/ 122 w 129"/>
                  <a:gd name="T25" fmla="*/ 140 h 170"/>
                  <a:gd name="T26" fmla="*/ 122 w 129"/>
                  <a:gd name="T27" fmla="*/ 42 h 170"/>
                  <a:gd name="T28" fmla="*/ 87 w 129"/>
                  <a:gd name="T29" fmla="*/ 7 h 170"/>
                  <a:gd name="T30" fmla="*/ 6 w 129"/>
                  <a:gd name="T31" fmla="*/ 7 h 170"/>
                  <a:gd name="T32" fmla="*/ 7 w 129"/>
                  <a:gd name="T33" fmla="*/ 147 h 170"/>
                  <a:gd name="T34" fmla="*/ 24 w 129"/>
                  <a:gd name="T35" fmla="*/ 164 h 170"/>
                  <a:gd name="T36" fmla="*/ 28 w 129"/>
                  <a:gd name="T37" fmla="*/ 164 h 170"/>
                  <a:gd name="T38" fmla="*/ 55 w 129"/>
                  <a:gd name="T39" fmla="*/ 164 h 170"/>
                  <a:gd name="T40" fmla="*/ 59 w 129"/>
                  <a:gd name="T41" fmla="*/ 167 h 170"/>
                  <a:gd name="T42" fmla="*/ 55 w 129"/>
                  <a:gd name="T43" fmla="*/ 170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29" h="170">
                    <a:moveTo>
                      <a:pt x="55" y="170"/>
                    </a:moveTo>
                    <a:cubicBezTo>
                      <a:pt x="24" y="170"/>
                      <a:pt x="24" y="170"/>
                      <a:pt x="24" y="170"/>
                    </a:cubicBezTo>
                    <a:cubicBezTo>
                      <a:pt x="11" y="170"/>
                      <a:pt x="0" y="160"/>
                      <a:pt x="0" y="147"/>
                    </a:cubicBezTo>
                    <a:cubicBezTo>
                      <a:pt x="0" y="142"/>
                      <a:pt x="0" y="142"/>
                      <a:pt x="0" y="142"/>
                    </a:cubicBezTo>
                    <a:cubicBezTo>
                      <a:pt x="0" y="3"/>
                      <a:pt x="0" y="3"/>
                      <a:pt x="0" y="3"/>
                    </a:cubicBezTo>
                    <a:cubicBezTo>
                      <a:pt x="0" y="2"/>
                      <a:pt x="1" y="0"/>
                      <a:pt x="3" y="0"/>
                    </a:cubicBezTo>
                    <a:cubicBezTo>
                      <a:pt x="88" y="0"/>
                      <a:pt x="88" y="0"/>
                      <a:pt x="88" y="0"/>
                    </a:cubicBezTo>
                    <a:cubicBezTo>
                      <a:pt x="89" y="0"/>
                      <a:pt x="90" y="0"/>
                      <a:pt x="91" y="1"/>
                    </a:cubicBezTo>
                    <a:cubicBezTo>
                      <a:pt x="128" y="39"/>
                      <a:pt x="128" y="39"/>
                      <a:pt x="128" y="39"/>
                    </a:cubicBezTo>
                    <a:cubicBezTo>
                      <a:pt x="129" y="39"/>
                      <a:pt x="129" y="40"/>
                      <a:pt x="129" y="41"/>
                    </a:cubicBezTo>
                    <a:cubicBezTo>
                      <a:pt x="129" y="140"/>
                      <a:pt x="129" y="140"/>
                      <a:pt x="129" y="140"/>
                    </a:cubicBezTo>
                    <a:cubicBezTo>
                      <a:pt x="129" y="142"/>
                      <a:pt x="128" y="144"/>
                      <a:pt x="126" y="144"/>
                    </a:cubicBezTo>
                    <a:cubicBezTo>
                      <a:pt x="124" y="144"/>
                      <a:pt x="122" y="142"/>
                      <a:pt x="122" y="140"/>
                    </a:cubicBezTo>
                    <a:cubicBezTo>
                      <a:pt x="122" y="42"/>
                      <a:pt x="122" y="42"/>
                      <a:pt x="122" y="42"/>
                    </a:cubicBezTo>
                    <a:cubicBezTo>
                      <a:pt x="87" y="7"/>
                      <a:pt x="87" y="7"/>
                      <a:pt x="87" y="7"/>
                    </a:cubicBezTo>
                    <a:cubicBezTo>
                      <a:pt x="6" y="7"/>
                      <a:pt x="6" y="7"/>
                      <a:pt x="6" y="7"/>
                    </a:cubicBezTo>
                    <a:cubicBezTo>
                      <a:pt x="7" y="147"/>
                      <a:pt x="7" y="147"/>
                      <a:pt x="7" y="147"/>
                    </a:cubicBezTo>
                    <a:cubicBezTo>
                      <a:pt x="7" y="156"/>
                      <a:pt x="14" y="164"/>
                      <a:pt x="24" y="164"/>
                    </a:cubicBezTo>
                    <a:cubicBezTo>
                      <a:pt x="28" y="164"/>
                      <a:pt x="28" y="164"/>
                      <a:pt x="28" y="164"/>
                    </a:cubicBezTo>
                    <a:cubicBezTo>
                      <a:pt x="55" y="164"/>
                      <a:pt x="55" y="164"/>
                      <a:pt x="55" y="164"/>
                    </a:cubicBezTo>
                    <a:cubicBezTo>
                      <a:pt x="57" y="164"/>
                      <a:pt x="59" y="165"/>
                      <a:pt x="59" y="167"/>
                    </a:cubicBezTo>
                    <a:cubicBezTo>
                      <a:pt x="59" y="169"/>
                      <a:pt x="57" y="170"/>
                      <a:pt x="55" y="17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30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53575A"/>
                  </a:solidFill>
                  <a:effectLst/>
                  <a:uLnTx/>
                  <a:uFillTx/>
                  <a:latin typeface="Calibri" panose="020F0502020204030204"/>
                  <a:ea typeface="+mn-ea"/>
                  <a:cs typeface="+mn-cs"/>
                </a:endParaRPr>
              </a:p>
            </p:txBody>
          </p:sp>
          <p:sp>
            <p:nvSpPr>
              <p:cNvPr id="105" name="Freeform 297"/>
              <p:cNvSpPr>
                <a:spLocks/>
              </p:cNvSpPr>
              <p:nvPr/>
            </p:nvSpPr>
            <p:spPr bwMode="auto">
              <a:xfrm>
                <a:off x="5779" y="3511"/>
                <a:ext cx="144" cy="144"/>
              </a:xfrm>
              <a:custGeom>
                <a:avLst/>
                <a:gdLst>
                  <a:gd name="T0" fmla="*/ 45 w 48"/>
                  <a:gd name="T1" fmla="*/ 48 h 48"/>
                  <a:gd name="T2" fmla="*/ 25 w 48"/>
                  <a:gd name="T3" fmla="*/ 48 h 48"/>
                  <a:gd name="T4" fmla="*/ 1 w 48"/>
                  <a:gd name="T5" fmla="*/ 24 h 48"/>
                  <a:gd name="T6" fmla="*/ 0 w 48"/>
                  <a:gd name="T7" fmla="*/ 15 h 48"/>
                  <a:gd name="T8" fmla="*/ 0 w 48"/>
                  <a:gd name="T9" fmla="*/ 3 h 48"/>
                  <a:gd name="T10" fmla="*/ 4 w 48"/>
                  <a:gd name="T11" fmla="*/ 0 h 48"/>
                  <a:gd name="T12" fmla="*/ 7 w 48"/>
                  <a:gd name="T13" fmla="*/ 3 h 48"/>
                  <a:gd name="T14" fmla="*/ 7 w 48"/>
                  <a:gd name="T15" fmla="*/ 24 h 48"/>
                  <a:gd name="T16" fmla="*/ 25 w 48"/>
                  <a:gd name="T17" fmla="*/ 41 h 48"/>
                  <a:gd name="T18" fmla="*/ 45 w 48"/>
                  <a:gd name="T19" fmla="*/ 41 h 48"/>
                  <a:gd name="T20" fmla="*/ 48 w 48"/>
                  <a:gd name="T21" fmla="*/ 44 h 48"/>
                  <a:gd name="T22" fmla="*/ 45 w 48"/>
                  <a:gd name="T23" fmla="*/ 48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8" h="48">
                    <a:moveTo>
                      <a:pt x="45" y="48"/>
                    </a:moveTo>
                    <a:cubicBezTo>
                      <a:pt x="25" y="48"/>
                      <a:pt x="25" y="48"/>
                      <a:pt x="25" y="48"/>
                    </a:cubicBezTo>
                    <a:cubicBezTo>
                      <a:pt x="12" y="48"/>
                      <a:pt x="1" y="37"/>
                      <a:pt x="1" y="24"/>
                    </a:cubicBezTo>
                    <a:cubicBezTo>
                      <a:pt x="0" y="15"/>
                      <a:pt x="0" y="15"/>
                      <a:pt x="0" y="15"/>
                    </a:cubicBezTo>
                    <a:cubicBezTo>
                      <a:pt x="0" y="3"/>
                      <a:pt x="0" y="3"/>
                      <a:pt x="0" y="3"/>
                    </a:cubicBezTo>
                    <a:cubicBezTo>
                      <a:pt x="0" y="2"/>
                      <a:pt x="2" y="0"/>
                      <a:pt x="4" y="0"/>
                    </a:cubicBezTo>
                    <a:cubicBezTo>
                      <a:pt x="6" y="0"/>
                      <a:pt x="7" y="2"/>
                      <a:pt x="7" y="3"/>
                    </a:cubicBezTo>
                    <a:cubicBezTo>
                      <a:pt x="7" y="24"/>
                      <a:pt x="7" y="24"/>
                      <a:pt x="7" y="24"/>
                    </a:cubicBezTo>
                    <a:cubicBezTo>
                      <a:pt x="7" y="33"/>
                      <a:pt x="15" y="41"/>
                      <a:pt x="25" y="41"/>
                    </a:cubicBezTo>
                    <a:cubicBezTo>
                      <a:pt x="45" y="41"/>
                      <a:pt x="45" y="41"/>
                      <a:pt x="45" y="41"/>
                    </a:cubicBezTo>
                    <a:cubicBezTo>
                      <a:pt x="47" y="41"/>
                      <a:pt x="48" y="42"/>
                      <a:pt x="48" y="44"/>
                    </a:cubicBezTo>
                    <a:cubicBezTo>
                      <a:pt x="48" y="46"/>
                      <a:pt x="47" y="48"/>
                      <a:pt x="45"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30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53575A"/>
                  </a:solidFill>
                  <a:effectLst/>
                  <a:uLnTx/>
                  <a:uFillTx/>
                  <a:latin typeface="Calibri" panose="020F0502020204030204"/>
                  <a:ea typeface="+mn-ea"/>
                  <a:cs typeface="+mn-cs"/>
                </a:endParaRPr>
              </a:p>
            </p:txBody>
          </p:sp>
          <p:sp>
            <p:nvSpPr>
              <p:cNvPr id="106" name="Freeform 298"/>
              <p:cNvSpPr>
                <a:spLocks noEditPoints="1"/>
              </p:cNvSpPr>
              <p:nvPr/>
            </p:nvSpPr>
            <p:spPr bwMode="auto">
              <a:xfrm>
                <a:off x="5593" y="3586"/>
                <a:ext cx="72" cy="75"/>
              </a:xfrm>
              <a:custGeom>
                <a:avLst/>
                <a:gdLst>
                  <a:gd name="T0" fmla="*/ 12 w 24"/>
                  <a:gd name="T1" fmla="*/ 25 h 25"/>
                  <a:gd name="T2" fmla="*/ 0 w 24"/>
                  <a:gd name="T3" fmla="*/ 13 h 25"/>
                  <a:gd name="T4" fmla="*/ 12 w 24"/>
                  <a:gd name="T5" fmla="*/ 0 h 25"/>
                  <a:gd name="T6" fmla="*/ 24 w 24"/>
                  <a:gd name="T7" fmla="*/ 13 h 25"/>
                  <a:gd name="T8" fmla="*/ 12 w 24"/>
                  <a:gd name="T9" fmla="*/ 25 h 25"/>
                  <a:gd name="T10" fmla="*/ 12 w 24"/>
                  <a:gd name="T11" fmla="*/ 7 h 25"/>
                  <a:gd name="T12" fmla="*/ 7 w 24"/>
                  <a:gd name="T13" fmla="*/ 13 h 25"/>
                  <a:gd name="T14" fmla="*/ 12 w 24"/>
                  <a:gd name="T15" fmla="*/ 18 h 25"/>
                  <a:gd name="T16" fmla="*/ 17 w 24"/>
                  <a:gd name="T17" fmla="*/ 13 h 25"/>
                  <a:gd name="T18" fmla="*/ 12 w 24"/>
                  <a:gd name="T19" fmla="*/ 7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 h="25">
                    <a:moveTo>
                      <a:pt x="12" y="25"/>
                    </a:moveTo>
                    <a:cubicBezTo>
                      <a:pt x="5" y="25"/>
                      <a:pt x="0" y="19"/>
                      <a:pt x="0" y="13"/>
                    </a:cubicBezTo>
                    <a:cubicBezTo>
                      <a:pt x="0" y="6"/>
                      <a:pt x="5" y="0"/>
                      <a:pt x="12" y="0"/>
                    </a:cubicBezTo>
                    <a:cubicBezTo>
                      <a:pt x="19" y="0"/>
                      <a:pt x="24" y="6"/>
                      <a:pt x="24" y="13"/>
                    </a:cubicBezTo>
                    <a:cubicBezTo>
                      <a:pt x="24" y="19"/>
                      <a:pt x="19" y="25"/>
                      <a:pt x="12" y="25"/>
                    </a:cubicBezTo>
                    <a:close/>
                    <a:moveTo>
                      <a:pt x="12" y="7"/>
                    </a:moveTo>
                    <a:cubicBezTo>
                      <a:pt x="9" y="7"/>
                      <a:pt x="7" y="10"/>
                      <a:pt x="7" y="13"/>
                    </a:cubicBezTo>
                    <a:cubicBezTo>
                      <a:pt x="7" y="15"/>
                      <a:pt x="9" y="18"/>
                      <a:pt x="12" y="18"/>
                    </a:cubicBezTo>
                    <a:cubicBezTo>
                      <a:pt x="15" y="18"/>
                      <a:pt x="17" y="15"/>
                      <a:pt x="17" y="13"/>
                    </a:cubicBezTo>
                    <a:cubicBezTo>
                      <a:pt x="17" y="10"/>
                      <a:pt x="15" y="7"/>
                      <a:pt x="12"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30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53575A"/>
                  </a:solidFill>
                  <a:effectLst/>
                  <a:uLnTx/>
                  <a:uFillTx/>
                  <a:latin typeface="Calibri" panose="020F0502020204030204"/>
                  <a:ea typeface="+mn-ea"/>
                  <a:cs typeface="+mn-cs"/>
                </a:endParaRPr>
              </a:p>
            </p:txBody>
          </p:sp>
          <p:sp>
            <p:nvSpPr>
              <p:cNvPr id="108" name="Freeform 299"/>
              <p:cNvSpPr>
                <a:spLocks noEditPoints="1"/>
              </p:cNvSpPr>
              <p:nvPr/>
            </p:nvSpPr>
            <p:spPr bwMode="auto">
              <a:xfrm>
                <a:off x="5593" y="3730"/>
                <a:ext cx="72" cy="72"/>
              </a:xfrm>
              <a:custGeom>
                <a:avLst/>
                <a:gdLst>
                  <a:gd name="T0" fmla="*/ 12 w 24"/>
                  <a:gd name="T1" fmla="*/ 24 h 24"/>
                  <a:gd name="T2" fmla="*/ 0 w 24"/>
                  <a:gd name="T3" fmla="*/ 12 h 24"/>
                  <a:gd name="T4" fmla="*/ 12 w 24"/>
                  <a:gd name="T5" fmla="*/ 0 h 24"/>
                  <a:gd name="T6" fmla="*/ 24 w 24"/>
                  <a:gd name="T7" fmla="*/ 12 h 24"/>
                  <a:gd name="T8" fmla="*/ 12 w 24"/>
                  <a:gd name="T9" fmla="*/ 24 h 24"/>
                  <a:gd name="T10" fmla="*/ 12 w 24"/>
                  <a:gd name="T11" fmla="*/ 7 h 24"/>
                  <a:gd name="T12" fmla="*/ 7 w 24"/>
                  <a:gd name="T13" fmla="*/ 12 h 24"/>
                  <a:gd name="T14" fmla="*/ 12 w 24"/>
                  <a:gd name="T15" fmla="*/ 18 h 24"/>
                  <a:gd name="T16" fmla="*/ 17 w 24"/>
                  <a:gd name="T17" fmla="*/ 12 h 24"/>
                  <a:gd name="T18" fmla="*/ 12 w 24"/>
                  <a:gd name="T19" fmla="*/ 7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 h="24">
                    <a:moveTo>
                      <a:pt x="12" y="24"/>
                    </a:moveTo>
                    <a:cubicBezTo>
                      <a:pt x="5" y="24"/>
                      <a:pt x="0" y="19"/>
                      <a:pt x="0" y="12"/>
                    </a:cubicBezTo>
                    <a:cubicBezTo>
                      <a:pt x="0" y="6"/>
                      <a:pt x="5" y="0"/>
                      <a:pt x="12" y="0"/>
                    </a:cubicBezTo>
                    <a:cubicBezTo>
                      <a:pt x="19" y="0"/>
                      <a:pt x="24" y="6"/>
                      <a:pt x="24" y="12"/>
                    </a:cubicBezTo>
                    <a:cubicBezTo>
                      <a:pt x="24" y="19"/>
                      <a:pt x="19" y="24"/>
                      <a:pt x="12" y="24"/>
                    </a:cubicBezTo>
                    <a:close/>
                    <a:moveTo>
                      <a:pt x="12" y="7"/>
                    </a:moveTo>
                    <a:cubicBezTo>
                      <a:pt x="9" y="7"/>
                      <a:pt x="7" y="9"/>
                      <a:pt x="7" y="12"/>
                    </a:cubicBezTo>
                    <a:cubicBezTo>
                      <a:pt x="7" y="15"/>
                      <a:pt x="9" y="18"/>
                      <a:pt x="12" y="18"/>
                    </a:cubicBezTo>
                    <a:cubicBezTo>
                      <a:pt x="15" y="18"/>
                      <a:pt x="17" y="15"/>
                      <a:pt x="17" y="12"/>
                    </a:cubicBezTo>
                    <a:cubicBezTo>
                      <a:pt x="17" y="9"/>
                      <a:pt x="15" y="7"/>
                      <a:pt x="12"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30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53575A"/>
                  </a:solidFill>
                  <a:effectLst/>
                  <a:uLnTx/>
                  <a:uFillTx/>
                  <a:latin typeface="Calibri" panose="020F0502020204030204"/>
                  <a:ea typeface="+mn-ea"/>
                  <a:cs typeface="+mn-cs"/>
                </a:endParaRPr>
              </a:p>
            </p:txBody>
          </p:sp>
          <p:sp>
            <p:nvSpPr>
              <p:cNvPr id="109" name="Freeform 300"/>
              <p:cNvSpPr>
                <a:spLocks noEditPoints="1"/>
              </p:cNvSpPr>
              <p:nvPr/>
            </p:nvSpPr>
            <p:spPr bwMode="auto">
              <a:xfrm>
                <a:off x="5593" y="3873"/>
                <a:ext cx="72" cy="72"/>
              </a:xfrm>
              <a:custGeom>
                <a:avLst/>
                <a:gdLst>
                  <a:gd name="T0" fmla="*/ 12 w 24"/>
                  <a:gd name="T1" fmla="*/ 24 h 24"/>
                  <a:gd name="T2" fmla="*/ 0 w 24"/>
                  <a:gd name="T3" fmla="*/ 12 h 24"/>
                  <a:gd name="T4" fmla="*/ 12 w 24"/>
                  <a:gd name="T5" fmla="*/ 0 h 24"/>
                  <a:gd name="T6" fmla="*/ 24 w 24"/>
                  <a:gd name="T7" fmla="*/ 12 h 24"/>
                  <a:gd name="T8" fmla="*/ 12 w 24"/>
                  <a:gd name="T9" fmla="*/ 24 h 24"/>
                  <a:gd name="T10" fmla="*/ 12 w 24"/>
                  <a:gd name="T11" fmla="*/ 7 h 24"/>
                  <a:gd name="T12" fmla="*/ 7 w 24"/>
                  <a:gd name="T13" fmla="*/ 12 h 24"/>
                  <a:gd name="T14" fmla="*/ 12 w 24"/>
                  <a:gd name="T15" fmla="*/ 17 h 24"/>
                  <a:gd name="T16" fmla="*/ 17 w 24"/>
                  <a:gd name="T17" fmla="*/ 12 h 24"/>
                  <a:gd name="T18" fmla="*/ 12 w 24"/>
                  <a:gd name="T19" fmla="*/ 7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 h="24">
                    <a:moveTo>
                      <a:pt x="12" y="24"/>
                    </a:moveTo>
                    <a:cubicBezTo>
                      <a:pt x="5" y="24"/>
                      <a:pt x="0" y="19"/>
                      <a:pt x="0" y="12"/>
                    </a:cubicBezTo>
                    <a:cubicBezTo>
                      <a:pt x="0" y="5"/>
                      <a:pt x="5" y="0"/>
                      <a:pt x="12" y="0"/>
                    </a:cubicBezTo>
                    <a:cubicBezTo>
                      <a:pt x="19" y="0"/>
                      <a:pt x="24" y="5"/>
                      <a:pt x="24" y="12"/>
                    </a:cubicBezTo>
                    <a:cubicBezTo>
                      <a:pt x="24" y="19"/>
                      <a:pt x="19" y="24"/>
                      <a:pt x="12" y="24"/>
                    </a:cubicBezTo>
                    <a:close/>
                    <a:moveTo>
                      <a:pt x="12" y="7"/>
                    </a:moveTo>
                    <a:cubicBezTo>
                      <a:pt x="9" y="7"/>
                      <a:pt x="7" y="9"/>
                      <a:pt x="7" y="12"/>
                    </a:cubicBezTo>
                    <a:cubicBezTo>
                      <a:pt x="7" y="15"/>
                      <a:pt x="9" y="17"/>
                      <a:pt x="12" y="17"/>
                    </a:cubicBezTo>
                    <a:cubicBezTo>
                      <a:pt x="15" y="17"/>
                      <a:pt x="17" y="15"/>
                      <a:pt x="17" y="12"/>
                    </a:cubicBezTo>
                    <a:cubicBezTo>
                      <a:pt x="17" y="9"/>
                      <a:pt x="15" y="7"/>
                      <a:pt x="12"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30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53575A"/>
                  </a:solidFill>
                  <a:effectLst/>
                  <a:uLnTx/>
                  <a:uFillTx/>
                  <a:latin typeface="Calibri" panose="020F0502020204030204"/>
                  <a:ea typeface="+mn-ea"/>
                  <a:cs typeface="+mn-cs"/>
                </a:endParaRPr>
              </a:p>
            </p:txBody>
          </p:sp>
          <p:sp>
            <p:nvSpPr>
              <p:cNvPr id="110" name="Freeform 301"/>
              <p:cNvSpPr>
                <a:spLocks/>
              </p:cNvSpPr>
              <p:nvPr/>
            </p:nvSpPr>
            <p:spPr bwMode="auto">
              <a:xfrm>
                <a:off x="5725" y="3873"/>
                <a:ext cx="318" cy="216"/>
              </a:xfrm>
              <a:custGeom>
                <a:avLst/>
                <a:gdLst>
                  <a:gd name="T0" fmla="*/ 38 w 106"/>
                  <a:gd name="T1" fmla="*/ 72 h 72"/>
                  <a:gd name="T2" fmla="*/ 38 w 106"/>
                  <a:gd name="T3" fmla="*/ 72 h 72"/>
                  <a:gd name="T4" fmla="*/ 35 w 106"/>
                  <a:gd name="T5" fmla="*/ 71 h 72"/>
                  <a:gd name="T6" fmla="*/ 2 w 106"/>
                  <a:gd name="T7" fmla="*/ 38 h 72"/>
                  <a:gd name="T8" fmla="*/ 2 w 106"/>
                  <a:gd name="T9" fmla="*/ 33 h 72"/>
                  <a:gd name="T10" fmla="*/ 7 w 106"/>
                  <a:gd name="T11" fmla="*/ 33 h 72"/>
                  <a:gd name="T12" fmla="*/ 38 w 106"/>
                  <a:gd name="T13" fmla="*/ 64 h 72"/>
                  <a:gd name="T14" fmla="*/ 100 w 106"/>
                  <a:gd name="T15" fmla="*/ 1 h 72"/>
                  <a:gd name="T16" fmla="*/ 105 w 106"/>
                  <a:gd name="T17" fmla="*/ 1 h 72"/>
                  <a:gd name="T18" fmla="*/ 105 w 106"/>
                  <a:gd name="T19" fmla="*/ 6 h 72"/>
                  <a:gd name="T20" fmla="*/ 40 w 106"/>
                  <a:gd name="T21" fmla="*/ 71 h 72"/>
                  <a:gd name="T22" fmla="*/ 38 w 106"/>
                  <a:gd name="T23" fmla="*/ 7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6" h="72">
                    <a:moveTo>
                      <a:pt x="38" y="72"/>
                    </a:moveTo>
                    <a:cubicBezTo>
                      <a:pt x="38" y="72"/>
                      <a:pt x="38" y="72"/>
                      <a:pt x="38" y="72"/>
                    </a:cubicBezTo>
                    <a:cubicBezTo>
                      <a:pt x="37" y="72"/>
                      <a:pt x="36" y="72"/>
                      <a:pt x="35" y="71"/>
                    </a:cubicBezTo>
                    <a:cubicBezTo>
                      <a:pt x="2" y="38"/>
                      <a:pt x="2" y="38"/>
                      <a:pt x="2" y="38"/>
                    </a:cubicBezTo>
                    <a:cubicBezTo>
                      <a:pt x="0" y="37"/>
                      <a:pt x="0" y="34"/>
                      <a:pt x="2" y="33"/>
                    </a:cubicBezTo>
                    <a:cubicBezTo>
                      <a:pt x="3" y="32"/>
                      <a:pt x="5" y="32"/>
                      <a:pt x="7" y="33"/>
                    </a:cubicBezTo>
                    <a:cubicBezTo>
                      <a:pt x="38" y="64"/>
                      <a:pt x="38" y="64"/>
                      <a:pt x="38" y="64"/>
                    </a:cubicBezTo>
                    <a:cubicBezTo>
                      <a:pt x="100" y="1"/>
                      <a:pt x="100" y="1"/>
                      <a:pt x="100" y="1"/>
                    </a:cubicBezTo>
                    <a:cubicBezTo>
                      <a:pt x="102" y="0"/>
                      <a:pt x="104" y="0"/>
                      <a:pt x="105" y="1"/>
                    </a:cubicBezTo>
                    <a:cubicBezTo>
                      <a:pt x="106" y="3"/>
                      <a:pt x="106" y="5"/>
                      <a:pt x="105" y="6"/>
                    </a:cubicBezTo>
                    <a:cubicBezTo>
                      <a:pt x="40" y="71"/>
                      <a:pt x="40" y="71"/>
                      <a:pt x="40" y="71"/>
                    </a:cubicBezTo>
                    <a:cubicBezTo>
                      <a:pt x="39" y="72"/>
                      <a:pt x="38" y="72"/>
                      <a:pt x="38" y="7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30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53575A"/>
                  </a:solidFill>
                  <a:effectLst/>
                  <a:uLnTx/>
                  <a:uFillTx/>
                  <a:latin typeface="Calibri" panose="020F0502020204030204"/>
                  <a:ea typeface="+mn-ea"/>
                  <a:cs typeface="+mn-cs"/>
                </a:endParaRPr>
              </a:p>
            </p:txBody>
          </p:sp>
        </p:grpSp>
      </p:grpSp>
      <p:grpSp>
        <p:nvGrpSpPr>
          <p:cNvPr id="6" name="Group 5"/>
          <p:cNvGrpSpPr/>
          <p:nvPr/>
        </p:nvGrpSpPr>
        <p:grpSpPr>
          <a:xfrm>
            <a:off x="5303840" y="3340818"/>
            <a:ext cx="1231653" cy="1231653"/>
            <a:chOff x="5380040" y="2883618"/>
            <a:chExt cx="1231653" cy="1231653"/>
          </a:xfrm>
        </p:grpSpPr>
        <p:sp>
          <p:nvSpPr>
            <p:cNvPr id="192" name="Oval 191"/>
            <p:cNvSpPr/>
            <p:nvPr/>
          </p:nvSpPr>
          <p:spPr>
            <a:xfrm>
              <a:off x="5380040" y="2883618"/>
              <a:ext cx="1231653" cy="1231653"/>
            </a:xfrm>
            <a:prstGeom prst="ellipse">
              <a:avLst/>
            </a:prstGeom>
            <a:noFill/>
            <a:ln w="635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53575A"/>
                </a:solidFill>
                <a:effectLst/>
                <a:uLnTx/>
                <a:uFillTx/>
                <a:latin typeface="Calibri" panose="020F0502020204030204"/>
                <a:ea typeface="+mn-ea"/>
                <a:cs typeface="+mn-cs"/>
              </a:endParaRPr>
            </a:p>
          </p:txBody>
        </p:sp>
        <p:grpSp>
          <p:nvGrpSpPr>
            <p:cNvPr id="111" name="Group 236" title="Stethoscope icon"/>
            <p:cNvGrpSpPr>
              <a:grpSpLocks noChangeAspect="1"/>
            </p:cNvGrpSpPr>
            <p:nvPr/>
          </p:nvGrpSpPr>
          <p:grpSpPr bwMode="auto">
            <a:xfrm>
              <a:off x="5715000" y="3119343"/>
              <a:ext cx="491163" cy="762700"/>
              <a:chOff x="6575" y="3483"/>
              <a:chExt cx="369" cy="573"/>
            </a:xfrm>
            <a:solidFill>
              <a:schemeClr val="accent5"/>
            </a:solidFill>
          </p:grpSpPr>
          <p:sp>
            <p:nvSpPr>
              <p:cNvPr id="112" name="Freeform 237"/>
              <p:cNvSpPr>
                <a:spLocks noEditPoints="1"/>
              </p:cNvSpPr>
              <p:nvPr/>
            </p:nvSpPr>
            <p:spPr bwMode="auto">
              <a:xfrm>
                <a:off x="6575" y="3706"/>
                <a:ext cx="119" cy="118"/>
              </a:xfrm>
              <a:custGeom>
                <a:avLst/>
                <a:gdLst>
                  <a:gd name="T0" fmla="*/ 20 w 40"/>
                  <a:gd name="T1" fmla="*/ 40 h 40"/>
                  <a:gd name="T2" fmla="*/ 0 w 40"/>
                  <a:gd name="T3" fmla="*/ 20 h 40"/>
                  <a:gd name="T4" fmla="*/ 20 w 40"/>
                  <a:gd name="T5" fmla="*/ 0 h 40"/>
                  <a:gd name="T6" fmla="*/ 40 w 40"/>
                  <a:gd name="T7" fmla="*/ 20 h 40"/>
                  <a:gd name="T8" fmla="*/ 20 w 40"/>
                  <a:gd name="T9" fmla="*/ 40 h 40"/>
                  <a:gd name="T10" fmla="*/ 20 w 40"/>
                  <a:gd name="T11" fmla="*/ 7 h 40"/>
                  <a:gd name="T12" fmla="*/ 7 w 40"/>
                  <a:gd name="T13" fmla="*/ 20 h 40"/>
                  <a:gd name="T14" fmla="*/ 20 w 40"/>
                  <a:gd name="T15" fmla="*/ 33 h 40"/>
                  <a:gd name="T16" fmla="*/ 33 w 40"/>
                  <a:gd name="T17" fmla="*/ 20 h 40"/>
                  <a:gd name="T18" fmla="*/ 20 w 40"/>
                  <a:gd name="T19" fmla="*/ 7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7"/>
                    </a:moveTo>
                    <a:cubicBezTo>
                      <a:pt x="13" y="7"/>
                      <a:pt x="7" y="13"/>
                      <a:pt x="7" y="20"/>
                    </a:cubicBezTo>
                    <a:cubicBezTo>
                      <a:pt x="7" y="27"/>
                      <a:pt x="13" y="33"/>
                      <a:pt x="20" y="33"/>
                    </a:cubicBezTo>
                    <a:cubicBezTo>
                      <a:pt x="27" y="33"/>
                      <a:pt x="33" y="27"/>
                      <a:pt x="33" y="20"/>
                    </a:cubicBezTo>
                    <a:cubicBezTo>
                      <a:pt x="33" y="13"/>
                      <a:pt x="27" y="7"/>
                      <a:pt x="20"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30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53575A"/>
                  </a:solidFill>
                  <a:effectLst/>
                  <a:uLnTx/>
                  <a:uFillTx/>
                  <a:latin typeface="Calibri" panose="020F0502020204030204"/>
                  <a:ea typeface="+mn-ea"/>
                  <a:cs typeface="+mn-cs"/>
                </a:endParaRPr>
              </a:p>
            </p:txBody>
          </p:sp>
          <p:sp>
            <p:nvSpPr>
              <p:cNvPr id="113" name="Freeform 238"/>
              <p:cNvSpPr>
                <a:spLocks/>
              </p:cNvSpPr>
              <p:nvPr/>
            </p:nvSpPr>
            <p:spPr bwMode="auto">
              <a:xfrm>
                <a:off x="6637" y="3501"/>
                <a:ext cx="185" cy="555"/>
              </a:xfrm>
              <a:custGeom>
                <a:avLst/>
                <a:gdLst>
                  <a:gd name="T0" fmla="*/ 39 w 62"/>
                  <a:gd name="T1" fmla="*/ 187 h 187"/>
                  <a:gd name="T2" fmla="*/ 18 w 62"/>
                  <a:gd name="T3" fmla="*/ 167 h 187"/>
                  <a:gd name="T4" fmla="*/ 0 w 62"/>
                  <a:gd name="T5" fmla="*/ 106 h 187"/>
                  <a:gd name="T6" fmla="*/ 3 w 62"/>
                  <a:gd name="T7" fmla="*/ 101 h 187"/>
                  <a:gd name="T8" fmla="*/ 8 w 62"/>
                  <a:gd name="T9" fmla="*/ 104 h 187"/>
                  <a:gd name="T10" fmla="*/ 25 w 62"/>
                  <a:gd name="T11" fmla="*/ 165 h 187"/>
                  <a:gd name="T12" fmla="*/ 42 w 62"/>
                  <a:gd name="T13" fmla="*/ 179 h 187"/>
                  <a:gd name="T14" fmla="*/ 54 w 62"/>
                  <a:gd name="T15" fmla="*/ 155 h 187"/>
                  <a:gd name="T16" fmla="*/ 54 w 62"/>
                  <a:gd name="T17" fmla="*/ 155 h 187"/>
                  <a:gd name="T18" fmla="*/ 54 w 62"/>
                  <a:gd name="T19" fmla="*/ 85 h 187"/>
                  <a:gd name="T20" fmla="*/ 48 w 62"/>
                  <a:gd name="T21" fmla="*/ 85 h 187"/>
                  <a:gd name="T22" fmla="*/ 37 w 62"/>
                  <a:gd name="T23" fmla="*/ 78 h 187"/>
                  <a:gd name="T24" fmla="*/ 13 w 62"/>
                  <a:gd name="T25" fmla="*/ 21 h 187"/>
                  <a:gd name="T26" fmla="*/ 13 w 62"/>
                  <a:gd name="T27" fmla="*/ 11 h 187"/>
                  <a:gd name="T28" fmla="*/ 21 w 62"/>
                  <a:gd name="T29" fmla="*/ 5 h 187"/>
                  <a:gd name="T30" fmla="*/ 36 w 62"/>
                  <a:gd name="T31" fmla="*/ 1 h 187"/>
                  <a:gd name="T32" fmla="*/ 41 w 62"/>
                  <a:gd name="T33" fmla="*/ 3 h 187"/>
                  <a:gd name="T34" fmla="*/ 38 w 62"/>
                  <a:gd name="T35" fmla="*/ 8 h 187"/>
                  <a:gd name="T36" fmla="*/ 23 w 62"/>
                  <a:gd name="T37" fmla="*/ 12 h 187"/>
                  <a:gd name="T38" fmla="*/ 20 w 62"/>
                  <a:gd name="T39" fmla="*/ 14 h 187"/>
                  <a:gd name="T40" fmla="*/ 20 w 62"/>
                  <a:gd name="T41" fmla="*/ 18 h 187"/>
                  <a:gd name="T42" fmla="*/ 44 w 62"/>
                  <a:gd name="T43" fmla="*/ 75 h 187"/>
                  <a:gd name="T44" fmla="*/ 48 w 62"/>
                  <a:gd name="T45" fmla="*/ 78 h 187"/>
                  <a:gd name="T46" fmla="*/ 57 w 62"/>
                  <a:gd name="T47" fmla="*/ 78 h 187"/>
                  <a:gd name="T48" fmla="*/ 61 w 62"/>
                  <a:gd name="T49" fmla="*/ 82 h 187"/>
                  <a:gd name="T50" fmla="*/ 61 w 62"/>
                  <a:gd name="T51" fmla="*/ 155 h 187"/>
                  <a:gd name="T52" fmla="*/ 61 w 62"/>
                  <a:gd name="T53" fmla="*/ 155 h 187"/>
                  <a:gd name="T54" fmla="*/ 43 w 62"/>
                  <a:gd name="T55" fmla="*/ 187 h 187"/>
                  <a:gd name="T56" fmla="*/ 39 w 62"/>
                  <a:gd name="T57" fmla="*/ 187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2" h="187">
                    <a:moveTo>
                      <a:pt x="39" y="187"/>
                    </a:moveTo>
                    <a:cubicBezTo>
                      <a:pt x="27" y="187"/>
                      <a:pt x="20" y="174"/>
                      <a:pt x="18" y="167"/>
                    </a:cubicBezTo>
                    <a:cubicBezTo>
                      <a:pt x="0" y="106"/>
                      <a:pt x="0" y="106"/>
                      <a:pt x="0" y="106"/>
                    </a:cubicBezTo>
                    <a:cubicBezTo>
                      <a:pt x="0" y="104"/>
                      <a:pt x="1" y="102"/>
                      <a:pt x="3" y="101"/>
                    </a:cubicBezTo>
                    <a:cubicBezTo>
                      <a:pt x="5" y="101"/>
                      <a:pt x="7" y="102"/>
                      <a:pt x="8" y="104"/>
                    </a:cubicBezTo>
                    <a:cubicBezTo>
                      <a:pt x="25" y="165"/>
                      <a:pt x="25" y="165"/>
                      <a:pt x="25" y="165"/>
                    </a:cubicBezTo>
                    <a:cubicBezTo>
                      <a:pt x="26" y="166"/>
                      <a:pt x="30" y="182"/>
                      <a:pt x="42" y="179"/>
                    </a:cubicBezTo>
                    <a:cubicBezTo>
                      <a:pt x="54" y="176"/>
                      <a:pt x="54" y="157"/>
                      <a:pt x="54" y="155"/>
                    </a:cubicBezTo>
                    <a:cubicBezTo>
                      <a:pt x="54" y="155"/>
                      <a:pt x="54" y="155"/>
                      <a:pt x="54" y="155"/>
                    </a:cubicBezTo>
                    <a:cubicBezTo>
                      <a:pt x="54" y="85"/>
                      <a:pt x="54" y="85"/>
                      <a:pt x="54" y="85"/>
                    </a:cubicBezTo>
                    <a:cubicBezTo>
                      <a:pt x="48" y="85"/>
                      <a:pt x="48" y="85"/>
                      <a:pt x="48" y="85"/>
                    </a:cubicBezTo>
                    <a:cubicBezTo>
                      <a:pt x="43" y="85"/>
                      <a:pt x="39" y="83"/>
                      <a:pt x="37" y="78"/>
                    </a:cubicBezTo>
                    <a:cubicBezTo>
                      <a:pt x="13" y="21"/>
                      <a:pt x="13" y="21"/>
                      <a:pt x="13" y="21"/>
                    </a:cubicBezTo>
                    <a:cubicBezTo>
                      <a:pt x="12" y="18"/>
                      <a:pt x="12" y="14"/>
                      <a:pt x="13" y="11"/>
                    </a:cubicBezTo>
                    <a:cubicBezTo>
                      <a:pt x="15" y="8"/>
                      <a:pt x="18" y="6"/>
                      <a:pt x="21" y="5"/>
                    </a:cubicBezTo>
                    <a:cubicBezTo>
                      <a:pt x="36" y="1"/>
                      <a:pt x="36" y="1"/>
                      <a:pt x="36" y="1"/>
                    </a:cubicBezTo>
                    <a:cubicBezTo>
                      <a:pt x="38" y="0"/>
                      <a:pt x="40" y="1"/>
                      <a:pt x="41" y="3"/>
                    </a:cubicBezTo>
                    <a:cubicBezTo>
                      <a:pt x="41" y="5"/>
                      <a:pt x="40" y="7"/>
                      <a:pt x="38" y="8"/>
                    </a:cubicBezTo>
                    <a:cubicBezTo>
                      <a:pt x="23" y="12"/>
                      <a:pt x="23" y="12"/>
                      <a:pt x="23" y="12"/>
                    </a:cubicBezTo>
                    <a:cubicBezTo>
                      <a:pt x="22" y="12"/>
                      <a:pt x="21" y="13"/>
                      <a:pt x="20" y="14"/>
                    </a:cubicBezTo>
                    <a:cubicBezTo>
                      <a:pt x="19" y="16"/>
                      <a:pt x="19" y="17"/>
                      <a:pt x="20" y="18"/>
                    </a:cubicBezTo>
                    <a:cubicBezTo>
                      <a:pt x="44" y="75"/>
                      <a:pt x="44" y="75"/>
                      <a:pt x="44" y="75"/>
                    </a:cubicBezTo>
                    <a:cubicBezTo>
                      <a:pt x="44" y="77"/>
                      <a:pt x="46" y="78"/>
                      <a:pt x="48" y="78"/>
                    </a:cubicBezTo>
                    <a:cubicBezTo>
                      <a:pt x="57" y="78"/>
                      <a:pt x="57" y="78"/>
                      <a:pt x="57" y="78"/>
                    </a:cubicBezTo>
                    <a:cubicBezTo>
                      <a:pt x="60" y="78"/>
                      <a:pt x="61" y="80"/>
                      <a:pt x="61" y="82"/>
                    </a:cubicBezTo>
                    <a:cubicBezTo>
                      <a:pt x="61" y="155"/>
                      <a:pt x="61" y="155"/>
                      <a:pt x="61" y="155"/>
                    </a:cubicBezTo>
                    <a:cubicBezTo>
                      <a:pt x="61" y="155"/>
                      <a:pt x="61" y="155"/>
                      <a:pt x="61" y="155"/>
                    </a:cubicBezTo>
                    <a:cubicBezTo>
                      <a:pt x="62" y="162"/>
                      <a:pt x="60" y="183"/>
                      <a:pt x="43" y="187"/>
                    </a:cubicBezTo>
                    <a:cubicBezTo>
                      <a:pt x="42" y="187"/>
                      <a:pt x="41" y="187"/>
                      <a:pt x="39" y="18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30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53575A"/>
                  </a:solidFill>
                  <a:effectLst/>
                  <a:uLnTx/>
                  <a:uFillTx/>
                  <a:latin typeface="Calibri" panose="020F0502020204030204"/>
                  <a:ea typeface="+mn-ea"/>
                  <a:cs typeface="+mn-cs"/>
                </a:endParaRPr>
              </a:p>
            </p:txBody>
          </p:sp>
          <p:sp>
            <p:nvSpPr>
              <p:cNvPr id="114" name="Freeform 239"/>
              <p:cNvSpPr>
                <a:spLocks/>
              </p:cNvSpPr>
              <p:nvPr/>
            </p:nvSpPr>
            <p:spPr bwMode="auto">
              <a:xfrm>
                <a:off x="6798" y="3501"/>
                <a:ext cx="146" cy="252"/>
              </a:xfrm>
              <a:custGeom>
                <a:avLst/>
                <a:gdLst>
                  <a:gd name="T0" fmla="*/ 13 w 49"/>
                  <a:gd name="T1" fmla="*/ 85 h 85"/>
                  <a:gd name="T2" fmla="*/ 4 w 49"/>
                  <a:gd name="T3" fmla="*/ 85 h 85"/>
                  <a:gd name="T4" fmla="*/ 0 w 49"/>
                  <a:gd name="T5" fmla="*/ 82 h 85"/>
                  <a:gd name="T6" fmla="*/ 4 w 49"/>
                  <a:gd name="T7" fmla="*/ 78 h 85"/>
                  <a:gd name="T8" fmla="*/ 13 w 49"/>
                  <a:gd name="T9" fmla="*/ 78 h 85"/>
                  <a:gd name="T10" fmla="*/ 17 w 49"/>
                  <a:gd name="T11" fmla="*/ 75 h 85"/>
                  <a:gd name="T12" fmla="*/ 41 w 49"/>
                  <a:gd name="T13" fmla="*/ 18 h 85"/>
                  <a:gd name="T14" fmla="*/ 41 w 49"/>
                  <a:gd name="T15" fmla="*/ 14 h 85"/>
                  <a:gd name="T16" fmla="*/ 38 w 49"/>
                  <a:gd name="T17" fmla="*/ 12 h 85"/>
                  <a:gd name="T18" fmla="*/ 23 w 49"/>
                  <a:gd name="T19" fmla="*/ 8 h 85"/>
                  <a:gd name="T20" fmla="*/ 20 w 49"/>
                  <a:gd name="T21" fmla="*/ 3 h 85"/>
                  <a:gd name="T22" fmla="*/ 25 w 49"/>
                  <a:gd name="T23" fmla="*/ 1 h 85"/>
                  <a:gd name="T24" fmla="*/ 40 w 49"/>
                  <a:gd name="T25" fmla="*/ 5 h 85"/>
                  <a:gd name="T26" fmla="*/ 48 w 49"/>
                  <a:gd name="T27" fmla="*/ 11 h 85"/>
                  <a:gd name="T28" fmla="*/ 48 w 49"/>
                  <a:gd name="T29" fmla="*/ 21 h 85"/>
                  <a:gd name="T30" fmla="*/ 24 w 49"/>
                  <a:gd name="T31" fmla="*/ 78 h 85"/>
                  <a:gd name="T32" fmla="*/ 13 w 49"/>
                  <a:gd name="T33" fmla="*/ 8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9" h="85">
                    <a:moveTo>
                      <a:pt x="13" y="85"/>
                    </a:moveTo>
                    <a:cubicBezTo>
                      <a:pt x="4" y="85"/>
                      <a:pt x="4" y="85"/>
                      <a:pt x="4" y="85"/>
                    </a:cubicBezTo>
                    <a:cubicBezTo>
                      <a:pt x="1" y="85"/>
                      <a:pt x="0" y="84"/>
                      <a:pt x="0" y="82"/>
                    </a:cubicBezTo>
                    <a:cubicBezTo>
                      <a:pt x="0" y="80"/>
                      <a:pt x="1" y="78"/>
                      <a:pt x="4" y="78"/>
                    </a:cubicBezTo>
                    <a:cubicBezTo>
                      <a:pt x="13" y="78"/>
                      <a:pt x="13" y="78"/>
                      <a:pt x="13" y="78"/>
                    </a:cubicBezTo>
                    <a:cubicBezTo>
                      <a:pt x="15" y="78"/>
                      <a:pt x="17" y="77"/>
                      <a:pt x="17" y="75"/>
                    </a:cubicBezTo>
                    <a:cubicBezTo>
                      <a:pt x="41" y="18"/>
                      <a:pt x="41" y="18"/>
                      <a:pt x="41" y="18"/>
                    </a:cubicBezTo>
                    <a:cubicBezTo>
                      <a:pt x="42" y="17"/>
                      <a:pt x="42" y="16"/>
                      <a:pt x="41" y="14"/>
                    </a:cubicBezTo>
                    <a:cubicBezTo>
                      <a:pt x="40" y="13"/>
                      <a:pt x="39" y="12"/>
                      <a:pt x="38" y="12"/>
                    </a:cubicBezTo>
                    <a:cubicBezTo>
                      <a:pt x="23" y="8"/>
                      <a:pt x="23" y="8"/>
                      <a:pt x="23" y="8"/>
                    </a:cubicBezTo>
                    <a:cubicBezTo>
                      <a:pt x="21" y="7"/>
                      <a:pt x="20" y="5"/>
                      <a:pt x="20" y="3"/>
                    </a:cubicBezTo>
                    <a:cubicBezTo>
                      <a:pt x="21" y="1"/>
                      <a:pt x="23" y="0"/>
                      <a:pt x="25" y="1"/>
                    </a:cubicBezTo>
                    <a:cubicBezTo>
                      <a:pt x="40" y="5"/>
                      <a:pt x="40" y="5"/>
                      <a:pt x="40" y="5"/>
                    </a:cubicBezTo>
                    <a:cubicBezTo>
                      <a:pt x="43" y="6"/>
                      <a:pt x="46" y="8"/>
                      <a:pt x="48" y="11"/>
                    </a:cubicBezTo>
                    <a:cubicBezTo>
                      <a:pt x="49" y="14"/>
                      <a:pt x="49" y="18"/>
                      <a:pt x="48" y="21"/>
                    </a:cubicBezTo>
                    <a:cubicBezTo>
                      <a:pt x="24" y="78"/>
                      <a:pt x="24" y="78"/>
                      <a:pt x="24" y="78"/>
                    </a:cubicBezTo>
                    <a:cubicBezTo>
                      <a:pt x="22" y="83"/>
                      <a:pt x="18" y="85"/>
                      <a:pt x="13" y="8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30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53575A"/>
                  </a:solidFill>
                  <a:effectLst/>
                  <a:uLnTx/>
                  <a:uFillTx/>
                  <a:latin typeface="Calibri" panose="020F0502020204030204"/>
                  <a:ea typeface="+mn-ea"/>
                  <a:cs typeface="+mn-cs"/>
                </a:endParaRPr>
              </a:p>
            </p:txBody>
          </p:sp>
          <p:sp>
            <p:nvSpPr>
              <p:cNvPr id="115" name="Freeform 240"/>
              <p:cNvSpPr>
                <a:spLocks/>
              </p:cNvSpPr>
              <p:nvPr/>
            </p:nvSpPr>
            <p:spPr bwMode="auto">
              <a:xfrm>
                <a:off x="6733" y="3483"/>
                <a:ext cx="35" cy="56"/>
              </a:xfrm>
              <a:custGeom>
                <a:avLst/>
                <a:gdLst>
                  <a:gd name="T0" fmla="*/ 8 w 12"/>
                  <a:gd name="T1" fmla="*/ 19 h 19"/>
                  <a:gd name="T2" fmla="*/ 4 w 12"/>
                  <a:gd name="T3" fmla="*/ 16 h 19"/>
                  <a:gd name="T4" fmla="*/ 1 w 12"/>
                  <a:gd name="T5" fmla="*/ 5 h 19"/>
                  <a:gd name="T6" fmla="*/ 4 w 12"/>
                  <a:gd name="T7" fmla="*/ 1 h 19"/>
                  <a:gd name="T8" fmla="*/ 8 w 12"/>
                  <a:gd name="T9" fmla="*/ 3 h 19"/>
                  <a:gd name="T10" fmla="*/ 11 w 12"/>
                  <a:gd name="T11" fmla="*/ 14 h 19"/>
                  <a:gd name="T12" fmla="*/ 9 w 12"/>
                  <a:gd name="T13" fmla="*/ 19 h 19"/>
                  <a:gd name="T14" fmla="*/ 8 w 12"/>
                  <a:gd name="T15" fmla="*/ 19 h 1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19">
                    <a:moveTo>
                      <a:pt x="8" y="19"/>
                    </a:moveTo>
                    <a:cubicBezTo>
                      <a:pt x="6" y="19"/>
                      <a:pt x="5" y="18"/>
                      <a:pt x="4" y="16"/>
                    </a:cubicBezTo>
                    <a:cubicBezTo>
                      <a:pt x="1" y="5"/>
                      <a:pt x="1" y="5"/>
                      <a:pt x="1" y="5"/>
                    </a:cubicBezTo>
                    <a:cubicBezTo>
                      <a:pt x="0" y="3"/>
                      <a:pt x="2" y="1"/>
                      <a:pt x="4" y="1"/>
                    </a:cubicBezTo>
                    <a:cubicBezTo>
                      <a:pt x="6" y="0"/>
                      <a:pt x="8" y="1"/>
                      <a:pt x="8" y="3"/>
                    </a:cubicBezTo>
                    <a:cubicBezTo>
                      <a:pt x="11" y="14"/>
                      <a:pt x="11" y="14"/>
                      <a:pt x="11" y="14"/>
                    </a:cubicBezTo>
                    <a:cubicBezTo>
                      <a:pt x="12" y="16"/>
                      <a:pt x="11" y="18"/>
                      <a:pt x="9" y="19"/>
                    </a:cubicBezTo>
                    <a:cubicBezTo>
                      <a:pt x="8" y="19"/>
                      <a:pt x="8" y="19"/>
                      <a:pt x="8" y="1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30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53575A"/>
                  </a:solidFill>
                  <a:effectLst/>
                  <a:uLnTx/>
                  <a:uFillTx/>
                  <a:latin typeface="Calibri" panose="020F0502020204030204"/>
                  <a:ea typeface="+mn-ea"/>
                  <a:cs typeface="+mn-cs"/>
                </a:endParaRPr>
              </a:p>
            </p:txBody>
          </p:sp>
          <p:sp>
            <p:nvSpPr>
              <p:cNvPr id="116" name="Freeform 241"/>
              <p:cNvSpPr>
                <a:spLocks/>
              </p:cNvSpPr>
              <p:nvPr/>
            </p:nvSpPr>
            <p:spPr bwMode="auto">
              <a:xfrm>
                <a:off x="6846" y="3483"/>
                <a:ext cx="32" cy="56"/>
              </a:xfrm>
              <a:custGeom>
                <a:avLst/>
                <a:gdLst>
                  <a:gd name="T0" fmla="*/ 4 w 11"/>
                  <a:gd name="T1" fmla="*/ 19 h 19"/>
                  <a:gd name="T2" fmla="*/ 3 w 11"/>
                  <a:gd name="T3" fmla="*/ 19 h 19"/>
                  <a:gd name="T4" fmla="*/ 0 w 11"/>
                  <a:gd name="T5" fmla="*/ 14 h 19"/>
                  <a:gd name="T6" fmla="*/ 3 w 11"/>
                  <a:gd name="T7" fmla="*/ 3 h 19"/>
                  <a:gd name="T8" fmla="*/ 8 w 11"/>
                  <a:gd name="T9" fmla="*/ 1 h 19"/>
                  <a:gd name="T10" fmla="*/ 10 w 11"/>
                  <a:gd name="T11" fmla="*/ 5 h 19"/>
                  <a:gd name="T12" fmla="*/ 7 w 11"/>
                  <a:gd name="T13" fmla="*/ 16 h 19"/>
                  <a:gd name="T14" fmla="*/ 4 w 11"/>
                  <a:gd name="T15" fmla="*/ 19 h 1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 h="19">
                    <a:moveTo>
                      <a:pt x="4" y="19"/>
                    </a:moveTo>
                    <a:cubicBezTo>
                      <a:pt x="3" y="19"/>
                      <a:pt x="3" y="19"/>
                      <a:pt x="3" y="19"/>
                    </a:cubicBezTo>
                    <a:cubicBezTo>
                      <a:pt x="1" y="18"/>
                      <a:pt x="0" y="16"/>
                      <a:pt x="0" y="14"/>
                    </a:cubicBezTo>
                    <a:cubicBezTo>
                      <a:pt x="3" y="3"/>
                      <a:pt x="3" y="3"/>
                      <a:pt x="3" y="3"/>
                    </a:cubicBezTo>
                    <a:cubicBezTo>
                      <a:pt x="4" y="1"/>
                      <a:pt x="6" y="0"/>
                      <a:pt x="8" y="1"/>
                    </a:cubicBezTo>
                    <a:cubicBezTo>
                      <a:pt x="10" y="1"/>
                      <a:pt x="11" y="3"/>
                      <a:pt x="10" y="5"/>
                    </a:cubicBezTo>
                    <a:cubicBezTo>
                      <a:pt x="7" y="16"/>
                      <a:pt x="7" y="16"/>
                      <a:pt x="7" y="16"/>
                    </a:cubicBezTo>
                    <a:cubicBezTo>
                      <a:pt x="7" y="18"/>
                      <a:pt x="5" y="19"/>
                      <a:pt x="4" y="1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30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53575A"/>
                  </a:solidFill>
                  <a:effectLst/>
                  <a:uLnTx/>
                  <a:uFillTx/>
                  <a:latin typeface="Calibri" panose="020F0502020204030204"/>
                  <a:ea typeface="+mn-ea"/>
                  <a:cs typeface="+mn-cs"/>
                </a:endParaRPr>
              </a:p>
            </p:txBody>
          </p:sp>
        </p:grpSp>
      </p:grpSp>
      <p:sp>
        <p:nvSpPr>
          <p:cNvPr id="165" name="Oval 164"/>
          <p:cNvSpPr/>
          <p:nvPr/>
        </p:nvSpPr>
        <p:spPr>
          <a:xfrm>
            <a:off x="8607228" y="3283087"/>
            <a:ext cx="1231653" cy="1231653"/>
          </a:xfrm>
          <a:prstGeom prst="ellipse">
            <a:avLst/>
          </a:prstGeom>
          <a:noFill/>
          <a:ln w="635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53575A"/>
              </a:solidFill>
              <a:effectLst/>
              <a:uLnTx/>
              <a:uFillTx/>
              <a:latin typeface="Calibri" panose="020F0502020204030204"/>
              <a:ea typeface="+mn-ea"/>
              <a:cs typeface="+mn-cs"/>
            </a:endParaRPr>
          </a:p>
        </p:txBody>
      </p:sp>
      <p:grpSp>
        <p:nvGrpSpPr>
          <p:cNvPr id="221" name="Group 71" title="Mac Online Pay icon"/>
          <p:cNvGrpSpPr>
            <a:grpSpLocks noChangeAspect="1"/>
          </p:cNvGrpSpPr>
          <p:nvPr/>
        </p:nvGrpSpPr>
        <p:grpSpPr bwMode="auto">
          <a:xfrm>
            <a:off x="8877090" y="3615249"/>
            <a:ext cx="688282" cy="634416"/>
            <a:chOff x="7418" y="1396"/>
            <a:chExt cx="575" cy="530"/>
          </a:xfrm>
          <a:solidFill>
            <a:schemeClr val="accent6"/>
          </a:solidFill>
        </p:grpSpPr>
        <p:sp>
          <p:nvSpPr>
            <p:cNvPr id="222" name="Freeform 72"/>
            <p:cNvSpPr>
              <a:spLocks/>
            </p:cNvSpPr>
            <p:nvPr/>
          </p:nvSpPr>
          <p:spPr bwMode="auto">
            <a:xfrm>
              <a:off x="7652" y="1905"/>
              <a:ext cx="107" cy="21"/>
            </a:xfrm>
            <a:custGeom>
              <a:avLst/>
              <a:gdLst>
                <a:gd name="T0" fmla="*/ 32 w 36"/>
                <a:gd name="T1" fmla="*/ 7 h 7"/>
                <a:gd name="T2" fmla="*/ 4 w 36"/>
                <a:gd name="T3" fmla="*/ 7 h 7"/>
                <a:gd name="T4" fmla="*/ 0 w 36"/>
                <a:gd name="T5" fmla="*/ 4 h 7"/>
                <a:gd name="T6" fmla="*/ 4 w 36"/>
                <a:gd name="T7" fmla="*/ 0 h 7"/>
                <a:gd name="T8" fmla="*/ 32 w 36"/>
                <a:gd name="T9" fmla="*/ 0 h 7"/>
                <a:gd name="T10" fmla="*/ 36 w 36"/>
                <a:gd name="T11" fmla="*/ 4 h 7"/>
                <a:gd name="T12" fmla="*/ 32 w 36"/>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36" h="7">
                  <a:moveTo>
                    <a:pt x="32" y="7"/>
                  </a:moveTo>
                  <a:cubicBezTo>
                    <a:pt x="4" y="7"/>
                    <a:pt x="4" y="7"/>
                    <a:pt x="4" y="7"/>
                  </a:cubicBezTo>
                  <a:cubicBezTo>
                    <a:pt x="2" y="7"/>
                    <a:pt x="0" y="6"/>
                    <a:pt x="0" y="4"/>
                  </a:cubicBezTo>
                  <a:cubicBezTo>
                    <a:pt x="0" y="2"/>
                    <a:pt x="2" y="0"/>
                    <a:pt x="4" y="0"/>
                  </a:cubicBezTo>
                  <a:cubicBezTo>
                    <a:pt x="32" y="0"/>
                    <a:pt x="32" y="0"/>
                    <a:pt x="32" y="0"/>
                  </a:cubicBezTo>
                  <a:cubicBezTo>
                    <a:pt x="34" y="0"/>
                    <a:pt x="36" y="2"/>
                    <a:pt x="36" y="4"/>
                  </a:cubicBezTo>
                  <a:cubicBezTo>
                    <a:pt x="36" y="6"/>
                    <a:pt x="34" y="7"/>
                    <a:pt x="32"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30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53575A"/>
                </a:solidFill>
                <a:effectLst/>
                <a:uLnTx/>
                <a:uFillTx/>
                <a:latin typeface="Calibri" panose="020F0502020204030204"/>
                <a:ea typeface="+mn-ea"/>
                <a:cs typeface="+mn-cs"/>
              </a:endParaRPr>
            </a:p>
          </p:txBody>
        </p:sp>
        <p:sp>
          <p:nvSpPr>
            <p:cNvPr id="223" name="Freeform 73"/>
            <p:cNvSpPr>
              <a:spLocks/>
            </p:cNvSpPr>
            <p:nvPr/>
          </p:nvSpPr>
          <p:spPr bwMode="auto">
            <a:xfrm>
              <a:off x="7631" y="1842"/>
              <a:ext cx="33" cy="63"/>
            </a:xfrm>
            <a:custGeom>
              <a:avLst/>
              <a:gdLst>
                <a:gd name="T0" fmla="*/ 4 w 11"/>
                <a:gd name="T1" fmla="*/ 21 h 21"/>
                <a:gd name="T2" fmla="*/ 3 w 11"/>
                <a:gd name="T3" fmla="*/ 21 h 21"/>
                <a:gd name="T4" fmla="*/ 0 w 11"/>
                <a:gd name="T5" fmla="*/ 17 h 21"/>
                <a:gd name="T6" fmla="*/ 4 w 11"/>
                <a:gd name="T7" fmla="*/ 3 h 21"/>
                <a:gd name="T8" fmla="*/ 8 w 11"/>
                <a:gd name="T9" fmla="*/ 0 h 21"/>
                <a:gd name="T10" fmla="*/ 11 w 11"/>
                <a:gd name="T11" fmla="*/ 4 h 21"/>
                <a:gd name="T12" fmla="*/ 7 w 11"/>
                <a:gd name="T13" fmla="*/ 19 h 21"/>
                <a:gd name="T14" fmla="*/ 4 w 11"/>
                <a:gd name="T15" fmla="*/ 21 h 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 h="21">
                  <a:moveTo>
                    <a:pt x="4" y="21"/>
                  </a:moveTo>
                  <a:cubicBezTo>
                    <a:pt x="3" y="21"/>
                    <a:pt x="3" y="21"/>
                    <a:pt x="3" y="21"/>
                  </a:cubicBezTo>
                  <a:cubicBezTo>
                    <a:pt x="1" y="21"/>
                    <a:pt x="0" y="19"/>
                    <a:pt x="0" y="17"/>
                  </a:cubicBezTo>
                  <a:cubicBezTo>
                    <a:pt x="4" y="3"/>
                    <a:pt x="4" y="3"/>
                    <a:pt x="4" y="3"/>
                  </a:cubicBezTo>
                  <a:cubicBezTo>
                    <a:pt x="4" y="1"/>
                    <a:pt x="6" y="0"/>
                    <a:pt x="8" y="0"/>
                  </a:cubicBezTo>
                  <a:cubicBezTo>
                    <a:pt x="10" y="1"/>
                    <a:pt x="11" y="3"/>
                    <a:pt x="11" y="4"/>
                  </a:cubicBezTo>
                  <a:cubicBezTo>
                    <a:pt x="7" y="19"/>
                    <a:pt x="7" y="19"/>
                    <a:pt x="7" y="19"/>
                  </a:cubicBezTo>
                  <a:cubicBezTo>
                    <a:pt x="7" y="20"/>
                    <a:pt x="5" y="21"/>
                    <a:pt x="4" y="2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30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53575A"/>
                </a:solidFill>
                <a:effectLst/>
                <a:uLnTx/>
                <a:uFillTx/>
                <a:latin typeface="Calibri" panose="020F0502020204030204"/>
                <a:ea typeface="+mn-ea"/>
                <a:cs typeface="+mn-cs"/>
              </a:endParaRPr>
            </a:p>
          </p:txBody>
        </p:sp>
        <p:sp>
          <p:nvSpPr>
            <p:cNvPr id="224" name="Freeform 74"/>
            <p:cNvSpPr>
              <a:spLocks/>
            </p:cNvSpPr>
            <p:nvPr/>
          </p:nvSpPr>
          <p:spPr bwMode="auto">
            <a:xfrm>
              <a:off x="7747" y="1842"/>
              <a:ext cx="33" cy="63"/>
            </a:xfrm>
            <a:custGeom>
              <a:avLst/>
              <a:gdLst>
                <a:gd name="T0" fmla="*/ 7 w 11"/>
                <a:gd name="T1" fmla="*/ 21 h 21"/>
                <a:gd name="T2" fmla="*/ 4 w 11"/>
                <a:gd name="T3" fmla="*/ 19 h 21"/>
                <a:gd name="T4" fmla="*/ 0 w 11"/>
                <a:gd name="T5" fmla="*/ 4 h 21"/>
                <a:gd name="T6" fmla="*/ 3 w 11"/>
                <a:gd name="T7" fmla="*/ 0 h 21"/>
                <a:gd name="T8" fmla="*/ 7 w 11"/>
                <a:gd name="T9" fmla="*/ 3 h 21"/>
                <a:gd name="T10" fmla="*/ 11 w 11"/>
                <a:gd name="T11" fmla="*/ 17 h 21"/>
                <a:gd name="T12" fmla="*/ 8 w 11"/>
                <a:gd name="T13" fmla="*/ 21 h 21"/>
                <a:gd name="T14" fmla="*/ 7 w 11"/>
                <a:gd name="T15" fmla="*/ 21 h 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 h="21">
                  <a:moveTo>
                    <a:pt x="7" y="21"/>
                  </a:moveTo>
                  <a:cubicBezTo>
                    <a:pt x="6" y="21"/>
                    <a:pt x="4" y="20"/>
                    <a:pt x="4" y="19"/>
                  </a:cubicBezTo>
                  <a:cubicBezTo>
                    <a:pt x="0" y="4"/>
                    <a:pt x="0" y="4"/>
                    <a:pt x="0" y="4"/>
                  </a:cubicBezTo>
                  <a:cubicBezTo>
                    <a:pt x="0" y="3"/>
                    <a:pt x="1" y="1"/>
                    <a:pt x="3" y="0"/>
                  </a:cubicBezTo>
                  <a:cubicBezTo>
                    <a:pt x="5" y="0"/>
                    <a:pt x="7" y="1"/>
                    <a:pt x="7" y="3"/>
                  </a:cubicBezTo>
                  <a:cubicBezTo>
                    <a:pt x="11" y="17"/>
                    <a:pt x="11" y="17"/>
                    <a:pt x="11" y="17"/>
                  </a:cubicBezTo>
                  <a:cubicBezTo>
                    <a:pt x="11" y="19"/>
                    <a:pt x="10" y="21"/>
                    <a:pt x="8" y="21"/>
                  </a:cubicBezTo>
                  <a:cubicBezTo>
                    <a:pt x="8" y="21"/>
                    <a:pt x="8" y="21"/>
                    <a:pt x="7" y="2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30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53575A"/>
                </a:solidFill>
                <a:effectLst/>
                <a:uLnTx/>
                <a:uFillTx/>
                <a:latin typeface="Calibri" panose="020F0502020204030204"/>
                <a:ea typeface="+mn-ea"/>
                <a:cs typeface="+mn-cs"/>
              </a:endParaRPr>
            </a:p>
          </p:txBody>
        </p:sp>
        <p:sp>
          <p:nvSpPr>
            <p:cNvPr id="225" name="Freeform 75"/>
            <p:cNvSpPr>
              <a:spLocks/>
            </p:cNvSpPr>
            <p:nvPr/>
          </p:nvSpPr>
          <p:spPr bwMode="auto">
            <a:xfrm>
              <a:off x="7418" y="1692"/>
              <a:ext cx="575" cy="21"/>
            </a:xfrm>
            <a:custGeom>
              <a:avLst/>
              <a:gdLst>
                <a:gd name="T0" fmla="*/ 188 w 192"/>
                <a:gd name="T1" fmla="*/ 7 h 7"/>
                <a:gd name="T2" fmla="*/ 4 w 192"/>
                <a:gd name="T3" fmla="*/ 7 h 7"/>
                <a:gd name="T4" fmla="*/ 0 w 192"/>
                <a:gd name="T5" fmla="*/ 4 h 7"/>
                <a:gd name="T6" fmla="*/ 4 w 192"/>
                <a:gd name="T7" fmla="*/ 0 h 7"/>
                <a:gd name="T8" fmla="*/ 188 w 192"/>
                <a:gd name="T9" fmla="*/ 0 h 7"/>
                <a:gd name="T10" fmla="*/ 192 w 192"/>
                <a:gd name="T11" fmla="*/ 4 h 7"/>
                <a:gd name="T12" fmla="*/ 188 w 192"/>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192" h="7">
                  <a:moveTo>
                    <a:pt x="188" y="7"/>
                  </a:moveTo>
                  <a:cubicBezTo>
                    <a:pt x="4" y="7"/>
                    <a:pt x="4" y="7"/>
                    <a:pt x="4" y="7"/>
                  </a:cubicBezTo>
                  <a:cubicBezTo>
                    <a:pt x="2" y="7"/>
                    <a:pt x="0" y="6"/>
                    <a:pt x="0" y="4"/>
                  </a:cubicBezTo>
                  <a:cubicBezTo>
                    <a:pt x="0" y="2"/>
                    <a:pt x="2" y="0"/>
                    <a:pt x="4" y="0"/>
                  </a:cubicBezTo>
                  <a:cubicBezTo>
                    <a:pt x="188" y="0"/>
                    <a:pt x="188" y="0"/>
                    <a:pt x="188" y="0"/>
                  </a:cubicBezTo>
                  <a:cubicBezTo>
                    <a:pt x="190" y="0"/>
                    <a:pt x="192" y="2"/>
                    <a:pt x="192" y="4"/>
                  </a:cubicBezTo>
                  <a:cubicBezTo>
                    <a:pt x="192" y="6"/>
                    <a:pt x="190" y="7"/>
                    <a:pt x="188"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30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53575A"/>
                </a:solidFill>
                <a:effectLst/>
                <a:uLnTx/>
                <a:uFillTx/>
                <a:latin typeface="Calibri" panose="020F0502020204030204"/>
                <a:ea typeface="+mn-ea"/>
                <a:cs typeface="+mn-cs"/>
              </a:endParaRPr>
            </a:p>
          </p:txBody>
        </p:sp>
        <p:sp>
          <p:nvSpPr>
            <p:cNvPr id="226" name="Freeform 76"/>
            <p:cNvSpPr>
              <a:spLocks noEditPoints="1"/>
            </p:cNvSpPr>
            <p:nvPr/>
          </p:nvSpPr>
          <p:spPr bwMode="auto">
            <a:xfrm>
              <a:off x="7685" y="1734"/>
              <a:ext cx="41" cy="45"/>
            </a:xfrm>
            <a:custGeom>
              <a:avLst/>
              <a:gdLst>
                <a:gd name="T0" fmla="*/ 7 w 14"/>
                <a:gd name="T1" fmla="*/ 15 h 15"/>
                <a:gd name="T2" fmla="*/ 0 w 14"/>
                <a:gd name="T3" fmla="*/ 8 h 15"/>
                <a:gd name="T4" fmla="*/ 7 w 14"/>
                <a:gd name="T5" fmla="*/ 0 h 15"/>
                <a:gd name="T6" fmla="*/ 14 w 14"/>
                <a:gd name="T7" fmla="*/ 8 h 15"/>
                <a:gd name="T8" fmla="*/ 7 w 14"/>
                <a:gd name="T9" fmla="*/ 15 h 15"/>
                <a:gd name="T10" fmla="*/ 7 w 14"/>
                <a:gd name="T11" fmla="*/ 8 h 15"/>
                <a:gd name="T12" fmla="*/ 7 w 14"/>
                <a:gd name="T13" fmla="*/ 8 h 15"/>
              </a:gdLst>
              <a:ahLst/>
              <a:cxnLst>
                <a:cxn ang="0">
                  <a:pos x="T0" y="T1"/>
                </a:cxn>
                <a:cxn ang="0">
                  <a:pos x="T2" y="T3"/>
                </a:cxn>
                <a:cxn ang="0">
                  <a:pos x="T4" y="T5"/>
                </a:cxn>
                <a:cxn ang="0">
                  <a:pos x="T6" y="T7"/>
                </a:cxn>
                <a:cxn ang="0">
                  <a:pos x="T8" y="T9"/>
                </a:cxn>
                <a:cxn ang="0">
                  <a:pos x="T10" y="T11"/>
                </a:cxn>
                <a:cxn ang="0">
                  <a:pos x="T12" y="T13"/>
                </a:cxn>
              </a:cxnLst>
              <a:rect l="0" t="0" r="r" b="b"/>
              <a:pathLst>
                <a:path w="14" h="15">
                  <a:moveTo>
                    <a:pt x="7" y="15"/>
                  </a:moveTo>
                  <a:cubicBezTo>
                    <a:pt x="3" y="15"/>
                    <a:pt x="0" y="11"/>
                    <a:pt x="0" y="8"/>
                  </a:cubicBezTo>
                  <a:cubicBezTo>
                    <a:pt x="0" y="4"/>
                    <a:pt x="3" y="0"/>
                    <a:pt x="7" y="0"/>
                  </a:cubicBezTo>
                  <a:cubicBezTo>
                    <a:pt x="11" y="0"/>
                    <a:pt x="14" y="4"/>
                    <a:pt x="14" y="8"/>
                  </a:cubicBezTo>
                  <a:cubicBezTo>
                    <a:pt x="14" y="11"/>
                    <a:pt x="11" y="15"/>
                    <a:pt x="7" y="15"/>
                  </a:cubicBezTo>
                  <a:close/>
                  <a:moveTo>
                    <a:pt x="7" y="8"/>
                  </a:moveTo>
                  <a:cubicBezTo>
                    <a:pt x="7" y="8"/>
                    <a:pt x="7" y="8"/>
                    <a:pt x="7"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30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53575A"/>
                </a:solidFill>
                <a:effectLst/>
                <a:uLnTx/>
                <a:uFillTx/>
                <a:latin typeface="Calibri" panose="020F0502020204030204"/>
                <a:ea typeface="+mn-ea"/>
                <a:cs typeface="+mn-cs"/>
              </a:endParaRPr>
            </a:p>
          </p:txBody>
        </p:sp>
        <p:sp>
          <p:nvSpPr>
            <p:cNvPr id="227" name="Freeform 77"/>
            <p:cNvSpPr>
              <a:spLocks/>
            </p:cNvSpPr>
            <p:nvPr/>
          </p:nvSpPr>
          <p:spPr bwMode="auto">
            <a:xfrm>
              <a:off x="7631" y="1884"/>
              <a:ext cx="42" cy="42"/>
            </a:xfrm>
            <a:custGeom>
              <a:avLst/>
              <a:gdLst>
                <a:gd name="T0" fmla="*/ 11 w 14"/>
                <a:gd name="T1" fmla="*/ 14 h 14"/>
                <a:gd name="T2" fmla="*/ 0 w 14"/>
                <a:gd name="T3" fmla="*/ 4 h 14"/>
                <a:gd name="T4" fmla="*/ 4 w 14"/>
                <a:gd name="T5" fmla="*/ 0 h 14"/>
                <a:gd name="T6" fmla="*/ 7 w 14"/>
                <a:gd name="T7" fmla="*/ 4 h 14"/>
                <a:gd name="T8" fmla="*/ 11 w 14"/>
                <a:gd name="T9" fmla="*/ 7 h 14"/>
                <a:gd name="T10" fmla="*/ 14 w 14"/>
                <a:gd name="T11" fmla="*/ 11 h 14"/>
                <a:gd name="T12" fmla="*/ 11 w 14"/>
                <a:gd name="T13" fmla="*/ 14 h 14"/>
              </a:gdLst>
              <a:ahLst/>
              <a:cxnLst>
                <a:cxn ang="0">
                  <a:pos x="T0" y="T1"/>
                </a:cxn>
                <a:cxn ang="0">
                  <a:pos x="T2" y="T3"/>
                </a:cxn>
                <a:cxn ang="0">
                  <a:pos x="T4" y="T5"/>
                </a:cxn>
                <a:cxn ang="0">
                  <a:pos x="T6" y="T7"/>
                </a:cxn>
                <a:cxn ang="0">
                  <a:pos x="T8" y="T9"/>
                </a:cxn>
                <a:cxn ang="0">
                  <a:pos x="T10" y="T11"/>
                </a:cxn>
                <a:cxn ang="0">
                  <a:pos x="T12" y="T13"/>
                </a:cxn>
              </a:cxnLst>
              <a:rect l="0" t="0" r="r" b="b"/>
              <a:pathLst>
                <a:path w="14" h="14">
                  <a:moveTo>
                    <a:pt x="11" y="14"/>
                  </a:moveTo>
                  <a:cubicBezTo>
                    <a:pt x="5" y="14"/>
                    <a:pt x="0" y="10"/>
                    <a:pt x="0" y="4"/>
                  </a:cubicBezTo>
                  <a:cubicBezTo>
                    <a:pt x="0" y="2"/>
                    <a:pt x="2" y="0"/>
                    <a:pt x="4" y="0"/>
                  </a:cubicBezTo>
                  <a:cubicBezTo>
                    <a:pt x="6" y="0"/>
                    <a:pt x="7" y="2"/>
                    <a:pt x="7" y="4"/>
                  </a:cubicBezTo>
                  <a:cubicBezTo>
                    <a:pt x="7" y="6"/>
                    <a:pt x="9" y="7"/>
                    <a:pt x="11" y="7"/>
                  </a:cubicBezTo>
                  <a:cubicBezTo>
                    <a:pt x="13" y="7"/>
                    <a:pt x="14" y="9"/>
                    <a:pt x="14" y="11"/>
                  </a:cubicBezTo>
                  <a:cubicBezTo>
                    <a:pt x="14" y="13"/>
                    <a:pt x="13" y="14"/>
                    <a:pt x="11"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30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53575A"/>
                </a:solidFill>
                <a:effectLst/>
                <a:uLnTx/>
                <a:uFillTx/>
                <a:latin typeface="Calibri" panose="020F0502020204030204"/>
                <a:ea typeface="+mn-ea"/>
                <a:cs typeface="+mn-cs"/>
              </a:endParaRPr>
            </a:p>
          </p:txBody>
        </p:sp>
        <p:sp>
          <p:nvSpPr>
            <p:cNvPr id="228" name="Freeform 78"/>
            <p:cNvSpPr>
              <a:spLocks/>
            </p:cNvSpPr>
            <p:nvPr/>
          </p:nvSpPr>
          <p:spPr bwMode="auto">
            <a:xfrm>
              <a:off x="7738" y="1884"/>
              <a:ext cx="42" cy="42"/>
            </a:xfrm>
            <a:custGeom>
              <a:avLst/>
              <a:gdLst>
                <a:gd name="T0" fmla="*/ 3 w 14"/>
                <a:gd name="T1" fmla="*/ 14 h 14"/>
                <a:gd name="T2" fmla="*/ 0 w 14"/>
                <a:gd name="T3" fmla="*/ 11 h 14"/>
                <a:gd name="T4" fmla="*/ 3 w 14"/>
                <a:gd name="T5" fmla="*/ 7 h 14"/>
                <a:gd name="T6" fmla="*/ 7 w 14"/>
                <a:gd name="T7" fmla="*/ 4 h 14"/>
                <a:gd name="T8" fmla="*/ 10 w 14"/>
                <a:gd name="T9" fmla="*/ 0 h 14"/>
                <a:gd name="T10" fmla="*/ 14 w 14"/>
                <a:gd name="T11" fmla="*/ 4 h 14"/>
                <a:gd name="T12" fmla="*/ 3 w 14"/>
                <a:gd name="T13" fmla="*/ 14 h 14"/>
              </a:gdLst>
              <a:ahLst/>
              <a:cxnLst>
                <a:cxn ang="0">
                  <a:pos x="T0" y="T1"/>
                </a:cxn>
                <a:cxn ang="0">
                  <a:pos x="T2" y="T3"/>
                </a:cxn>
                <a:cxn ang="0">
                  <a:pos x="T4" y="T5"/>
                </a:cxn>
                <a:cxn ang="0">
                  <a:pos x="T6" y="T7"/>
                </a:cxn>
                <a:cxn ang="0">
                  <a:pos x="T8" y="T9"/>
                </a:cxn>
                <a:cxn ang="0">
                  <a:pos x="T10" y="T11"/>
                </a:cxn>
                <a:cxn ang="0">
                  <a:pos x="T12" y="T13"/>
                </a:cxn>
              </a:cxnLst>
              <a:rect l="0" t="0" r="r" b="b"/>
              <a:pathLst>
                <a:path w="14" h="14">
                  <a:moveTo>
                    <a:pt x="3" y="14"/>
                  </a:moveTo>
                  <a:cubicBezTo>
                    <a:pt x="1" y="14"/>
                    <a:pt x="0" y="13"/>
                    <a:pt x="0" y="11"/>
                  </a:cubicBezTo>
                  <a:cubicBezTo>
                    <a:pt x="0" y="9"/>
                    <a:pt x="1" y="7"/>
                    <a:pt x="3" y="7"/>
                  </a:cubicBezTo>
                  <a:cubicBezTo>
                    <a:pt x="5" y="7"/>
                    <a:pt x="7" y="6"/>
                    <a:pt x="7" y="4"/>
                  </a:cubicBezTo>
                  <a:cubicBezTo>
                    <a:pt x="7" y="2"/>
                    <a:pt x="8" y="0"/>
                    <a:pt x="10" y="0"/>
                  </a:cubicBezTo>
                  <a:cubicBezTo>
                    <a:pt x="12" y="0"/>
                    <a:pt x="14" y="2"/>
                    <a:pt x="14" y="4"/>
                  </a:cubicBezTo>
                  <a:cubicBezTo>
                    <a:pt x="14" y="10"/>
                    <a:pt x="9" y="14"/>
                    <a:pt x="3"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30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53575A"/>
                </a:solidFill>
                <a:effectLst/>
                <a:uLnTx/>
                <a:uFillTx/>
                <a:latin typeface="Calibri" panose="020F0502020204030204"/>
                <a:ea typeface="+mn-ea"/>
                <a:cs typeface="+mn-cs"/>
              </a:endParaRPr>
            </a:p>
          </p:txBody>
        </p:sp>
        <p:sp>
          <p:nvSpPr>
            <p:cNvPr id="229" name="Freeform 79"/>
            <p:cNvSpPr>
              <a:spLocks noEditPoints="1"/>
            </p:cNvSpPr>
            <p:nvPr/>
          </p:nvSpPr>
          <p:spPr bwMode="auto">
            <a:xfrm>
              <a:off x="7418" y="1396"/>
              <a:ext cx="575" cy="425"/>
            </a:xfrm>
            <a:custGeom>
              <a:avLst/>
              <a:gdLst>
                <a:gd name="T0" fmla="*/ 187 w 192"/>
                <a:gd name="T1" fmla="*/ 142 h 142"/>
                <a:gd name="T2" fmla="*/ 25 w 192"/>
                <a:gd name="T3" fmla="*/ 142 h 142"/>
                <a:gd name="T4" fmla="*/ 0 w 192"/>
                <a:gd name="T5" fmla="*/ 117 h 142"/>
                <a:gd name="T6" fmla="*/ 0 w 192"/>
                <a:gd name="T7" fmla="*/ 107 h 142"/>
                <a:gd name="T8" fmla="*/ 0 w 192"/>
                <a:gd name="T9" fmla="*/ 5 h 142"/>
                <a:gd name="T10" fmla="*/ 5 w 192"/>
                <a:gd name="T11" fmla="*/ 0 h 142"/>
                <a:gd name="T12" fmla="*/ 167 w 192"/>
                <a:gd name="T13" fmla="*/ 0 h 142"/>
                <a:gd name="T14" fmla="*/ 192 w 192"/>
                <a:gd name="T15" fmla="*/ 24 h 142"/>
                <a:gd name="T16" fmla="*/ 192 w 192"/>
                <a:gd name="T17" fmla="*/ 34 h 142"/>
                <a:gd name="T18" fmla="*/ 192 w 192"/>
                <a:gd name="T19" fmla="*/ 137 h 142"/>
                <a:gd name="T20" fmla="*/ 187 w 192"/>
                <a:gd name="T21" fmla="*/ 142 h 142"/>
                <a:gd name="T22" fmla="*/ 7 w 192"/>
                <a:gd name="T23" fmla="*/ 7 h 142"/>
                <a:gd name="T24" fmla="*/ 7 w 192"/>
                <a:gd name="T25" fmla="*/ 117 h 142"/>
                <a:gd name="T26" fmla="*/ 25 w 192"/>
                <a:gd name="T27" fmla="*/ 135 h 142"/>
                <a:gd name="T28" fmla="*/ 185 w 192"/>
                <a:gd name="T29" fmla="*/ 135 h 142"/>
                <a:gd name="T30" fmla="*/ 185 w 192"/>
                <a:gd name="T31" fmla="*/ 24 h 142"/>
                <a:gd name="T32" fmla="*/ 167 w 192"/>
                <a:gd name="T33" fmla="*/ 7 h 142"/>
                <a:gd name="T34" fmla="*/ 7 w 192"/>
                <a:gd name="T35" fmla="*/ 7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2" h="142">
                  <a:moveTo>
                    <a:pt x="187" y="142"/>
                  </a:moveTo>
                  <a:cubicBezTo>
                    <a:pt x="25" y="142"/>
                    <a:pt x="25" y="142"/>
                    <a:pt x="25" y="142"/>
                  </a:cubicBezTo>
                  <a:cubicBezTo>
                    <a:pt x="12" y="142"/>
                    <a:pt x="0" y="131"/>
                    <a:pt x="0" y="117"/>
                  </a:cubicBezTo>
                  <a:cubicBezTo>
                    <a:pt x="0" y="107"/>
                    <a:pt x="0" y="107"/>
                    <a:pt x="0" y="107"/>
                  </a:cubicBezTo>
                  <a:cubicBezTo>
                    <a:pt x="0" y="5"/>
                    <a:pt x="0" y="5"/>
                    <a:pt x="0" y="5"/>
                  </a:cubicBezTo>
                  <a:cubicBezTo>
                    <a:pt x="0" y="2"/>
                    <a:pt x="2" y="0"/>
                    <a:pt x="5" y="0"/>
                  </a:cubicBezTo>
                  <a:cubicBezTo>
                    <a:pt x="167" y="0"/>
                    <a:pt x="167" y="0"/>
                    <a:pt x="167" y="0"/>
                  </a:cubicBezTo>
                  <a:cubicBezTo>
                    <a:pt x="180" y="0"/>
                    <a:pt x="192" y="11"/>
                    <a:pt x="192" y="24"/>
                  </a:cubicBezTo>
                  <a:cubicBezTo>
                    <a:pt x="192" y="34"/>
                    <a:pt x="192" y="34"/>
                    <a:pt x="192" y="34"/>
                  </a:cubicBezTo>
                  <a:cubicBezTo>
                    <a:pt x="192" y="137"/>
                    <a:pt x="192" y="137"/>
                    <a:pt x="192" y="137"/>
                  </a:cubicBezTo>
                  <a:cubicBezTo>
                    <a:pt x="192" y="140"/>
                    <a:pt x="190" y="142"/>
                    <a:pt x="187" y="142"/>
                  </a:cubicBezTo>
                  <a:close/>
                  <a:moveTo>
                    <a:pt x="7" y="7"/>
                  </a:moveTo>
                  <a:cubicBezTo>
                    <a:pt x="7" y="117"/>
                    <a:pt x="7" y="117"/>
                    <a:pt x="7" y="117"/>
                  </a:cubicBezTo>
                  <a:cubicBezTo>
                    <a:pt x="7" y="127"/>
                    <a:pt x="15" y="135"/>
                    <a:pt x="25" y="135"/>
                  </a:cubicBezTo>
                  <a:cubicBezTo>
                    <a:pt x="185" y="135"/>
                    <a:pt x="185" y="135"/>
                    <a:pt x="185" y="135"/>
                  </a:cubicBezTo>
                  <a:cubicBezTo>
                    <a:pt x="185" y="24"/>
                    <a:pt x="185" y="24"/>
                    <a:pt x="185" y="24"/>
                  </a:cubicBezTo>
                  <a:cubicBezTo>
                    <a:pt x="185" y="15"/>
                    <a:pt x="177" y="7"/>
                    <a:pt x="167" y="7"/>
                  </a:cubicBezTo>
                  <a:lnTo>
                    <a:pt x="7" y="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30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53575A"/>
                </a:solidFill>
                <a:effectLst/>
                <a:uLnTx/>
                <a:uFillTx/>
                <a:latin typeface="Calibri" panose="020F0502020204030204"/>
                <a:ea typeface="+mn-ea"/>
                <a:cs typeface="+mn-cs"/>
              </a:endParaRPr>
            </a:p>
          </p:txBody>
        </p:sp>
        <p:sp>
          <p:nvSpPr>
            <p:cNvPr id="230" name="Freeform 80"/>
            <p:cNvSpPr>
              <a:spLocks/>
            </p:cNvSpPr>
            <p:nvPr/>
          </p:nvSpPr>
          <p:spPr bwMode="auto">
            <a:xfrm>
              <a:off x="7652" y="1477"/>
              <a:ext cx="107" cy="156"/>
            </a:xfrm>
            <a:custGeom>
              <a:avLst/>
              <a:gdLst>
                <a:gd name="T0" fmla="*/ 18 w 36"/>
                <a:gd name="T1" fmla="*/ 52 h 52"/>
                <a:gd name="T2" fmla="*/ 0 w 36"/>
                <a:gd name="T3" fmla="*/ 37 h 52"/>
                <a:gd name="T4" fmla="*/ 4 w 36"/>
                <a:gd name="T5" fmla="*/ 34 h 52"/>
                <a:gd name="T6" fmla="*/ 7 w 36"/>
                <a:gd name="T7" fmla="*/ 37 h 52"/>
                <a:gd name="T8" fmla="*/ 18 w 36"/>
                <a:gd name="T9" fmla="*/ 45 h 52"/>
                <a:gd name="T10" fmla="*/ 29 w 36"/>
                <a:gd name="T11" fmla="*/ 37 h 52"/>
                <a:gd name="T12" fmla="*/ 17 w 36"/>
                <a:gd name="T13" fmla="*/ 29 h 52"/>
                <a:gd name="T14" fmla="*/ 0 w 36"/>
                <a:gd name="T15" fmla="*/ 15 h 52"/>
                <a:gd name="T16" fmla="*/ 18 w 36"/>
                <a:gd name="T17" fmla="*/ 0 h 52"/>
                <a:gd name="T18" fmla="*/ 36 w 36"/>
                <a:gd name="T19" fmla="*/ 15 h 52"/>
                <a:gd name="T20" fmla="*/ 32 w 36"/>
                <a:gd name="T21" fmla="*/ 18 h 52"/>
                <a:gd name="T22" fmla="*/ 29 w 36"/>
                <a:gd name="T23" fmla="*/ 15 h 52"/>
                <a:gd name="T24" fmla="*/ 18 w 36"/>
                <a:gd name="T25" fmla="*/ 7 h 52"/>
                <a:gd name="T26" fmla="*/ 7 w 36"/>
                <a:gd name="T27" fmla="*/ 15 h 52"/>
                <a:gd name="T28" fmla="*/ 19 w 36"/>
                <a:gd name="T29" fmla="*/ 23 h 52"/>
                <a:gd name="T30" fmla="*/ 36 w 36"/>
                <a:gd name="T31" fmla="*/ 37 h 52"/>
                <a:gd name="T32" fmla="*/ 18 w 36"/>
                <a:gd name="T33" fmla="*/ 52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6" h="52">
                  <a:moveTo>
                    <a:pt x="18" y="52"/>
                  </a:moveTo>
                  <a:cubicBezTo>
                    <a:pt x="8" y="52"/>
                    <a:pt x="0" y="46"/>
                    <a:pt x="0" y="37"/>
                  </a:cubicBezTo>
                  <a:cubicBezTo>
                    <a:pt x="0" y="35"/>
                    <a:pt x="2" y="34"/>
                    <a:pt x="4" y="34"/>
                  </a:cubicBezTo>
                  <a:cubicBezTo>
                    <a:pt x="6" y="34"/>
                    <a:pt x="7" y="35"/>
                    <a:pt x="7" y="37"/>
                  </a:cubicBezTo>
                  <a:cubicBezTo>
                    <a:pt x="7" y="42"/>
                    <a:pt x="12" y="45"/>
                    <a:pt x="18" y="45"/>
                  </a:cubicBezTo>
                  <a:cubicBezTo>
                    <a:pt x="24" y="45"/>
                    <a:pt x="29" y="42"/>
                    <a:pt x="29" y="37"/>
                  </a:cubicBezTo>
                  <a:cubicBezTo>
                    <a:pt x="29" y="35"/>
                    <a:pt x="27" y="32"/>
                    <a:pt x="17" y="29"/>
                  </a:cubicBezTo>
                  <a:cubicBezTo>
                    <a:pt x="6" y="27"/>
                    <a:pt x="0" y="22"/>
                    <a:pt x="0" y="15"/>
                  </a:cubicBezTo>
                  <a:cubicBezTo>
                    <a:pt x="0" y="6"/>
                    <a:pt x="8" y="0"/>
                    <a:pt x="18" y="0"/>
                  </a:cubicBezTo>
                  <a:cubicBezTo>
                    <a:pt x="28" y="0"/>
                    <a:pt x="36" y="6"/>
                    <a:pt x="36" y="15"/>
                  </a:cubicBezTo>
                  <a:cubicBezTo>
                    <a:pt x="36" y="17"/>
                    <a:pt x="34" y="18"/>
                    <a:pt x="32" y="18"/>
                  </a:cubicBezTo>
                  <a:cubicBezTo>
                    <a:pt x="30" y="18"/>
                    <a:pt x="29" y="17"/>
                    <a:pt x="29" y="15"/>
                  </a:cubicBezTo>
                  <a:cubicBezTo>
                    <a:pt x="29" y="10"/>
                    <a:pt x="24" y="7"/>
                    <a:pt x="18" y="7"/>
                  </a:cubicBezTo>
                  <a:cubicBezTo>
                    <a:pt x="12" y="7"/>
                    <a:pt x="7" y="10"/>
                    <a:pt x="7" y="15"/>
                  </a:cubicBezTo>
                  <a:cubicBezTo>
                    <a:pt x="7" y="18"/>
                    <a:pt x="11" y="21"/>
                    <a:pt x="19" y="23"/>
                  </a:cubicBezTo>
                  <a:cubicBezTo>
                    <a:pt x="23" y="24"/>
                    <a:pt x="36" y="27"/>
                    <a:pt x="36" y="37"/>
                  </a:cubicBezTo>
                  <a:cubicBezTo>
                    <a:pt x="36" y="46"/>
                    <a:pt x="28" y="52"/>
                    <a:pt x="18" y="5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30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53575A"/>
                </a:solidFill>
                <a:effectLst/>
                <a:uLnTx/>
                <a:uFillTx/>
                <a:latin typeface="Calibri" panose="020F0502020204030204"/>
                <a:ea typeface="+mn-ea"/>
                <a:cs typeface="+mn-cs"/>
              </a:endParaRPr>
            </a:p>
          </p:txBody>
        </p:sp>
        <p:sp>
          <p:nvSpPr>
            <p:cNvPr id="231" name="Freeform 81"/>
            <p:cNvSpPr>
              <a:spLocks/>
            </p:cNvSpPr>
            <p:nvPr/>
          </p:nvSpPr>
          <p:spPr bwMode="auto">
            <a:xfrm>
              <a:off x="7694" y="1450"/>
              <a:ext cx="23" cy="48"/>
            </a:xfrm>
            <a:custGeom>
              <a:avLst/>
              <a:gdLst>
                <a:gd name="T0" fmla="*/ 4 w 8"/>
                <a:gd name="T1" fmla="*/ 16 h 16"/>
                <a:gd name="T2" fmla="*/ 0 w 8"/>
                <a:gd name="T3" fmla="*/ 12 h 16"/>
                <a:gd name="T4" fmla="*/ 0 w 8"/>
                <a:gd name="T5" fmla="*/ 4 h 16"/>
                <a:gd name="T6" fmla="*/ 4 w 8"/>
                <a:gd name="T7" fmla="*/ 0 h 16"/>
                <a:gd name="T8" fmla="*/ 8 w 8"/>
                <a:gd name="T9" fmla="*/ 4 h 16"/>
                <a:gd name="T10" fmla="*/ 8 w 8"/>
                <a:gd name="T11" fmla="*/ 12 h 16"/>
                <a:gd name="T12" fmla="*/ 4 w 8"/>
                <a:gd name="T13" fmla="*/ 16 h 16"/>
              </a:gdLst>
              <a:ahLst/>
              <a:cxnLst>
                <a:cxn ang="0">
                  <a:pos x="T0" y="T1"/>
                </a:cxn>
                <a:cxn ang="0">
                  <a:pos x="T2" y="T3"/>
                </a:cxn>
                <a:cxn ang="0">
                  <a:pos x="T4" y="T5"/>
                </a:cxn>
                <a:cxn ang="0">
                  <a:pos x="T6" y="T7"/>
                </a:cxn>
                <a:cxn ang="0">
                  <a:pos x="T8" y="T9"/>
                </a:cxn>
                <a:cxn ang="0">
                  <a:pos x="T10" y="T11"/>
                </a:cxn>
                <a:cxn ang="0">
                  <a:pos x="T12" y="T13"/>
                </a:cxn>
              </a:cxnLst>
              <a:rect l="0" t="0" r="r" b="b"/>
              <a:pathLst>
                <a:path w="8" h="16">
                  <a:moveTo>
                    <a:pt x="4" y="16"/>
                  </a:moveTo>
                  <a:cubicBezTo>
                    <a:pt x="2" y="16"/>
                    <a:pt x="0" y="14"/>
                    <a:pt x="0" y="12"/>
                  </a:cubicBezTo>
                  <a:cubicBezTo>
                    <a:pt x="0" y="4"/>
                    <a:pt x="0" y="4"/>
                    <a:pt x="0" y="4"/>
                  </a:cubicBezTo>
                  <a:cubicBezTo>
                    <a:pt x="0" y="2"/>
                    <a:pt x="2" y="0"/>
                    <a:pt x="4" y="0"/>
                  </a:cubicBezTo>
                  <a:cubicBezTo>
                    <a:pt x="6" y="0"/>
                    <a:pt x="8" y="2"/>
                    <a:pt x="8" y="4"/>
                  </a:cubicBezTo>
                  <a:cubicBezTo>
                    <a:pt x="8" y="12"/>
                    <a:pt x="8" y="12"/>
                    <a:pt x="8" y="12"/>
                  </a:cubicBezTo>
                  <a:cubicBezTo>
                    <a:pt x="8" y="14"/>
                    <a:pt x="6" y="16"/>
                    <a:pt x="4"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30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53575A"/>
                </a:solidFill>
                <a:effectLst/>
                <a:uLnTx/>
                <a:uFillTx/>
                <a:latin typeface="Calibri" panose="020F0502020204030204"/>
                <a:ea typeface="+mn-ea"/>
                <a:cs typeface="+mn-cs"/>
              </a:endParaRPr>
            </a:p>
          </p:txBody>
        </p:sp>
        <p:sp>
          <p:nvSpPr>
            <p:cNvPr id="232" name="Freeform 82"/>
            <p:cNvSpPr>
              <a:spLocks/>
            </p:cNvSpPr>
            <p:nvPr/>
          </p:nvSpPr>
          <p:spPr bwMode="auto">
            <a:xfrm>
              <a:off x="7694" y="1612"/>
              <a:ext cx="23" cy="47"/>
            </a:xfrm>
            <a:custGeom>
              <a:avLst/>
              <a:gdLst>
                <a:gd name="T0" fmla="*/ 4 w 8"/>
                <a:gd name="T1" fmla="*/ 16 h 16"/>
                <a:gd name="T2" fmla="*/ 0 w 8"/>
                <a:gd name="T3" fmla="*/ 12 h 16"/>
                <a:gd name="T4" fmla="*/ 0 w 8"/>
                <a:gd name="T5" fmla="*/ 4 h 16"/>
                <a:gd name="T6" fmla="*/ 4 w 8"/>
                <a:gd name="T7" fmla="*/ 0 h 16"/>
                <a:gd name="T8" fmla="*/ 8 w 8"/>
                <a:gd name="T9" fmla="*/ 4 h 16"/>
                <a:gd name="T10" fmla="*/ 8 w 8"/>
                <a:gd name="T11" fmla="*/ 12 h 16"/>
                <a:gd name="T12" fmla="*/ 4 w 8"/>
                <a:gd name="T13" fmla="*/ 16 h 16"/>
              </a:gdLst>
              <a:ahLst/>
              <a:cxnLst>
                <a:cxn ang="0">
                  <a:pos x="T0" y="T1"/>
                </a:cxn>
                <a:cxn ang="0">
                  <a:pos x="T2" y="T3"/>
                </a:cxn>
                <a:cxn ang="0">
                  <a:pos x="T4" y="T5"/>
                </a:cxn>
                <a:cxn ang="0">
                  <a:pos x="T6" y="T7"/>
                </a:cxn>
                <a:cxn ang="0">
                  <a:pos x="T8" y="T9"/>
                </a:cxn>
                <a:cxn ang="0">
                  <a:pos x="T10" y="T11"/>
                </a:cxn>
                <a:cxn ang="0">
                  <a:pos x="T12" y="T13"/>
                </a:cxn>
              </a:cxnLst>
              <a:rect l="0" t="0" r="r" b="b"/>
              <a:pathLst>
                <a:path w="8" h="16">
                  <a:moveTo>
                    <a:pt x="4" y="16"/>
                  </a:moveTo>
                  <a:cubicBezTo>
                    <a:pt x="2" y="16"/>
                    <a:pt x="0" y="14"/>
                    <a:pt x="0" y="12"/>
                  </a:cubicBezTo>
                  <a:cubicBezTo>
                    <a:pt x="0" y="4"/>
                    <a:pt x="0" y="4"/>
                    <a:pt x="0" y="4"/>
                  </a:cubicBezTo>
                  <a:cubicBezTo>
                    <a:pt x="0" y="2"/>
                    <a:pt x="2" y="0"/>
                    <a:pt x="4" y="0"/>
                  </a:cubicBezTo>
                  <a:cubicBezTo>
                    <a:pt x="6" y="0"/>
                    <a:pt x="8" y="2"/>
                    <a:pt x="8" y="4"/>
                  </a:cubicBezTo>
                  <a:cubicBezTo>
                    <a:pt x="8" y="12"/>
                    <a:pt x="8" y="12"/>
                    <a:pt x="8" y="12"/>
                  </a:cubicBezTo>
                  <a:cubicBezTo>
                    <a:pt x="8" y="14"/>
                    <a:pt x="6" y="16"/>
                    <a:pt x="4"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30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53575A"/>
                </a:solidFill>
                <a:effectLst/>
                <a:uLnTx/>
                <a:uFillTx/>
                <a:latin typeface="Calibri" panose="020F0502020204030204"/>
                <a:ea typeface="+mn-ea"/>
                <a:cs typeface="+mn-cs"/>
              </a:endParaRPr>
            </a:p>
          </p:txBody>
        </p:sp>
      </p:grpSp>
      <p:grpSp>
        <p:nvGrpSpPr>
          <p:cNvPr id="4" name="Group 3"/>
          <p:cNvGrpSpPr/>
          <p:nvPr/>
        </p:nvGrpSpPr>
        <p:grpSpPr>
          <a:xfrm>
            <a:off x="637916" y="2511460"/>
            <a:ext cx="1231653" cy="1231653"/>
            <a:chOff x="714116" y="2054260"/>
            <a:chExt cx="1231653" cy="1231653"/>
          </a:xfrm>
        </p:grpSpPr>
        <p:sp>
          <p:nvSpPr>
            <p:cNvPr id="146" name="Oval 145"/>
            <p:cNvSpPr/>
            <p:nvPr/>
          </p:nvSpPr>
          <p:spPr>
            <a:xfrm>
              <a:off x="714116" y="2054260"/>
              <a:ext cx="1231653" cy="1231653"/>
            </a:xfrm>
            <a:prstGeom prst="ellipse">
              <a:avLst/>
            </a:prstGeom>
            <a:noFill/>
            <a:ln w="635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53575A"/>
                </a:solidFill>
                <a:effectLst/>
                <a:uLnTx/>
                <a:uFillTx/>
                <a:latin typeface="Calibri" panose="020F0502020204030204"/>
                <a:ea typeface="+mn-ea"/>
                <a:cs typeface="+mn-cs"/>
              </a:endParaRPr>
            </a:p>
          </p:txBody>
        </p:sp>
        <p:grpSp>
          <p:nvGrpSpPr>
            <p:cNvPr id="233" name="Group 187" title="Pencil icon"/>
            <p:cNvGrpSpPr>
              <a:grpSpLocks noChangeAspect="1"/>
            </p:cNvGrpSpPr>
            <p:nvPr/>
          </p:nvGrpSpPr>
          <p:grpSpPr bwMode="auto">
            <a:xfrm>
              <a:off x="1048359" y="2365557"/>
              <a:ext cx="586317" cy="586317"/>
              <a:chOff x="10287" y="2434"/>
              <a:chExt cx="554" cy="554"/>
            </a:xfrm>
            <a:solidFill>
              <a:schemeClr val="tx2"/>
            </a:solidFill>
          </p:grpSpPr>
          <p:sp>
            <p:nvSpPr>
              <p:cNvPr id="234" name="Freeform 188"/>
              <p:cNvSpPr>
                <a:spLocks noEditPoints="1"/>
              </p:cNvSpPr>
              <p:nvPr/>
            </p:nvSpPr>
            <p:spPr bwMode="auto">
              <a:xfrm>
                <a:off x="10287" y="2477"/>
                <a:ext cx="511" cy="511"/>
              </a:xfrm>
              <a:custGeom>
                <a:avLst/>
                <a:gdLst>
                  <a:gd name="T0" fmla="*/ 4 w 177"/>
                  <a:gd name="T1" fmla="*/ 177 h 177"/>
                  <a:gd name="T2" fmla="*/ 1 w 177"/>
                  <a:gd name="T3" fmla="*/ 176 h 177"/>
                  <a:gd name="T4" fmla="*/ 0 w 177"/>
                  <a:gd name="T5" fmla="*/ 172 h 177"/>
                  <a:gd name="T6" fmla="*/ 29 w 177"/>
                  <a:gd name="T7" fmla="*/ 113 h 177"/>
                  <a:gd name="T8" fmla="*/ 30 w 177"/>
                  <a:gd name="T9" fmla="*/ 113 h 177"/>
                  <a:gd name="T10" fmla="*/ 141 w 177"/>
                  <a:gd name="T11" fmla="*/ 1 h 177"/>
                  <a:gd name="T12" fmla="*/ 146 w 177"/>
                  <a:gd name="T13" fmla="*/ 1 h 177"/>
                  <a:gd name="T14" fmla="*/ 176 w 177"/>
                  <a:gd name="T15" fmla="*/ 31 h 177"/>
                  <a:gd name="T16" fmla="*/ 177 w 177"/>
                  <a:gd name="T17" fmla="*/ 34 h 177"/>
                  <a:gd name="T18" fmla="*/ 176 w 177"/>
                  <a:gd name="T19" fmla="*/ 36 h 177"/>
                  <a:gd name="T20" fmla="*/ 64 w 177"/>
                  <a:gd name="T21" fmla="*/ 147 h 177"/>
                  <a:gd name="T22" fmla="*/ 64 w 177"/>
                  <a:gd name="T23" fmla="*/ 148 h 177"/>
                  <a:gd name="T24" fmla="*/ 5 w 177"/>
                  <a:gd name="T25" fmla="*/ 177 h 177"/>
                  <a:gd name="T26" fmla="*/ 4 w 177"/>
                  <a:gd name="T27" fmla="*/ 177 h 177"/>
                  <a:gd name="T28" fmla="*/ 35 w 177"/>
                  <a:gd name="T29" fmla="*/ 117 h 177"/>
                  <a:gd name="T30" fmla="*/ 11 w 177"/>
                  <a:gd name="T31" fmla="*/ 166 h 177"/>
                  <a:gd name="T32" fmla="*/ 60 w 177"/>
                  <a:gd name="T33" fmla="*/ 142 h 177"/>
                  <a:gd name="T34" fmla="*/ 168 w 177"/>
                  <a:gd name="T35" fmla="*/ 34 h 177"/>
                  <a:gd name="T36" fmla="*/ 143 w 177"/>
                  <a:gd name="T37" fmla="*/ 9 h 177"/>
                  <a:gd name="T38" fmla="*/ 35 w 177"/>
                  <a:gd name="T39" fmla="*/ 117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7" h="177">
                    <a:moveTo>
                      <a:pt x="4" y="177"/>
                    </a:moveTo>
                    <a:cubicBezTo>
                      <a:pt x="3" y="177"/>
                      <a:pt x="2" y="177"/>
                      <a:pt x="1" y="176"/>
                    </a:cubicBezTo>
                    <a:cubicBezTo>
                      <a:pt x="0" y="175"/>
                      <a:pt x="0" y="173"/>
                      <a:pt x="0" y="172"/>
                    </a:cubicBezTo>
                    <a:cubicBezTo>
                      <a:pt x="29" y="113"/>
                      <a:pt x="29" y="113"/>
                      <a:pt x="29" y="113"/>
                    </a:cubicBezTo>
                    <a:cubicBezTo>
                      <a:pt x="29" y="113"/>
                      <a:pt x="30" y="113"/>
                      <a:pt x="30" y="113"/>
                    </a:cubicBezTo>
                    <a:cubicBezTo>
                      <a:pt x="141" y="1"/>
                      <a:pt x="141" y="1"/>
                      <a:pt x="141" y="1"/>
                    </a:cubicBezTo>
                    <a:cubicBezTo>
                      <a:pt x="142" y="0"/>
                      <a:pt x="145" y="0"/>
                      <a:pt x="146" y="1"/>
                    </a:cubicBezTo>
                    <a:cubicBezTo>
                      <a:pt x="176" y="31"/>
                      <a:pt x="176" y="31"/>
                      <a:pt x="176" y="31"/>
                    </a:cubicBezTo>
                    <a:cubicBezTo>
                      <a:pt x="176" y="32"/>
                      <a:pt x="177" y="33"/>
                      <a:pt x="177" y="34"/>
                    </a:cubicBezTo>
                    <a:cubicBezTo>
                      <a:pt x="177" y="34"/>
                      <a:pt x="176" y="35"/>
                      <a:pt x="176" y="36"/>
                    </a:cubicBezTo>
                    <a:cubicBezTo>
                      <a:pt x="64" y="147"/>
                      <a:pt x="64" y="147"/>
                      <a:pt x="64" y="147"/>
                    </a:cubicBezTo>
                    <a:cubicBezTo>
                      <a:pt x="64" y="147"/>
                      <a:pt x="64" y="148"/>
                      <a:pt x="64" y="148"/>
                    </a:cubicBezTo>
                    <a:cubicBezTo>
                      <a:pt x="5" y="177"/>
                      <a:pt x="5" y="177"/>
                      <a:pt x="5" y="177"/>
                    </a:cubicBezTo>
                    <a:cubicBezTo>
                      <a:pt x="5" y="177"/>
                      <a:pt x="4" y="177"/>
                      <a:pt x="4" y="177"/>
                    </a:cubicBezTo>
                    <a:close/>
                    <a:moveTo>
                      <a:pt x="35" y="117"/>
                    </a:moveTo>
                    <a:cubicBezTo>
                      <a:pt x="11" y="166"/>
                      <a:pt x="11" y="166"/>
                      <a:pt x="11" y="166"/>
                    </a:cubicBezTo>
                    <a:cubicBezTo>
                      <a:pt x="60" y="142"/>
                      <a:pt x="60" y="142"/>
                      <a:pt x="60" y="142"/>
                    </a:cubicBezTo>
                    <a:cubicBezTo>
                      <a:pt x="168" y="34"/>
                      <a:pt x="168" y="34"/>
                      <a:pt x="168" y="34"/>
                    </a:cubicBezTo>
                    <a:cubicBezTo>
                      <a:pt x="143" y="9"/>
                      <a:pt x="143" y="9"/>
                      <a:pt x="143" y="9"/>
                    </a:cubicBezTo>
                    <a:lnTo>
                      <a:pt x="35" y="11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30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53575A"/>
                  </a:solidFill>
                  <a:effectLst/>
                  <a:uLnTx/>
                  <a:uFillTx/>
                  <a:latin typeface="Calibri" panose="020F0502020204030204"/>
                  <a:ea typeface="+mn-ea"/>
                  <a:cs typeface="+mn-cs"/>
                </a:endParaRPr>
              </a:p>
            </p:txBody>
          </p:sp>
          <p:sp>
            <p:nvSpPr>
              <p:cNvPr id="235" name="Freeform 189"/>
              <p:cNvSpPr>
                <a:spLocks/>
              </p:cNvSpPr>
              <p:nvPr/>
            </p:nvSpPr>
            <p:spPr bwMode="auto">
              <a:xfrm>
                <a:off x="10368" y="2803"/>
                <a:ext cx="127" cy="81"/>
              </a:xfrm>
              <a:custGeom>
                <a:avLst/>
                <a:gdLst>
                  <a:gd name="T0" fmla="*/ 41 w 44"/>
                  <a:gd name="T1" fmla="*/ 28 h 28"/>
                  <a:gd name="T2" fmla="*/ 18 w 44"/>
                  <a:gd name="T3" fmla="*/ 28 h 28"/>
                  <a:gd name="T4" fmla="*/ 15 w 44"/>
                  <a:gd name="T5" fmla="*/ 25 h 28"/>
                  <a:gd name="T6" fmla="*/ 15 w 44"/>
                  <a:gd name="T7" fmla="*/ 7 h 28"/>
                  <a:gd name="T8" fmla="*/ 4 w 44"/>
                  <a:gd name="T9" fmla="*/ 7 h 28"/>
                  <a:gd name="T10" fmla="*/ 0 w 44"/>
                  <a:gd name="T11" fmla="*/ 4 h 28"/>
                  <a:gd name="T12" fmla="*/ 4 w 44"/>
                  <a:gd name="T13" fmla="*/ 0 h 28"/>
                  <a:gd name="T14" fmla="*/ 18 w 44"/>
                  <a:gd name="T15" fmla="*/ 0 h 28"/>
                  <a:gd name="T16" fmla="*/ 22 w 44"/>
                  <a:gd name="T17" fmla="*/ 4 h 28"/>
                  <a:gd name="T18" fmla="*/ 22 w 44"/>
                  <a:gd name="T19" fmla="*/ 21 h 28"/>
                  <a:gd name="T20" fmla="*/ 41 w 44"/>
                  <a:gd name="T21" fmla="*/ 21 h 28"/>
                  <a:gd name="T22" fmla="*/ 44 w 44"/>
                  <a:gd name="T23" fmla="*/ 25 h 28"/>
                  <a:gd name="T24" fmla="*/ 41 w 44"/>
                  <a:gd name="T25" fmla="*/ 28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 h="28">
                    <a:moveTo>
                      <a:pt x="41" y="28"/>
                    </a:moveTo>
                    <a:cubicBezTo>
                      <a:pt x="18" y="28"/>
                      <a:pt x="18" y="28"/>
                      <a:pt x="18" y="28"/>
                    </a:cubicBezTo>
                    <a:cubicBezTo>
                      <a:pt x="16" y="28"/>
                      <a:pt x="15" y="27"/>
                      <a:pt x="15" y="25"/>
                    </a:cubicBezTo>
                    <a:cubicBezTo>
                      <a:pt x="15" y="7"/>
                      <a:pt x="15" y="7"/>
                      <a:pt x="15" y="7"/>
                    </a:cubicBezTo>
                    <a:cubicBezTo>
                      <a:pt x="4" y="7"/>
                      <a:pt x="4" y="7"/>
                      <a:pt x="4" y="7"/>
                    </a:cubicBezTo>
                    <a:cubicBezTo>
                      <a:pt x="2" y="7"/>
                      <a:pt x="0" y="6"/>
                      <a:pt x="0" y="4"/>
                    </a:cubicBezTo>
                    <a:cubicBezTo>
                      <a:pt x="0" y="2"/>
                      <a:pt x="2" y="0"/>
                      <a:pt x="4" y="0"/>
                    </a:cubicBezTo>
                    <a:cubicBezTo>
                      <a:pt x="18" y="0"/>
                      <a:pt x="18" y="0"/>
                      <a:pt x="18" y="0"/>
                    </a:cubicBezTo>
                    <a:cubicBezTo>
                      <a:pt x="20" y="0"/>
                      <a:pt x="22" y="2"/>
                      <a:pt x="22" y="4"/>
                    </a:cubicBezTo>
                    <a:cubicBezTo>
                      <a:pt x="22" y="21"/>
                      <a:pt x="22" y="21"/>
                      <a:pt x="22" y="21"/>
                    </a:cubicBezTo>
                    <a:cubicBezTo>
                      <a:pt x="41" y="21"/>
                      <a:pt x="41" y="21"/>
                      <a:pt x="41" y="21"/>
                    </a:cubicBezTo>
                    <a:cubicBezTo>
                      <a:pt x="43" y="21"/>
                      <a:pt x="44" y="23"/>
                      <a:pt x="44" y="25"/>
                    </a:cubicBezTo>
                    <a:cubicBezTo>
                      <a:pt x="44" y="27"/>
                      <a:pt x="43" y="28"/>
                      <a:pt x="41" y="2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30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53575A"/>
                  </a:solidFill>
                  <a:effectLst/>
                  <a:uLnTx/>
                  <a:uFillTx/>
                  <a:latin typeface="Calibri" panose="020F0502020204030204"/>
                  <a:ea typeface="+mn-ea"/>
                  <a:cs typeface="+mn-cs"/>
                </a:endParaRPr>
              </a:p>
            </p:txBody>
          </p:sp>
          <p:sp>
            <p:nvSpPr>
              <p:cNvPr id="236" name="Freeform 190"/>
              <p:cNvSpPr>
                <a:spLocks/>
              </p:cNvSpPr>
              <p:nvPr/>
            </p:nvSpPr>
            <p:spPr bwMode="auto">
              <a:xfrm>
                <a:off x="10313" y="2910"/>
                <a:ext cx="52" cy="49"/>
              </a:xfrm>
              <a:custGeom>
                <a:avLst/>
                <a:gdLst>
                  <a:gd name="T0" fmla="*/ 14 w 18"/>
                  <a:gd name="T1" fmla="*/ 17 h 17"/>
                  <a:gd name="T2" fmla="*/ 12 w 18"/>
                  <a:gd name="T3" fmla="*/ 16 h 17"/>
                  <a:gd name="T4" fmla="*/ 2 w 18"/>
                  <a:gd name="T5" fmla="*/ 6 h 17"/>
                  <a:gd name="T6" fmla="*/ 2 w 18"/>
                  <a:gd name="T7" fmla="*/ 1 h 17"/>
                  <a:gd name="T8" fmla="*/ 7 w 18"/>
                  <a:gd name="T9" fmla="*/ 1 h 17"/>
                  <a:gd name="T10" fmla="*/ 17 w 18"/>
                  <a:gd name="T11" fmla="*/ 11 h 17"/>
                  <a:gd name="T12" fmla="*/ 17 w 18"/>
                  <a:gd name="T13" fmla="*/ 16 h 17"/>
                  <a:gd name="T14" fmla="*/ 14 w 18"/>
                  <a:gd name="T15" fmla="*/ 17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 h="17">
                    <a:moveTo>
                      <a:pt x="14" y="17"/>
                    </a:moveTo>
                    <a:cubicBezTo>
                      <a:pt x="13" y="17"/>
                      <a:pt x="13" y="17"/>
                      <a:pt x="12" y="16"/>
                    </a:cubicBezTo>
                    <a:cubicBezTo>
                      <a:pt x="2" y="6"/>
                      <a:pt x="2" y="6"/>
                      <a:pt x="2" y="6"/>
                    </a:cubicBezTo>
                    <a:cubicBezTo>
                      <a:pt x="0" y="5"/>
                      <a:pt x="0" y="2"/>
                      <a:pt x="2" y="1"/>
                    </a:cubicBezTo>
                    <a:cubicBezTo>
                      <a:pt x="3" y="0"/>
                      <a:pt x="5" y="0"/>
                      <a:pt x="7" y="1"/>
                    </a:cubicBezTo>
                    <a:cubicBezTo>
                      <a:pt x="17" y="11"/>
                      <a:pt x="17" y="11"/>
                      <a:pt x="17" y="11"/>
                    </a:cubicBezTo>
                    <a:cubicBezTo>
                      <a:pt x="18" y="13"/>
                      <a:pt x="18" y="15"/>
                      <a:pt x="17" y="16"/>
                    </a:cubicBezTo>
                    <a:cubicBezTo>
                      <a:pt x="16" y="17"/>
                      <a:pt x="15" y="17"/>
                      <a:pt x="14"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30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53575A"/>
                  </a:solidFill>
                  <a:effectLst/>
                  <a:uLnTx/>
                  <a:uFillTx/>
                  <a:latin typeface="Calibri" panose="020F0502020204030204"/>
                  <a:ea typeface="+mn-ea"/>
                  <a:cs typeface="+mn-cs"/>
                </a:endParaRPr>
              </a:p>
            </p:txBody>
          </p:sp>
          <p:sp>
            <p:nvSpPr>
              <p:cNvPr id="237" name="Freeform 191"/>
              <p:cNvSpPr>
                <a:spLocks/>
              </p:cNvSpPr>
              <p:nvPr/>
            </p:nvSpPr>
            <p:spPr bwMode="auto">
              <a:xfrm>
                <a:off x="10691" y="2434"/>
                <a:ext cx="150" cy="150"/>
              </a:xfrm>
              <a:custGeom>
                <a:avLst/>
                <a:gdLst>
                  <a:gd name="T0" fmla="*/ 33 w 52"/>
                  <a:gd name="T1" fmla="*/ 52 h 52"/>
                  <a:gd name="T2" fmla="*/ 31 w 52"/>
                  <a:gd name="T3" fmla="*/ 51 h 52"/>
                  <a:gd name="T4" fmla="*/ 31 w 52"/>
                  <a:gd name="T5" fmla="*/ 46 h 52"/>
                  <a:gd name="T6" fmla="*/ 43 w 52"/>
                  <a:gd name="T7" fmla="*/ 34 h 52"/>
                  <a:gd name="T8" fmla="*/ 45 w 52"/>
                  <a:gd name="T9" fmla="*/ 29 h 52"/>
                  <a:gd name="T10" fmla="*/ 43 w 52"/>
                  <a:gd name="T11" fmla="*/ 24 h 52"/>
                  <a:gd name="T12" fmla="*/ 28 w 52"/>
                  <a:gd name="T13" fmla="*/ 9 h 52"/>
                  <a:gd name="T14" fmla="*/ 23 w 52"/>
                  <a:gd name="T15" fmla="*/ 7 h 52"/>
                  <a:gd name="T16" fmla="*/ 23 w 52"/>
                  <a:gd name="T17" fmla="*/ 7 h 52"/>
                  <a:gd name="T18" fmla="*/ 18 w 52"/>
                  <a:gd name="T19" fmla="*/ 9 h 52"/>
                  <a:gd name="T20" fmla="*/ 6 w 52"/>
                  <a:gd name="T21" fmla="*/ 21 h 52"/>
                  <a:gd name="T22" fmla="*/ 1 w 52"/>
                  <a:gd name="T23" fmla="*/ 21 h 52"/>
                  <a:gd name="T24" fmla="*/ 1 w 52"/>
                  <a:gd name="T25" fmla="*/ 16 h 52"/>
                  <a:gd name="T26" fmla="*/ 13 w 52"/>
                  <a:gd name="T27" fmla="*/ 4 h 52"/>
                  <a:gd name="T28" fmla="*/ 23 w 52"/>
                  <a:gd name="T29" fmla="*/ 0 h 52"/>
                  <a:gd name="T30" fmla="*/ 23 w 52"/>
                  <a:gd name="T31" fmla="*/ 0 h 52"/>
                  <a:gd name="T32" fmla="*/ 33 w 52"/>
                  <a:gd name="T33" fmla="*/ 4 h 52"/>
                  <a:gd name="T34" fmla="*/ 48 w 52"/>
                  <a:gd name="T35" fmla="*/ 19 h 52"/>
                  <a:gd name="T36" fmla="*/ 52 w 52"/>
                  <a:gd name="T37" fmla="*/ 29 h 52"/>
                  <a:gd name="T38" fmla="*/ 48 w 52"/>
                  <a:gd name="T39" fmla="*/ 39 h 52"/>
                  <a:gd name="T40" fmla="*/ 36 w 52"/>
                  <a:gd name="T41" fmla="*/ 51 h 52"/>
                  <a:gd name="T42" fmla="*/ 33 w 52"/>
                  <a:gd name="T43" fmla="*/ 52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2" h="52">
                    <a:moveTo>
                      <a:pt x="33" y="52"/>
                    </a:moveTo>
                    <a:cubicBezTo>
                      <a:pt x="32" y="52"/>
                      <a:pt x="31" y="52"/>
                      <a:pt x="31" y="51"/>
                    </a:cubicBezTo>
                    <a:cubicBezTo>
                      <a:pt x="29" y="50"/>
                      <a:pt x="29" y="47"/>
                      <a:pt x="31" y="46"/>
                    </a:cubicBezTo>
                    <a:cubicBezTo>
                      <a:pt x="43" y="34"/>
                      <a:pt x="43" y="34"/>
                      <a:pt x="43" y="34"/>
                    </a:cubicBezTo>
                    <a:cubicBezTo>
                      <a:pt x="44" y="32"/>
                      <a:pt x="45" y="31"/>
                      <a:pt x="45" y="29"/>
                    </a:cubicBezTo>
                    <a:cubicBezTo>
                      <a:pt x="45" y="27"/>
                      <a:pt x="44" y="25"/>
                      <a:pt x="43" y="24"/>
                    </a:cubicBezTo>
                    <a:cubicBezTo>
                      <a:pt x="28" y="9"/>
                      <a:pt x="28" y="9"/>
                      <a:pt x="28" y="9"/>
                    </a:cubicBezTo>
                    <a:cubicBezTo>
                      <a:pt x="27" y="8"/>
                      <a:pt x="25" y="7"/>
                      <a:pt x="23" y="7"/>
                    </a:cubicBezTo>
                    <a:cubicBezTo>
                      <a:pt x="23" y="7"/>
                      <a:pt x="23" y="7"/>
                      <a:pt x="23" y="7"/>
                    </a:cubicBezTo>
                    <a:cubicBezTo>
                      <a:pt x="21" y="7"/>
                      <a:pt x="20" y="8"/>
                      <a:pt x="18" y="9"/>
                    </a:cubicBezTo>
                    <a:cubicBezTo>
                      <a:pt x="6" y="21"/>
                      <a:pt x="6" y="21"/>
                      <a:pt x="6" y="21"/>
                    </a:cubicBezTo>
                    <a:cubicBezTo>
                      <a:pt x="5" y="23"/>
                      <a:pt x="2" y="23"/>
                      <a:pt x="1" y="21"/>
                    </a:cubicBezTo>
                    <a:cubicBezTo>
                      <a:pt x="0" y="20"/>
                      <a:pt x="0" y="18"/>
                      <a:pt x="1" y="16"/>
                    </a:cubicBezTo>
                    <a:cubicBezTo>
                      <a:pt x="13" y="4"/>
                      <a:pt x="13" y="4"/>
                      <a:pt x="13" y="4"/>
                    </a:cubicBezTo>
                    <a:cubicBezTo>
                      <a:pt x="16" y="1"/>
                      <a:pt x="19" y="0"/>
                      <a:pt x="23" y="0"/>
                    </a:cubicBezTo>
                    <a:cubicBezTo>
                      <a:pt x="23" y="0"/>
                      <a:pt x="23" y="0"/>
                      <a:pt x="23" y="0"/>
                    </a:cubicBezTo>
                    <a:cubicBezTo>
                      <a:pt x="27" y="0"/>
                      <a:pt x="30" y="1"/>
                      <a:pt x="33" y="4"/>
                    </a:cubicBezTo>
                    <a:cubicBezTo>
                      <a:pt x="48" y="19"/>
                      <a:pt x="48" y="19"/>
                      <a:pt x="48" y="19"/>
                    </a:cubicBezTo>
                    <a:cubicBezTo>
                      <a:pt x="51" y="22"/>
                      <a:pt x="52" y="25"/>
                      <a:pt x="52" y="29"/>
                    </a:cubicBezTo>
                    <a:cubicBezTo>
                      <a:pt x="52" y="33"/>
                      <a:pt x="51" y="36"/>
                      <a:pt x="48" y="39"/>
                    </a:cubicBezTo>
                    <a:cubicBezTo>
                      <a:pt x="36" y="51"/>
                      <a:pt x="36" y="51"/>
                      <a:pt x="36" y="51"/>
                    </a:cubicBezTo>
                    <a:cubicBezTo>
                      <a:pt x="35" y="52"/>
                      <a:pt x="34" y="52"/>
                      <a:pt x="33" y="5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30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53575A"/>
                  </a:solidFill>
                  <a:effectLst/>
                  <a:uLnTx/>
                  <a:uFillTx/>
                  <a:latin typeface="Calibri" panose="020F0502020204030204"/>
                  <a:ea typeface="+mn-ea"/>
                  <a:cs typeface="+mn-cs"/>
                </a:endParaRPr>
              </a:p>
            </p:txBody>
          </p:sp>
        </p:grpSp>
      </p:grpSp>
      <p:grpSp>
        <p:nvGrpSpPr>
          <p:cNvPr id="60" name="Group 59"/>
          <p:cNvGrpSpPr/>
          <p:nvPr/>
        </p:nvGrpSpPr>
        <p:grpSpPr>
          <a:xfrm>
            <a:off x="10324322" y="2505012"/>
            <a:ext cx="1270323" cy="1270323"/>
            <a:chOff x="9969747" y="1168582"/>
            <a:chExt cx="1371600" cy="1371600"/>
          </a:xfrm>
        </p:grpSpPr>
        <p:sp>
          <p:nvSpPr>
            <p:cNvPr id="61" name="Oval 60"/>
            <p:cNvSpPr/>
            <p:nvPr/>
          </p:nvSpPr>
          <p:spPr>
            <a:xfrm>
              <a:off x="9969747" y="1168582"/>
              <a:ext cx="1371600" cy="1371600"/>
            </a:xfrm>
            <a:prstGeom prst="ellipse">
              <a:avLst/>
            </a:prstGeom>
            <a:noFill/>
            <a:ln w="635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53575A"/>
                </a:solidFill>
                <a:effectLst/>
                <a:uLnTx/>
                <a:uFillTx/>
                <a:latin typeface="Calibri" panose="020F0502020204030204"/>
                <a:ea typeface="+mn-ea"/>
                <a:cs typeface="+mn-cs"/>
              </a:endParaRPr>
            </a:p>
          </p:txBody>
        </p:sp>
        <p:grpSp>
          <p:nvGrpSpPr>
            <p:cNvPr id="62" name="Group 515" title="Receipt icon"/>
            <p:cNvGrpSpPr>
              <a:grpSpLocks noChangeAspect="1"/>
            </p:cNvGrpSpPr>
            <p:nvPr/>
          </p:nvGrpSpPr>
          <p:grpSpPr bwMode="auto">
            <a:xfrm>
              <a:off x="10362915" y="1387271"/>
              <a:ext cx="585263" cy="1007195"/>
              <a:chOff x="3727" y="5570"/>
              <a:chExt cx="344" cy="592"/>
            </a:xfrm>
            <a:solidFill>
              <a:schemeClr val="accent2"/>
            </a:solidFill>
          </p:grpSpPr>
          <p:sp>
            <p:nvSpPr>
              <p:cNvPr id="63" name="Freeform 516"/>
              <p:cNvSpPr>
                <a:spLocks/>
              </p:cNvSpPr>
              <p:nvPr/>
            </p:nvSpPr>
            <p:spPr bwMode="auto">
              <a:xfrm>
                <a:off x="3727" y="5570"/>
                <a:ext cx="344" cy="592"/>
              </a:xfrm>
              <a:custGeom>
                <a:avLst/>
                <a:gdLst>
                  <a:gd name="T0" fmla="*/ 107 w 111"/>
                  <a:gd name="T1" fmla="*/ 192 h 192"/>
                  <a:gd name="T2" fmla="*/ 103 w 111"/>
                  <a:gd name="T3" fmla="*/ 188 h 192"/>
                  <a:gd name="T4" fmla="*/ 103 w 111"/>
                  <a:gd name="T5" fmla="*/ 13 h 192"/>
                  <a:gd name="T6" fmla="*/ 94 w 111"/>
                  <a:gd name="T7" fmla="*/ 16 h 192"/>
                  <a:gd name="T8" fmla="*/ 81 w 111"/>
                  <a:gd name="T9" fmla="*/ 10 h 192"/>
                  <a:gd name="T10" fmla="*/ 68 w 111"/>
                  <a:gd name="T11" fmla="*/ 16 h 192"/>
                  <a:gd name="T12" fmla="*/ 55 w 111"/>
                  <a:gd name="T13" fmla="*/ 10 h 192"/>
                  <a:gd name="T14" fmla="*/ 42 w 111"/>
                  <a:gd name="T15" fmla="*/ 16 h 192"/>
                  <a:gd name="T16" fmla="*/ 29 w 111"/>
                  <a:gd name="T17" fmla="*/ 10 h 192"/>
                  <a:gd name="T18" fmla="*/ 16 w 111"/>
                  <a:gd name="T19" fmla="*/ 16 h 192"/>
                  <a:gd name="T20" fmla="*/ 7 w 111"/>
                  <a:gd name="T21" fmla="*/ 13 h 192"/>
                  <a:gd name="T22" fmla="*/ 7 w 111"/>
                  <a:gd name="T23" fmla="*/ 188 h 192"/>
                  <a:gd name="T24" fmla="*/ 4 w 111"/>
                  <a:gd name="T25" fmla="*/ 192 h 192"/>
                  <a:gd name="T26" fmla="*/ 0 w 111"/>
                  <a:gd name="T27" fmla="*/ 188 h 192"/>
                  <a:gd name="T28" fmla="*/ 0 w 111"/>
                  <a:gd name="T29" fmla="*/ 8 h 192"/>
                  <a:gd name="T30" fmla="*/ 3 w 111"/>
                  <a:gd name="T31" fmla="*/ 3 h 192"/>
                  <a:gd name="T32" fmla="*/ 9 w 111"/>
                  <a:gd name="T33" fmla="*/ 5 h 192"/>
                  <a:gd name="T34" fmla="*/ 16 w 111"/>
                  <a:gd name="T35" fmla="*/ 9 h 192"/>
                  <a:gd name="T36" fmla="*/ 25 w 111"/>
                  <a:gd name="T37" fmla="*/ 3 h 192"/>
                  <a:gd name="T38" fmla="*/ 29 w 111"/>
                  <a:gd name="T39" fmla="*/ 0 h 192"/>
                  <a:gd name="T40" fmla="*/ 34 w 111"/>
                  <a:gd name="T41" fmla="*/ 3 h 192"/>
                  <a:gd name="T42" fmla="*/ 42 w 111"/>
                  <a:gd name="T43" fmla="*/ 9 h 192"/>
                  <a:gd name="T44" fmla="*/ 51 w 111"/>
                  <a:gd name="T45" fmla="*/ 3 h 192"/>
                  <a:gd name="T46" fmla="*/ 55 w 111"/>
                  <a:gd name="T47" fmla="*/ 0 h 192"/>
                  <a:gd name="T48" fmla="*/ 60 w 111"/>
                  <a:gd name="T49" fmla="*/ 3 h 192"/>
                  <a:gd name="T50" fmla="*/ 68 w 111"/>
                  <a:gd name="T51" fmla="*/ 9 h 192"/>
                  <a:gd name="T52" fmla="*/ 76 w 111"/>
                  <a:gd name="T53" fmla="*/ 3 h 192"/>
                  <a:gd name="T54" fmla="*/ 81 w 111"/>
                  <a:gd name="T55" fmla="*/ 0 h 192"/>
                  <a:gd name="T56" fmla="*/ 86 w 111"/>
                  <a:gd name="T57" fmla="*/ 3 h 192"/>
                  <a:gd name="T58" fmla="*/ 94 w 111"/>
                  <a:gd name="T59" fmla="*/ 9 h 192"/>
                  <a:gd name="T60" fmla="*/ 101 w 111"/>
                  <a:gd name="T61" fmla="*/ 5 h 192"/>
                  <a:gd name="T62" fmla="*/ 107 w 111"/>
                  <a:gd name="T63" fmla="*/ 3 h 192"/>
                  <a:gd name="T64" fmla="*/ 111 w 111"/>
                  <a:gd name="T65" fmla="*/ 8 h 192"/>
                  <a:gd name="T66" fmla="*/ 111 w 111"/>
                  <a:gd name="T67" fmla="*/ 188 h 192"/>
                  <a:gd name="T68" fmla="*/ 107 w 111"/>
                  <a:gd name="T69" fmla="*/ 192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11" h="192">
                    <a:moveTo>
                      <a:pt x="107" y="192"/>
                    </a:moveTo>
                    <a:cubicBezTo>
                      <a:pt x="105" y="192"/>
                      <a:pt x="103" y="190"/>
                      <a:pt x="103" y="188"/>
                    </a:cubicBezTo>
                    <a:cubicBezTo>
                      <a:pt x="103" y="13"/>
                      <a:pt x="103" y="13"/>
                      <a:pt x="103" y="13"/>
                    </a:cubicBezTo>
                    <a:cubicBezTo>
                      <a:pt x="100" y="15"/>
                      <a:pt x="97" y="16"/>
                      <a:pt x="94" y="16"/>
                    </a:cubicBezTo>
                    <a:cubicBezTo>
                      <a:pt x="89" y="16"/>
                      <a:pt x="84" y="14"/>
                      <a:pt x="81" y="10"/>
                    </a:cubicBezTo>
                    <a:cubicBezTo>
                      <a:pt x="78" y="14"/>
                      <a:pt x="73" y="16"/>
                      <a:pt x="68" y="16"/>
                    </a:cubicBezTo>
                    <a:cubicBezTo>
                      <a:pt x="63" y="16"/>
                      <a:pt x="58" y="14"/>
                      <a:pt x="55" y="10"/>
                    </a:cubicBezTo>
                    <a:cubicBezTo>
                      <a:pt x="52" y="14"/>
                      <a:pt x="47" y="16"/>
                      <a:pt x="42" y="16"/>
                    </a:cubicBezTo>
                    <a:cubicBezTo>
                      <a:pt x="37" y="16"/>
                      <a:pt x="33" y="14"/>
                      <a:pt x="29" y="10"/>
                    </a:cubicBezTo>
                    <a:cubicBezTo>
                      <a:pt x="26" y="14"/>
                      <a:pt x="22" y="16"/>
                      <a:pt x="16" y="16"/>
                    </a:cubicBezTo>
                    <a:cubicBezTo>
                      <a:pt x="13" y="16"/>
                      <a:pt x="10" y="15"/>
                      <a:pt x="7" y="13"/>
                    </a:cubicBezTo>
                    <a:cubicBezTo>
                      <a:pt x="7" y="188"/>
                      <a:pt x="7" y="188"/>
                      <a:pt x="7" y="188"/>
                    </a:cubicBezTo>
                    <a:cubicBezTo>
                      <a:pt x="7" y="190"/>
                      <a:pt x="6" y="192"/>
                      <a:pt x="4" y="192"/>
                    </a:cubicBezTo>
                    <a:cubicBezTo>
                      <a:pt x="1" y="192"/>
                      <a:pt x="0" y="190"/>
                      <a:pt x="0" y="188"/>
                    </a:cubicBezTo>
                    <a:cubicBezTo>
                      <a:pt x="0" y="8"/>
                      <a:pt x="0" y="8"/>
                      <a:pt x="0" y="8"/>
                    </a:cubicBezTo>
                    <a:cubicBezTo>
                      <a:pt x="0" y="6"/>
                      <a:pt x="1" y="4"/>
                      <a:pt x="3" y="3"/>
                    </a:cubicBezTo>
                    <a:cubicBezTo>
                      <a:pt x="5" y="2"/>
                      <a:pt x="8" y="3"/>
                      <a:pt x="9" y="5"/>
                    </a:cubicBezTo>
                    <a:cubicBezTo>
                      <a:pt x="11" y="7"/>
                      <a:pt x="14" y="9"/>
                      <a:pt x="16" y="9"/>
                    </a:cubicBezTo>
                    <a:cubicBezTo>
                      <a:pt x="20" y="9"/>
                      <a:pt x="23" y="6"/>
                      <a:pt x="25" y="3"/>
                    </a:cubicBezTo>
                    <a:cubicBezTo>
                      <a:pt x="26" y="1"/>
                      <a:pt x="27" y="0"/>
                      <a:pt x="29" y="0"/>
                    </a:cubicBezTo>
                    <a:cubicBezTo>
                      <a:pt x="31" y="0"/>
                      <a:pt x="33" y="1"/>
                      <a:pt x="34" y="3"/>
                    </a:cubicBezTo>
                    <a:cubicBezTo>
                      <a:pt x="36" y="6"/>
                      <a:pt x="39" y="9"/>
                      <a:pt x="42" y="9"/>
                    </a:cubicBezTo>
                    <a:cubicBezTo>
                      <a:pt x="46" y="9"/>
                      <a:pt x="49" y="6"/>
                      <a:pt x="51" y="3"/>
                    </a:cubicBezTo>
                    <a:cubicBezTo>
                      <a:pt x="51" y="1"/>
                      <a:pt x="53" y="0"/>
                      <a:pt x="55" y="0"/>
                    </a:cubicBezTo>
                    <a:cubicBezTo>
                      <a:pt x="57" y="0"/>
                      <a:pt x="59" y="1"/>
                      <a:pt x="60" y="3"/>
                    </a:cubicBezTo>
                    <a:cubicBezTo>
                      <a:pt x="61" y="6"/>
                      <a:pt x="65" y="9"/>
                      <a:pt x="68" y="9"/>
                    </a:cubicBezTo>
                    <a:cubicBezTo>
                      <a:pt x="72" y="9"/>
                      <a:pt x="75" y="6"/>
                      <a:pt x="76" y="3"/>
                    </a:cubicBezTo>
                    <a:cubicBezTo>
                      <a:pt x="77" y="1"/>
                      <a:pt x="79" y="0"/>
                      <a:pt x="81" y="0"/>
                    </a:cubicBezTo>
                    <a:cubicBezTo>
                      <a:pt x="83" y="0"/>
                      <a:pt x="85" y="1"/>
                      <a:pt x="86" y="3"/>
                    </a:cubicBezTo>
                    <a:cubicBezTo>
                      <a:pt x="87" y="6"/>
                      <a:pt x="90" y="9"/>
                      <a:pt x="94" y="9"/>
                    </a:cubicBezTo>
                    <a:cubicBezTo>
                      <a:pt x="97" y="9"/>
                      <a:pt x="100" y="7"/>
                      <a:pt x="101" y="5"/>
                    </a:cubicBezTo>
                    <a:cubicBezTo>
                      <a:pt x="103" y="3"/>
                      <a:pt x="105" y="2"/>
                      <a:pt x="107" y="3"/>
                    </a:cubicBezTo>
                    <a:cubicBezTo>
                      <a:pt x="109" y="4"/>
                      <a:pt x="111" y="6"/>
                      <a:pt x="111" y="8"/>
                    </a:cubicBezTo>
                    <a:cubicBezTo>
                      <a:pt x="111" y="188"/>
                      <a:pt x="111" y="188"/>
                      <a:pt x="111" y="188"/>
                    </a:cubicBezTo>
                    <a:cubicBezTo>
                      <a:pt x="111" y="190"/>
                      <a:pt x="109" y="192"/>
                      <a:pt x="107" y="19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30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53575A"/>
                  </a:solidFill>
                  <a:effectLst/>
                  <a:uLnTx/>
                  <a:uFillTx/>
                  <a:latin typeface="Calibri" panose="020F0502020204030204"/>
                  <a:ea typeface="+mn-ea"/>
                  <a:cs typeface="+mn-cs"/>
                </a:endParaRPr>
              </a:p>
            </p:txBody>
          </p:sp>
          <p:sp>
            <p:nvSpPr>
              <p:cNvPr id="64" name="Freeform 517"/>
              <p:cNvSpPr>
                <a:spLocks/>
              </p:cNvSpPr>
              <p:nvPr/>
            </p:nvSpPr>
            <p:spPr bwMode="auto">
              <a:xfrm>
                <a:off x="3727" y="6137"/>
                <a:ext cx="344" cy="25"/>
              </a:xfrm>
              <a:custGeom>
                <a:avLst/>
                <a:gdLst>
                  <a:gd name="T0" fmla="*/ 107 w 111"/>
                  <a:gd name="T1" fmla="*/ 8 h 8"/>
                  <a:gd name="T2" fmla="*/ 4 w 111"/>
                  <a:gd name="T3" fmla="*/ 8 h 8"/>
                  <a:gd name="T4" fmla="*/ 0 w 111"/>
                  <a:gd name="T5" fmla="*/ 4 h 8"/>
                  <a:gd name="T6" fmla="*/ 4 w 111"/>
                  <a:gd name="T7" fmla="*/ 0 h 8"/>
                  <a:gd name="T8" fmla="*/ 107 w 111"/>
                  <a:gd name="T9" fmla="*/ 0 h 8"/>
                  <a:gd name="T10" fmla="*/ 111 w 111"/>
                  <a:gd name="T11" fmla="*/ 4 h 8"/>
                  <a:gd name="T12" fmla="*/ 107 w 111"/>
                  <a:gd name="T13" fmla="*/ 8 h 8"/>
                </a:gdLst>
                <a:ahLst/>
                <a:cxnLst>
                  <a:cxn ang="0">
                    <a:pos x="T0" y="T1"/>
                  </a:cxn>
                  <a:cxn ang="0">
                    <a:pos x="T2" y="T3"/>
                  </a:cxn>
                  <a:cxn ang="0">
                    <a:pos x="T4" y="T5"/>
                  </a:cxn>
                  <a:cxn ang="0">
                    <a:pos x="T6" y="T7"/>
                  </a:cxn>
                  <a:cxn ang="0">
                    <a:pos x="T8" y="T9"/>
                  </a:cxn>
                  <a:cxn ang="0">
                    <a:pos x="T10" y="T11"/>
                  </a:cxn>
                  <a:cxn ang="0">
                    <a:pos x="T12" y="T13"/>
                  </a:cxn>
                </a:cxnLst>
                <a:rect l="0" t="0" r="r" b="b"/>
                <a:pathLst>
                  <a:path w="111" h="8">
                    <a:moveTo>
                      <a:pt x="107" y="8"/>
                    </a:moveTo>
                    <a:cubicBezTo>
                      <a:pt x="4" y="8"/>
                      <a:pt x="4" y="8"/>
                      <a:pt x="4" y="8"/>
                    </a:cubicBezTo>
                    <a:cubicBezTo>
                      <a:pt x="1" y="8"/>
                      <a:pt x="0" y="6"/>
                      <a:pt x="0" y="4"/>
                    </a:cubicBezTo>
                    <a:cubicBezTo>
                      <a:pt x="0" y="2"/>
                      <a:pt x="1" y="0"/>
                      <a:pt x="4" y="0"/>
                    </a:cubicBezTo>
                    <a:cubicBezTo>
                      <a:pt x="107" y="0"/>
                      <a:pt x="107" y="0"/>
                      <a:pt x="107" y="0"/>
                    </a:cubicBezTo>
                    <a:cubicBezTo>
                      <a:pt x="109" y="0"/>
                      <a:pt x="111" y="2"/>
                      <a:pt x="111" y="4"/>
                    </a:cubicBezTo>
                    <a:cubicBezTo>
                      <a:pt x="111" y="6"/>
                      <a:pt x="109" y="8"/>
                      <a:pt x="107"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30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53575A"/>
                  </a:solidFill>
                  <a:effectLst/>
                  <a:uLnTx/>
                  <a:uFillTx/>
                  <a:latin typeface="Calibri" panose="020F0502020204030204"/>
                  <a:ea typeface="+mn-ea"/>
                  <a:cs typeface="+mn-cs"/>
                </a:endParaRPr>
              </a:p>
            </p:txBody>
          </p:sp>
          <p:sp>
            <p:nvSpPr>
              <p:cNvPr id="65" name="Freeform 518"/>
              <p:cNvSpPr>
                <a:spLocks/>
              </p:cNvSpPr>
              <p:nvPr/>
            </p:nvSpPr>
            <p:spPr bwMode="auto">
              <a:xfrm>
                <a:off x="3820" y="6029"/>
                <a:ext cx="43" cy="71"/>
              </a:xfrm>
              <a:custGeom>
                <a:avLst/>
                <a:gdLst>
                  <a:gd name="T0" fmla="*/ 7 w 14"/>
                  <a:gd name="T1" fmla="*/ 23 h 23"/>
                  <a:gd name="T2" fmla="*/ 0 w 14"/>
                  <a:gd name="T3" fmla="*/ 16 h 23"/>
                  <a:gd name="T4" fmla="*/ 1 w 14"/>
                  <a:gd name="T5" fmla="*/ 15 h 23"/>
                  <a:gd name="T6" fmla="*/ 2 w 14"/>
                  <a:gd name="T7" fmla="*/ 16 h 23"/>
                  <a:gd name="T8" fmla="*/ 7 w 14"/>
                  <a:gd name="T9" fmla="*/ 20 h 23"/>
                  <a:gd name="T10" fmla="*/ 12 w 14"/>
                  <a:gd name="T11" fmla="*/ 16 h 23"/>
                  <a:gd name="T12" fmla="*/ 7 w 14"/>
                  <a:gd name="T13" fmla="*/ 12 h 23"/>
                  <a:gd name="T14" fmla="*/ 0 w 14"/>
                  <a:gd name="T15" fmla="*/ 6 h 23"/>
                  <a:gd name="T16" fmla="*/ 7 w 14"/>
                  <a:gd name="T17" fmla="*/ 0 h 23"/>
                  <a:gd name="T18" fmla="*/ 14 w 14"/>
                  <a:gd name="T19" fmla="*/ 6 h 23"/>
                  <a:gd name="T20" fmla="*/ 13 w 14"/>
                  <a:gd name="T21" fmla="*/ 7 h 23"/>
                  <a:gd name="T22" fmla="*/ 12 w 14"/>
                  <a:gd name="T23" fmla="*/ 6 h 23"/>
                  <a:gd name="T24" fmla="*/ 7 w 14"/>
                  <a:gd name="T25" fmla="*/ 2 h 23"/>
                  <a:gd name="T26" fmla="*/ 2 w 14"/>
                  <a:gd name="T27" fmla="*/ 6 h 23"/>
                  <a:gd name="T28" fmla="*/ 7 w 14"/>
                  <a:gd name="T29" fmla="*/ 10 h 23"/>
                  <a:gd name="T30" fmla="*/ 14 w 14"/>
                  <a:gd name="T31" fmla="*/ 16 h 23"/>
                  <a:gd name="T32" fmla="*/ 7 w 14"/>
                  <a:gd name="T33"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4" h="23">
                    <a:moveTo>
                      <a:pt x="7" y="23"/>
                    </a:moveTo>
                    <a:cubicBezTo>
                      <a:pt x="3" y="23"/>
                      <a:pt x="0" y="20"/>
                      <a:pt x="0" y="16"/>
                    </a:cubicBezTo>
                    <a:cubicBezTo>
                      <a:pt x="0" y="16"/>
                      <a:pt x="0" y="15"/>
                      <a:pt x="1" y="15"/>
                    </a:cubicBezTo>
                    <a:cubicBezTo>
                      <a:pt x="1" y="15"/>
                      <a:pt x="2" y="16"/>
                      <a:pt x="2" y="16"/>
                    </a:cubicBezTo>
                    <a:cubicBezTo>
                      <a:pt x="2" y="19"/>
                      <a:pt x="4" y="20"/>
                      <a:pt x="7" y="20"/>
                    </a:cubicBezTo>
                    <a:cubicBezTo>
                      <a:pt x="9" y="20"/>
                      <a:pt x="12" y="19"/>
                      <a:pt x="12" y="16"/>
                    </a:cubicBezTo>
                    <a:cubicBezTo>
                      <a:pt x="12" y="14"/>
                      <a:pt x="9" y="12"/>
                      <a:pt x="7" y="12"/>
                    </a:cubicBezTo>
                    <a:cubicBezTo>
                      <a:pt x="3" y="12"/>
                      <a:pt x="0" y="10"/>
                      <a:pt x="0" y="6"/>
                    </a:cubicBezTo>
                    <a:cubicBezTo>
                      <a:pt x="0" y="3"/>
                      <a:pt x="3" y="0"/>
                      <a:pt x="7" y="0"/>
                    </a:cubicBezTo>
                    <a:cubicBezTo>
                      <a:pt x="11" y="0"/>
                      <a:pt x="14" y="3"/>
                      <a:pt x="14" y="6"/>
                    </a:cubicBezTo>
                    <a:cubicBezTo>
                      <a:pt x="14" y="7"/>
                      <a:pt x="13" y="7"/>
                      <a:pt x="13" y="7"/>
                    </a:cubicBezTo>
                    <a:cubicBezTo>
                      <a:pt x="12" y="7"/>
                      <a:pt x="12" y="7"/>
                      <a:pt x="12" y="6"/>
                    </a:cubicBezTo>
                    <a:cubicBezTo>
                      <a:pt x="12" y="4"/>
                      <a:pt x="9" y="2"/>
                      <a:pt x="7" y="2"/>
                    </a:cubicBezTo>
                    <a:cubicBezTo>
                      <a:pt x="4" y="2"/>
                      <a:pt x="2" y="4"/>
                      <a:pt x="2" y="6"/>
                    </a:cubicBezTo>
                    <a:cubicBezTo>
                      <a:pt x="2" y="9"/>
                      <a:pt x="4" y="10"/>
                      <a:pt x="7" y="10"/>
                    </a:cubicBezTo>
                    <a:cubicBezTo>
                      <a:pt x="11" y="10"/>
                      <a:pt x="14" y="13"/>
                      <a:pt x="14" y="16"/>
                    </a:cubicBezTo>
                    <a:cubicBezTo>
                      <a:pt x="14" y="20"/>
                      <a:pt x="11" y="23"/>
                      <a:pt x="7" y="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30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53575A"/>
                  </a:solidFill>
                  <a:effectLst/>
                  <a:uLnTx/>
                  <a:uFillTx/>
                  <a:latin typeface="Calibri" panose="020F0502020204030204"/>
                  <a:ea typeface="+mn-ea"/>
                  <a:cs typeface="+mn-cs"/>
                </a:endParaRPr>
              </a:p>
            </p:txBody>
          </p:sp>
          <p:sp>
            <p:nvSpPr>
              <p:cNvPr id="66" name="Freeform 519"/>
              <p:cNvSpPr>
                <a:spLocks noEditPoints="1"/>
              </p:cNvSpPr>
              <p:nvPr/>
            </p:nvSpPr>
            <p:spPr bwMode="auto">
              <a:xfrm>
                <a:off x="3817" y="6029"/>
                <a:ext cx="46" cy="71"/>
              </a:xfrm>
              <a:custGeom>
                <a:avLst/>
                <a:gdLst>
                  <a:gd name="T0" fmla="*/ 8 w 15"/>
                  <a:gd name="T1" fmla="*/ 23 h 23"/>
                  <a:gd name="T2" fmla="*/ 0 w 15"/>
                  <a:gd name="T3" fmla="*/ 16 h 23"/>
                  <a:gd name="T4" fmla="*/ 2 w 15"/>
                  <a:gd name="T5" fmla="*/ 15 h 23"/>
                  <a:gd name="T6" fmla="*/ 3 w 15"/>
                  <a:gd name="T7" fmla="*/ 16 h 23"/>
                  <a:gd name="T8" fmla="*/ 8 w 15"/>
                  <a:gd name="T9" fmla="*/ 20 h 23"/>
                  <a:gd name="T10" fmla="*/ 12 w 15"/>
                  <a:gd name="T11" fmla="*/ 16 h 23"/>
                  <a:gd name="T12" fmla="*/ 8 w 15"/>
                  <a:gd name="T13" fmla="*/ 13 h 23"/>
                  <a:gd name="T14" fmla="*/ 0 w 15"/>
                  <a:gd name="T15" fmla="*/ 6 h 23"/>
                  <a:gd name="T16" fmla="*/ 8 w 15"/>
                  <a:gd name="T17" fmla="*/ 0 h 23"/>
                  <a:gd name="T18" fmla="*/ 15 w 15"/>
                  <a:gd name="T19" fmla="*/ 6 h 23"/>
                  <a:gd name="T20" fmla="*/ 14 w 15"/>
                  <a:gd name="T21" fmla="*/ 8 h 23"/>
                  <a:gd name="T22" fmla="*/ 12 w 15"/>
                  <a:gd name="T23" fmla="*/ 6 h 23"/>
                  <a:gd name="T24" fmla="*/ 8 w 15"/>
                  <a:gd name="T25" fmla="*/ 3 h 23"/>
                  <a:gd name="T26" fmla="*/ 3 w 15"/>
                  <a:gd name="T27" fmla="*/ 6 h 23"/>
                  <a:gd name="T28" fmla="*/ 8 w 15"/>
                  <a:gd name="T29" fmla="*/ 10 h 23"/>
                  <a:gd name="T30" fmla="*/ 15 w 15"/>
                  <a:gd name="T31" fmla="*/ 16 h 23"/>
                  <a:gd name="T32" fmla="*/ 8 w 15"/>
                  <a:gd name="T33" fmla="*/ 23 h 23"/>
                  <a:gd name="T34" fmla="*/ 2 w 15"/>
                  <a:gd name="T35" fmla="*/ 16 h 23"/>
                  <a:gd name="T36" fmla="*/ 1 w 15"/>
                  <a:gd name="T37" fmla="*/ 16 h 23"/>
                  <a:gd name="T38" fmla="*/ 8 w 15"/>
                  <a:gd name="T39" fmla="*/ 22 h 23"/>
                  <a:gd name="T40" fmla="*/ 14 w 15"/>
                  <a:gd name="T41" fmla="*/ 16 h 23"/>
                  <a:gd name="T42" fmla="*/ 8 w 15"/>
                  <a:gd name="T43" fmla="*/ 11 h 23"/>
                  <a:gd name="T44" fmla="*/ 2 w 15"/>
                  <a:gd name="T45" fmla="*/ 6 h 23"/>
                  <a:gd name="T46" fmla="*/ 8 w 15"/>
                  <a:gd name="T47" fmla="*/ 2 h 23"/>
                  <a:gd name="T48" fmla="*/ 13 w 15"/>
                  <a:gd name="T49" fmla="*/ 6 h 23"/>
                  <a:gd name="T50" fmla="*/ 14 w 15"/>
                  <a:gd name="T51" fmla="*/ 7 h 23"/>
                  <a:gd name="T52" fmla="*/ 14 w 15"/>
                  <a:gd name="T53" fmla="*/ 6 h 23"/>
                  <a:gd name="T54" fmla="*/ 8 w 15"/>
                  <a:gd name="T55" fmla="*/ 1 h 23"/>
                  <a:gd name="T56" fmla="*/ 1 w 15"/>
                  <a:gd name="T57" fmla="*/ 6 h 23"/>
                  <a:gd name="T58" fmla="*/ 8 w 15"/>
                  <a:gd name="T59" fmla="*/ 12 h 23"/>
                  <a:gd name="T60" fmla="*/ 13 w 15"/>
                  <a:gd name="T61" fmla="*/ 16 h 23"/>
                  <a:gd name="T62" fmla="*/ 8 w 15"/>
                  <a:gd name="T63" fmla="*/ 21 h 23"/>
                  <a:gd name="T64" fmla="*/ 2 w 15"/>
                  <a:gd name="T65" fmla="*/ 16 h 23"/>
                  <a:gd name="T66" fmla="*/ 2 w 15"/>
                  <a:gd name="T67" fmla="*/ 16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5" h="23">
                    <a:moveTo>
                      <a:pt x="8" y="23"/>
                    </a:moveTo>
                    <a:cubicBezTo>
                      <a:pt x="3" y="23"/>
                      <a:pt x="0" y="20"/>
                      <a:pt x="0" y="16"/>
                    </a:cubicBezTo>
                    <a:cubicBezTo>
                      <a:pt x="0" y="16"/>
                      <a:pt x="1" y="15"/>
                      <a:pt x="2" y="15"/>
                    </a:cubicBezTo>
                    <a:cubicBezTo>
                      <a:pt x="2" y="15"/>
                      <a:pt x="3" y="16"/>
                      <a:pt x="3" y="16"/>
                    </a:cubicBezTo>
                    <a:cubicBezTo>
                      <a:pt x="3" y="18"/>
                      <a:pt x="5" y="20"/>
                      <a:pt x="8" y="20"/>
                    </a:cubicBezTo>
                    <a:cubicBezTo>
                      <a:pt x="10" y="20"/>
                      <a:pt x="12" y="18"/>
                      <a:pt x="12" y="16"/>
                    </a:cubicBezTo>
                    <a:cubicBezTo>
                      <a:pt x="12" y="14"/>
                      <a:pt x="10" y="13"/>
                      <a:pt x="8" y="13"/>
                    </a:cubicBezTo>
                    <a:cubicBezTo>
                      <a:pt x="3" y="13"/>
                      <a:pt x="0" y="10"/>
                      <a:pt x="0" y="6"/>
                    </a:cubicBezTo>
                    <a:cubicBezTo>
                      <a:pt x="0" y="3"/>
                      <a:pt x="3" y="0"/>
                      <a:pt x="8" y="0"/>
                    </a:cubicBezTo>
                    <a:cubicBezTo>
                      <a:pt x="12" y="0"/>
                      <a:pt x="15" y="3"/>
                      <a:pt x="15" y="6"/>
                    </a:cubicBezTo>
                    <a:cubicBezTo>
                      <a:pt x="15" y="7"/>
                      <a:pt x="15" y="8"/>
                      <a:pt x="14" y="8"/>
                    </a:cubicBezTo>
                    <a:cubicBezTo>
                      <a:pt x="13" y="8"/>
                      <a:pt x="12" y="7"/>
                      <a:pt x="12" y="6"/>
                    </a:cubicBezTo>
                    <a:cubicBezTo>
                      <a:pt x="12" y="4"/>
                      <a:pt x="10" y="3"/>
                      <a:pt x="8" y="3"/>
                    </a:cubicBezTo>
                    <a:cubicBezTo>
                      <a:pt x="5" y="3"/>
                      <a:pt x="3" y="4"/>
                      <a:pt x="3" y="6"/>
                    </a:cubicBezTo>
                    <a:cubicBezTo>
                      <a:pt x="3" y="8"/>
                      <a:pt x="5" y="10"/>
                      <a:pt x="8" y="10"/>
                    </a:cubicBezTo>
                    <a:cubicBezTo>
                      <a:pt x="12" y="10"/>
                      <a:pt x="15" y="13"/>
                      <a:pt x="15" y="16"/>
                    </a:cubicBezTo>
                    <a:cubicBezTo>
                      <a:pt x="15" y="20"/>
                      <a:pt x="12" y="23"/>
                      <a:pt x="8" y="23"/>
                    </a:cubicBezTo>
                    <a:close/>
                    <a:moveTo>
                      <a:pt x="2" y="16"/>
                    </a:moveTo>
                    <a:cubicBezTo>
                      <a:pt x="1" y="16"/>
                      <a:pt x="1" y="16"/>
                      <a:pt x="1" y="16"/>
                    </a:cubicBezTo>
                    <a:cubicBezTo>
                      <a:pt x="1" y="20"/>
                      <a:pt x="4" y="22"/>
                      <a:pt x="8" y="22"/>
                    </a:cubicBezTo>
                    <a:cubicBezTo>
                      <a:pt x="11" y="22"/>
                      <a:pt x="14" y="20"/>
                      <a:pt x="14" y="16"/>
                    </a:cubicBezTo>
                    <a:cubicBezTo>
                      <a:pt x="14" y="13"/>
                      <a:pt x="11" y="11"/>
                      <a:pt x="8" y="11"/>
                    </a:cubicBezTo>
                    <a:cubicBezTo>
                      <a:pt x="5" y="11"/>
                      <a:pt x="2" y="9"/>
                      <a:pt x="2" y="6"/>
                    </a:cubicBezTo>
                    <a:cubicBezTo>
                      <a:pt x="2" y="4"/>
                      <a:pt x="5" y="2"/>
                      <a:pt x="8" y="2"/>
                    </a:cubicBezTo>
                    <a:cubicBezTo>
                      <a:pt x="11" y="2"/>
                      <a:pt x="13" y="4"/>
                      <a:pt x="13" y="6"/>
                    </a:cubicBezTo>
                    <a:cubicBezTo>
                      <a:pt x="13" y="7"/>
                      <a:pt x="13" y="7"/>
                      <a:pt x="14" y="7"/>
                    </a:cubicBezTo>
                    <a:cubicBezTo>
                      <a:pt x="14" y="7"/>
                      <a:pt x="14" y="7"/>
                      <a:pt x="14" y="6"/>
                    </a:cubicBezTo>
                    <a:cubicBezTo>
                      <a:pt x="14" y="3"/>
                      <a:pt x="11" y="1"/>
                      <a:pt x="8" y="1"/>
                    </a:cubicBezTo>
                    <a:cubicBezTo>
                      <a:pt x="4" y="1"/>
                      <a:pt x="1" y="3"/>
                      <a:pt x="1" y="6"/>
                    </a:cubicBezTo>
                    <a:cubicBezTo>
                      <a:pt x="1" y="9"/>
                      <a:pt x="4" y="12"/>
                      <a:pt x="8" y="12"/>
                    </a:cubicBezTo>
                    <a:cubicBezTo>
                      <a:pt x="11" y="12"/>
                      <a:pt x="13" y="14"/>
                      <a:pt x="13" y="16"/>
                    </a:cubicBezTo>
                    <a:cubicBezTo>
                      <a:pt x="13" y="19"/>
                      <a:pt x="11" y="21"/>
                      <a:pt x="8" y="21"/>
                    </a:cubicBezTo>
                    <a:cubicBezTo>
                      <a:pt x="5" y="21"/>
                      <a:pt x="2" y="19"/>
                      <a:pt x="2" y="16"/>
                    </a:cubicBezTo>
                    <a:cubicBezTo>
                      <a:pt x="2" y="16"/>
                      <a:pt x="2" y="16"/>
                      <a:pt x="2"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30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53575A"/>
                  </a:solidFill>
                  <a:effectLst/>
                  <a:uLnTx/>
                  <a:uFillTx/>
                  <a:latin typeface="Calibri" panose="020F0502020204030204"/>
                  <a:ea typeface="+mn-ea"/>
                  <a:cs typeface="+mn-cs"/>
                </a:endParaRPr>
              </a:p>
            </p:txBody>
          </p:sp>
          <p:sp>
            <p:nvSpPr>
              <p:cNvPr id="67" name="Freeform 520"/>
              <p:cNvSpPr>
                <a:spLocks/>
              </p:cNvSpPr>
              <p:nvPr/>
            </p:nvSpPr>
            <p:spPr bwMode="auto">
              <a:xfrm>
                <a:off x="3839" y="6023"/>
                <a:ext cx="6" cy="84"/>
              </a:xfrm>
              <a:custGeom>
                <a:avLst/>
                <a:gdLst>
                  <a:gd name="T0" fmla="*/ 1 w 2"/>
                  <a:gd name="T1" fmla="*/ 27 h 27"/>
                  <a:gd name="T2" fmla="*/ 0 w 2"/>
                  <a:gd name="T3" fmla="*/ 26 h 27"/>
                  <a:gd name="T4" fmla="*/ 0 w 2"/>
                  <a:gd name="T5" fmla="*/ 1 h 27"/>
                  <a:gd name="T6" fmla="*/ 1 w 2"/>
                  <a:gd name="T7" fmla="*/ 0 h 27"/>
                  <a:gd name="T8" fmla="*/ 2 w 2"/>
                  <a:gd name="T9" fmla="*/ 1 h 27"/>
                  <a:gd name="T10" fmla="*/ 2 w 2"/>
                  <a:gd name="T11" fmla="*/ 26 h 27"/>
                  <a:gd name="T12" fmla="*/ 1 w 2"/>
                  <a:gd name="T13" fmla="*/ 27 h 27"/>
                </a:gdLst>
                <a:ahLst/>
                <a:cxnLst>
                  <a:cxn ang="0">
                    <a:pos x="T0" y="T1"/>
                  </a:cxn>
                  <a:cxn ang="0">
                    <a:pos x="T2" y="T3"/>
                  </a:cxn>
                  <a:cxn ang="0">
                    <a:pos x="T4" y="T5"/>
                  </a:cxn>
                  <a:cxn ang="0">
                    <a:pos x="T6" y="T7"/>
                  </a:cxn>
                  <a:cxn ang="0">
                    <a:pos x="T8" y="T9"/>
                  </a:cxn>
                  <a:cxn ang="0">
                    <a:pos x="T10" y="T11"/>
                  </a:cxn>
                  <a:cxn ang="0">
                    <a:pos x="T12" y="T13"/>
                  </a:cxn>
                </a:cxnLst>
                <a:rect l="0" t="0" r="r" b="b"/>
                <a:pathLst>
                  <a:path w="2" h="27">
                    <a:moveTo>
                      <a:pt x="1" y="27"/>
                    </a:moveTo>
                    <a:cubicBezTo>
                      <a:pt x="0" y="27"/>
                      <a:pt x="0" y="26"/>
                      <a:pt x="0" y="26"/>
                    </a:cubicBezTo>
                    <a:cubicBezTo>
                      <a:pt x="0" y="1"/>
                      <a:pt x="0" y="1"/>
                      <a:pt x="0" y="1"/>
                    </a:cubicBezTo>
                    <a:cubicBezTo>
                      <a:pt x="0" y="1"/>
                      <a:pt x="0" y="0"/>
                      <a:pt x="1" y="0"/>
                    </a:cubicBezTo>
                    <a:cubicBezTo>
                      <a:pt x="1" y="0"/>
                      <a:pt x="2" y="1"/>
                      <a:pt x="2" y="1"/>
                    </a:cubicBezTo>
                    <a:cubicBezTo>
                      <a:pt x="2" y="26"/>
                      <a:pt x="2" y="26"/>
                      <a:pt x="2" y="26"/>
                    </a:cubicBezTo>
                    <a:cubicBezTo>
                      <a:pt x="2" y="26"/>
                      <a:pt x="1" y="27"/>
                      <a:pt x="1" y="2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30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53575A"/>
                  </a:solidFill>
                  <a:effectLst/>
                  <a:uLnTx/>
                  <a:uFillTx/>
                  <a:latin typeface="Calibri" panose="020F0502020204030204"/>
                  <a:ea typeface="+mn-ea"/>
                  <a:cs typeface="+mn-cs"/>
                </a:endParaRPr>
              </a:p>
            </p:txBody>
          </p:sp>
          <p:sp>
            <p:nvSpPr>
              <p:cNvPr id="68" name="Freeform 521"/>
              <p:cNvSpPr>
                <a:spLocks noEditPoints="1"/>
              </p:cNvSpPr>
              <p:nvPr/>
            </p:nvSpPr>
            <p:spPr bwMode="auto">
              <a:xfrm>
                <a:off x="3836" y="6023"/>
                <a:ext cx="9" cy="84"/>
              </a:xfrm>
              <a:custGeom>
                <a:avLst/>
                <a:gdLst>
                  <a:gd name="T0" fmla="*/ 2 w 3"/>
                  <a:gd name="T1" fmla="*/ 27 h 27"/>
                  <a:gd name="T2" fmla="*/ 0 w 3"/>
                  <a:gd name="T3" fmla="*/ 26 h 27"/>
                  <a:gd name="T4" fmla="*/ 0 w 3"/>
                  <a:gd name="T5" fmla="*/ 1 h 27"/>
                  <a:gd name="T6" fmla="*/ 2 w 3"/>
                  <a:gd name="T7" fmla="*/ 0 h 27"/>
                  <a:gd name="T8" fmla="*/ 3 w 3"/>
                  <a:gd name="T9" fmla="*/ 1 h 27"/>
                  <a:gd name="T10" fmla="*/ 3 w 3"/>
                  <a:gd name="T11" fmla="*/ 26 h 27"/>
                  <a:gd name="T12" fmla="*/ 2 w 3"/>
                  <a:gd name="T13" fmla="*/ 27 h 27"/>
                  <a:gd name="T14" fmla="*/ 2 w 3"/>
                  <a:gd name="T15" fmla="*/ 1 h 27"/>
                  <a:gd name="T16" fmla="*/ 1 w 3"/>
                  <a:gd name="T17" fmla="*/ 1 h 27"/>
                  <a:gd name="T18" fmla="*/ 1 w 3"/>
                  <a:gd name="T19" fmla="*/ 26 h 27"/>
                  <a:gd name="T20" fmla="*/ 2 w 3"/>
                  <a:gd name="T21" fmla="*/ 26 h 27"/>
                  <a:gd name="T22" fmla="*/ 2 w 3"/>
                  <a:gd name="T23" fmla="*/ 26 h 27"/>
                  <a:gd name="T24" fmla="*/ 2 w 3"/>
                  <a:gd name="T25" fmla="*/ 1 h 27"/>
                  <a:gd name="T26" fmla="*/ 2 w 3"/>
                  <a:gd name="T27" fmla="*/ 1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 h="27">
                    <a:moveTo>
                      <a:pt x="2" y="27"/>
                    </a:moveTo>
                    <a:cubicBezTo>
                      <a:pt x="1" y="27"/>
                      <a:pt x="0" y="26"/>
                      <a:pt x="0" y="26"/>
                    </a:cubicBezTo>
                    <a:cubicBezTo>
                      <a:pt x="0" y="1"/>
                      <a:pt x="0" y="1"/>
                      <a:pt x="0" y="1"/>
                    </a:cubicBezTo>
                    <a:cubicBezTo>
                      <a:pt x="0" y="0"/>
                      <a:pt x="1" y="0"/>
                      <a:pt x="2" y="0"/>
                    </a:cubicBezTo>
                    <a:cubicBezTo>
                      <a:pt x="2" y="0"/>
                      <a:pt x="3" y="0"/>
                      <a:pt x="3" y="1"/>
                    </a:cubicBezTo>
                    <a:cubicBezTo>
                      <a:pt x="3" y="26"/>
                      <a:pt x="3" y="26"/>
                      <a:pt x="3" y="26"/>
                    </a:cubicBezTo>
                    <a:cubicBezTo>
                      <a:pt x="3" y="26"/>
                      <a:pt x="2" y="27"/>
                      <a:pt x="2" y="27"/>
                    </a:cubicBezTo>
                    <a:close/>
                    <a:moveTo>
                      <a:pt x="2" y="1"/>
                    </a:moveTo>
                    <a:cubicBezTo>
                      <a:pt x="1" y="1"/>
                      <a:pt x="1" y="1"/>
                      <a:pt x="1" y="1"/>
                    </a:cubicBezTo>
                    <a:cubicBezTo>
                      <a:pt x="1" y="26"/>
                      <a:pt x="1" y="26"/>
                      <a:pt x="1" y="26"/>
                    </a:cubicBezTo>
                    <a:cubicBezTo>
                      <a:pt x="1" y="26"/>
                      <a:pt x="1" y="26"/>
                      <a:pt x="2" y="26"/>
                    </a:cubicBezTo>
                    <a:cubicBezTo>
                      <a:pt x="2" y="26"/>
                      <a:pt x="2" y="26"/>
                      <a:pt x="2" y="26"/>
                    </a:cubicBezTo>
                    <a:cubicBezTo>
                      <a:pt x="2" y="1"/>
                      <a:pt x="2" y="1"/>
                      <a:pt x="2" y="1"/>
                    </a:cubicBezTo>
                    <a:cubicBezTo>
                      <a:pt x="2" y="1"/>
                      <a:pt x="2" y="1"/>
                      <a:pt x="2"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30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53575A"/>
                  </a:solidFill>
                  <a:effectLst/>
                  <a:uLnTx/>
                  <a:uFillTx/>
                  <a:latin typeface="Calibri" panose="020F0502020204030204"/>
                  <a:ea typeface="+mn-ea"/>
                  <a:cs typeface="+mn-cs"/>
                </a:endParaRPr>
              </a:p>
            </p:txBody>
          </p:sp>
          <p:sp>
            <p:nvSpPr>
              <p:cNvPr id="69" name="Freeform 522"/>
              <p:cNvSpPr>
                <a:spLocks/>
              </p:cNvSpPr>
              <p:nvPr/>
            </p:nvSpPr>
            <p:spPr bwMode="auto">
              <a:xfrm>
                <a:off x="3814" y="5946"/>
                <a:ext cx="133" cy="25"/>
              </a:xfrm>
              <a:custGeom>
                <a:avLst/>
                <a:gdLst>
                  <a:gd name="T0" fmla="*/ 37 w 43"/>
                  <a:gd name="T1" fmla="*/ 8 h 8"/>
                  <a:gd name="T2" fmla="*/ 6 w 43"/>
                  <a:gd name="T3" fmla="*/ 8 h 8"/>
                  <a:gd name="T4" fmla="*/ 0 w 43"/>
                  <a:gd name="T5" fmla="*/ 4 h 8"/>
                  <a:gd name="T6" fmla="*/ 6 w 43"/>
                  <a:gd name="T7" fmla="*/ 0 h 8"/>
                  <a:gd name="T8" fmla="*/ 37 w 43"/>
                  <a:gd name="T9" fmla="*/ 0 h 8"/>
                  <a:gd name="T10" fmla="*/ 43 w 43"/>
                  <a:gd name="T11" fmla="*/ 4 h 8"/>
                  <a:gd name="T12" fmla="*/ 37 w 43"/>
                  <a:gd name="T13" fmla="*/ 8 h 8"/>
                </a:gdLst>
                <a:ahLst/>
                <a:cxnLst>
                  <a:cxn ang="0">
                    <a:pos x="T0" y="T1"/>
                  </a:cxn>
                  <a:cxn ang="0">
                    <a:pos x="T2" y="T3"/>
                  </a:cxn>
                  <a:cxn ang="0">
                    <a:pos x="T4" y="T5"/>
                  </a:cxn>
                  <a:cxn ang="0">
                    <a:pos x="T6" y="T7"/>
                  </a:cxn>
                  <a:cxn ang="0">
                    <a:pos x="T8" y="T9"/>
                  </a:cxn>
                  <a:cxn ang="0">
                    <a:pos x="T10" y="T11"/>
                  </a:cxn>
                  <a:cxn ang="0">
                    <a:pos x="T12" y="T13"/>
                  </a:cxn>
                </a:cxnLst>
                <a:rect l="0" t="0" r="r" b="b"/>
                <a:pathLst>
                  <a:path w="43" h="8">
                    <a:moveTo>
                      <a:pt x="37" y="8"/>
                    </a:moveTo>
                    <a:cubicBezTo>
                      <a:pt x="6" y="8"/>
                      <a:pt x="6" y="8"/>
                      <a:pt x="6" y="8"/>
                    </a:cubicBezTo>
                    <a:cubicBezTo>
                      <a:pt x="2" y="8"/>
                      <a:pt x="0" y="6"/>
                      <a:pt x="0" y="4"/>
                    </a:cubicBezTo>
                    <a:cubicBezTo>
                      <a:pt x="0" y="2"/>
                      <a:pt x="2" y="0"/>
                      <a:pt x="6" y="0"/>
                    </a:cubicBezTo>
                    <a:cubicBezTo>
                      <a:pt x="37" y="0"/>
                      <a:pt x="37" y="0"/>
                      <a:pt x="37" y="0"/>
                    </a:cubicBezTo>
                    <a:cubicBezTo>
                      <a:pt x="40" y="0"/>
                      <a:pt x="43" y="2"/>
                      <a:pt x="43" y="4"/>
                    </a:cubicBezTo>
                    <a:cubicBezTo>
                      <a:pt x="43" y="6"/>
                      <a:pt x="40" y="8"/>
                      <a:pt x="37"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30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53575A"/>
                  </a:solidFill>
                  <a:effectLst/>
                  <a:uLnTx/>
                  <a:uFillTx/>
                  <a:latin typeface="Calibri" panose="020F0502020204030204"/>
                  <a:ea typeface="+mn-ea"/>
                  <a:cs typeface="+mn-cs"/>
                </a:endParaRPr>
              </a:p>
            </p:txBody>
          </p:sp>
          <p:sp>
            <p:nvSpPr>
              <p:cNvPr id="70" name="Freeform 523"/>
              <p:cNvSpPr>
                <a:spLocks/>
              </p:cNvSpPr>
              <p:nvPr/>
            </p:nvSpPr>
            <p:spPr bwMode="auto">
              <a:xfrm>
                <a:off x="3808" y="5696"/>
                <a:ext cx="173" cy="22"/>
              </a:xfrm>
              <a:custGeom>
                <a:avLst/>
                <a:gdLst>
                  <a:gd name="T0" fmla="*/ 53 w 56"/>
                  <a:gd name="T1" fmla="*/ 7 h 7"/>
                  <a:gd name="T2" fmla="*/ 3 w 56"/>
                  <a:gd name="T3" fmla="*/ 7 h 7"/>
                  <a:gd name="T4" fmla="*/ 0 w 56"/>
                  <a:gd name="T5" fmla="*/ 3 h 7"/>
                  <a:gd name="T6" fmla="*/ 3 w 56"/>
                  <a:gd name="T7" fmla="*/ 0 h 7"/>
                  <a:gd name="T8" fmla="*/ 53 w 56"/>
                  <a:gd name="T9" fmla="*/ 0 h 7"/>
                  <a:gd name="T10" fmla="*/ 56 w 56"/>
                  <a:gd name="T11" fmla="*/ 3 h 7"/>
                  <a:gd name="T12" fmla="*/ 53 w 56"/>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56" h="7">
                    <a:moveTo>
                      <a:pt x="53" y="7"/>
                    </a:moveTo>
                    <a:cubicBezTo>
                      <a:pt x="3" y="7"/>
                      <a:pt x="3" y="7"/>
                      <a:pt x="3" y="7"/>
                    </a:cubicBezTo>
                    <a:cubicBezTo>
                      <a:pt x="1" y="7"/>
                      <a:pt x="0" y="6"/>
                      <a:pt x="0" y="3"/>
                    </a:cubicBezTo>
                    <a:cubicBezTo>
                      <a:pt x="0" y="1"/>
                      <a:pt x="1" y="0"/>
                      <a:pt x="3" y="0"/>
                    </a:cubicBezTo>
                    <a:cubicBezTo>
                      <a:pt x="53" y="0"/>
                      <a:pt x="53" y="0"/>
                      <a:pt x="53" y="0"/>
                    </a:cubicBezTo>
                    <a:cubicBezTo>
                      <a:pt x="55" y="0"/>
                      <a:pt x="56" y="1"/>
                      <a:pt x="56" y="3"/>
                    </a:cubicBezTo>
                    <a:cubicBezTo>
                      <a:pt x="56" y="6"/>
                      <a:pt x="55" y="7"/>
                      <a:pt x="53"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30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53575A"/>
                  </a:solidFill>
                  <a:effectLst/>
                  <a:uLnTx/>
                  <a:uFillTx/>
                  <a:latin typeface="Calibri" panose="020F0502020204030204"/>
                  <a:ea typeface="+mn-ea"/>
                  <a:cs typeface="+mn-cs"/>
                </a:endParaRPr>
              </a:p>
            </p:txBody>
          </p:sp>
          <p:sp>
            <p:nvSpPr>
              <p:cNvPr id="71" name="Freeform 524"/>
              <p:cNvSpPr>
                <a:spLocks/>
              </p:cNvSpPr>
              <p:nvPr/>
            </p:nvSpPr>
            <p:spPr bwMode="auto">
              <a:xfrm>
                <a:off x="3814" y="5758"/>
                <a:ext cx="83" cy="25"/>
              </a:xfrm>
              <a:custGeom>
                <a:avLst/>
                <a:gdLst>
                  <a:gd name="T0" fmla="*/ 23 w 27"/>
                  <a:gd name="T1" fmla="*/ 8 h 8"/>
                  <a:gd name="T2" fmla="*/ 4 w 27"/>
                  <a:gd name="T3" fmla="*/ 8 h 8"/>
                  <a:gd name="T4" fmla="*/ 0 w 27"/>
                  <a:gd name="T5" fmla="*/ 4 h 8"/>
                  <a:gd name="T6" fmla="*/ 4 w 27"/>
                  <a:gd name="T7" fmla="*/ 0 h 8"/>
                  <a:gd name="T8" fmla="*/ 23 w 27"/>
                  <a:gd name="T9" fmla="*/ 0 h 8"/>
                  <a:gd name="T10" fmla="*/ 27 w 27"/>
                  <a:gd name="T11" fmla="*/ 4 h 8"/>
                  <a:gd name="T12" fmla="*/ 23 w 27"/>
                  <a:gd name="T13" fmla="*/ 8 h 8"/>
                </a:gdLst>
                <a:ahLst/>
                <a:cxnLst>
                  <a:cxn ang="0">
                    <a:pos x="T0" y="T1"/>
                  </a:cxn>
                  <a:cxn ang="0">
                    <a:pos x="T2" y="T3"/>
                  </a:cxn>
                  <a:cxn ang="0">
                    <a:pos x="T4" y="T5"/>
                  </a:cxn>
                  <a:cxn ang="0">
                    <a:pos x="T6" y="T7"/>
                  </a:cxn>
                  <a:cxn ang="0">
                    <a:pos x="T8" y="T9"/>
                  </a:cxn>
                  <a:cxn ang="0">
                    <a:pos x="T10" y="T11"/>
                  </a:cxn>
                  <a:cxn ang="0">
                    <a:pos x="T12" y="T13"/>
                  </a:cxn>
                </a:cxnLst>
                <a:rect l="0" t="0" r="r" b="b"/>
                <a:pathLst>
                  <a:path w="27" h="8">
                    <a:moveTo>
                      <a:pt x="23" y="8"/>
                    </a:moveTo>
                    <a:cubicBezTo>
                      <a:pt x="4" y="8"/>
                      <a:pt x="4" y="8"/>
                      <a:pt x="4" y="8"/>
                    </a:cubicBezTo>
                    <a:cubicBezTo>
                      <a:pt x="1" y="8"/>
                      <a:pt x="0" y="6"/>
                      <a:pt x="0" y="4"/>
                    </a:cubicBezTo>
                    <a:cubicBezTo>
                      <a:pt x="0" y="2"/>
                      <a:pt x="1" y="0"/>
                      <a:pt x="4" y="0"/>
                    </a:cubicBezTo>
                    <a:cubicBezTo>
                      <a:pt x="23" y="0"/>
                      <a:pt x="23" y="0"/>
                      <a:pt x="23" y="0"/>
                    </a:cubicBezTo>
                    <a:cubicBezTo>
                      <a:pt x="25" y="0"/>
                      <a:pt x="27" y="2"/>
                      <a:pt x="27" y="4"/>
                    </a:cubicBezTo>
                    <a:cubicBezTo>
                      <a:pt x="27" y="6"/>
                      <a:pt x="25" y="8"/>
                      <a:pt x="23"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30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53575A"/>
                  </a:solidFill>
                  <a:effectLst/>
                  <a:uLnTx/>
                  <a:uFillTx/>
                  <a:latin typeface="Calibri" panose="020F0502020204030204"/>
                  <a:ea typeface="+mn-ea"/>
                  <a:cs typeface="+mn-cs"/>
                </a:endParaRPr>
              </a:p>
            </p:txBody>
          </p:sp>
          <p:sp>
            <p:nvSpPr>
              <p:cNvPr id="72" name="Freeform 525"/>
              <p:cNvSpPr>
                <a:spLocks/>
              </p:cNvSpPr>
              <p:nvPr/>
            </p:nvSpPr>
            <p:spPr bwMode="auto">
              <a:xfrm>
                <a:off x="3814" y="5811"/>
                <a:ext cx="83" cy="24"/>
              </a:xfrm>
              <a:custGeom>
                <a:avLst/>
                <a:gdLst>
                  <a:gd name="T0" fmla="*/ 23 w 27"/>
                  <a:gd name="T1" fmla="*/ 8 h 8"/>
                  <a:gd name="T2" fmla="*/ 4 w 27"/>
                  <a:gd name="T3" fmla="*/ 8 h 8"/>
                  <a:gd name="T4" fmla="*/ 0 w 27"/>
                  <a:gd name="T5" fmla="*/ 4 h 8"/>
                  <a:gd name="T6" fmla="*/ 4 w 27"/>
                  <a:gd name="T7" fmla="*/ 0 h 8"/>
                  <a:gd name="T8" fmla="*/ 23 w 27"/>
                  <a:gd name="T9" fmla="*/ 0 h 8"/>
                  <a:gd name="T10" fmla="*/ 27 w 27"/>
                  <a:gd name="T11" fmla="*/ 4 h 8"/>
                  <a:gd name="T12" fmla="*/ 23 w 27"/>
                  <a:gd name="T13" fmla="*/ 8 h 8"/>
                </a:gdLst>
                <a:ahLst/>
                <a:cxnLst>
                  <a:cxn ang="0">
                    <a:pos x="T0" y="T1"/>
                  </a:cxn>
                  <a:cxn ang="0">
                    <a:pos x="T2" y="T3"/>
                  </a:cxn>
                  <a:cxn ang="0">
                    <a:pos x="T4" y="T5"/>
                  </a:cxn>
                  <a:cxn ang="0">
                    <a:pos x="T6" y="T7"/>
                  </a:cxn>
                  <a:cxn ang="0">
                    <a:pos x="T8" y="T9"/>
                  </a:cxn>
                  <a:cxn ang="0">
                    <a:pos x="T10" y="T11"/>
                  </a:cxn>
                  <a:cxn ang="0">
                    <a:pos x="T12" y="T13"/>
                  </a:cxn>
                </a:cxnLst>
                <a:rect l="0" t="0" r="r" b="b"/>
                <a:pathLst>
                  <a:path w="27" h="8">
                    <a:moveTo>
                      <a:pt x="23" y="8"/>
                    </a:moveTo>
                    <a:cubicBezTo>
                      <a:pt x="4" y="8"/>
                      <a:pt x="4" y="8"/>
                      <a:pt x="4" y="8"/>
                    </a:cubicBezTo>
                    <a:cubicBezTo>
                      <a:pt x="1" y="8"/>
                      <a:pt x="0" y="6"/>
                      <a:pt x="0" y="4"/>
                    </a:cubicBezTo>
                    <a:cubicBezTo>
                      <a:pt x="0" y="2"/>
                      <a:pt x="1" y="0"/>
                      <a:pt x="4" y="0"/>
                    </a:cubicBezTo>
                    <a:cubicBezTo>
                      <a:pt x="23" y="0"/>
                      <a:pt x="23" y="0"/>
                      <a:pt x="23" y="0"/>
                    </a:cubicBezTo>
                    <a:cubicBezTo>
                      <a:pt x="25" y="0"/>
                      <a:pt x="27" y="2"/>
                      <a:pt x="27" y="4"/>
                    </a:cubicBezTo>
                    <a:cubicBezTo>
                      <a:pt x="27" y="6"/>
                      <a:pt x="25" y="8"/>
                      <a:pt x="23"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30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53575A"/>
                  </a:solidFill>
                  <a:effectLst/>
                  <a:uLnTx/>
                  <a:uFillTx/>
                  <a:latin typeface="Calibri" panose="020F0502020204030204"/>
                  <a:ea typeface="+mn-ea"/>
                  <a:cs typeface="+mn-cs"/>
                </a:endParaRPr>
              </a:p>
            </p:txBody>
          </p:sp>
          <p:sp>
            <p:nvSpPr>
              <p:cNvPr id="73" name="Freeform 526"/>
              <p:cNvSpPr>
                <a:spLocks/>
              </p:cNvSpPr>
              <p:nvPr/>
            </p:nvSpPr>
            <p:spPr bwMode="auto">
              <a:xfrm>
                <a:off x="3814" y="5872"/>
                <a:ext cx="83" cy="22"/>
              </a:xfrm>
              <a:custGeom>
                <a:avLst/>
                <a:gdLst>
                  <a:gd name="T0" fmla="*/ 23 w 27"/>
                  <a:gd name="T1" fmla="*/ 7 h 7"/>
                  <a:gd name="T2" fmla="*/ 4 w 27"/>
                  <a:gd name="T3" fmla="*/ 7 h 7"/>
                  <a:gd name="T4" fmla="*/ 0 w 27"/>
                  <a:gd name="T5" fmla="*/ 3 h 7"/>
                  <a:gd name="T6" fmla="*/ 4 w 27"/>
                  <a:gd name="T7" fmla="*/ 0 h 7"/>
                  <a:gd name="T8" fmla="*/ 23 w 27"/>
                  <a:gd name="T9" fmla="*/ 0 h 7"/>
                  <a:gd name="T10" fmla="*/ 27 w 27"/>
                  <a:gd name="T11" fmla="*/ 3 h 7"/>
                  <a:gd name="T12" fmla="*/ 23 w 27"/>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27" h="7">
                    <a:moveTo>
                      <a:pt x="23" y="7"/>
                    </a:moveTo>
                    <a:cubicBezTo>
                      <a:pt x="4" y="7"/>
                      <a:pt x="4" y="7"/>
                      <a:pt x="4" y="7"/>
                    </a:cubicBezTo>
                    <a:cubicBezTo>
                      <a:pt x="1" y="7"/>
                      <a:pt x="0" y="6"/>
                      <a:pt x="0" y="3"/>
                    </a:cubicBezTo>
                    <a:cubicBezTo>
                      <a:pt x="0" y="1"/>
                      <a:pt x="1" y="0"/>
                      <a:pt x="4" y="0"/>
                    </a:cubicBezTo>
                    <a:cubicBezTo>
                      <a:pt x="23" y="0"/>
                      <a:pt x="23" y="0"/>
                      <a:pt x="23" y="0"/>
                    </a:cubicBezTo>
                    <a:cubicBezTo>
                      <a:pt x="25" y="0"/>
                      <a:pt x="27" y="1"/>
                      <a:pt x="27" y="3"/>
                    </a:cubicBezTo>
                    <a:cubicBezTo>
                      <a:pt x="27" y="6"/>
                      <a:pt x="25" y="7"/>
                      <a:pt x="23"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30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53575A"/>
                  </a:solidFill>
                  <a:effectLst/>
                  <a:uLnTx/>
                  <a:uFillTx/>
                  <a:latin typeface="Calibri" panose="020F0502020204030204"/>
                  <a:ea typeface="+mn-ea"/>
                  <a:cs typeface="+mn-cs"/>
                </a:endParaRPr>
              </a:p>
            </p:txBody>
          </p:sp>
        </p:grpSp>
      </p:grpSp>
      <p:sp>
        <p:nvSpPr>
          <p:cNvPr id="74" name="TextBox 73"/>
          <p:cNvSpPr txBox="1"/>
          <p:nvPr/>
        </p:nvSpPr>
        <p:spPr>
          <a:xfrm>
            <a:off x="10067703" y="2017589"/>
            <a:ext cx="1717146" cy="400110"/>
          </a:xfrm>
          <a:prstGeom prst="rect">
            <a:avLst/>
          </a:prstGeom>
          <a:noFill/>
        </p:spPr>
        <p:txBody>
          <a:bodyPr wrap="square" rtlCol="0">
            <a:spAutoFit/>
          </a:bodyPr>
          <a:lstStyle/>
          <a:p>
            <a:pPr marL="0" marR="0" lvl="0" indent="0" algn="ctr" defTabSz="914309"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97728"/>
                </a:solidFill>
                <a:effectLst/>
                <a:uLnTx/>
                <a:uFillTx/>
                <a:latin typeface="Calibri Light" panose="020F0302020204030204"/>
                <a:ea typeface="+mn-ea"/>
                <a:cs typeface="+mn-cs"/>
              </a:rPr>
              <a:t>Overpayments</a:t>
            </a:r>
          </a:p>
        </p:txBody>
      </p:sp>
      <p:sp>
        <p:nvSpPr>
          <p:cNvPr id="75" name="Oval 74"/>
          <p:cNvSpPr/>
          <p:nvPr/>
        </p:nvSpPr>
        <p:spPr>
          <a:xfrm>
            <a:off x="6957087" y="2458998"/>
            <a:ext cx="1192220" cy="1286238"/>
          </a:xfrm>
          <a:prstGeom prst="ellipse">
            <a:avLst/>
          </a:prstGeom>
          <a:noFill/>
          <a:ln w="63500">
            <a:solidFill>
              <a:srgbClr val="53575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53575A"/>
              </a:solidFill>
              <a:effectLst/>
              <a:uLnTx/>
              <a:uFillTx/>
              <a:latin typeface="Calibri" panose="020F0502020204030204"/>
              <a:ea typeface="+mn-ea"/>
              <a:cs typeface="+mn-cs"/>
            </a:endParaRPr>
          </a:p>
        </p:txBody>
      </p:sp>
      <p:sp>
        <p:nvSpPr>
          <p:cNvPr id="76" name="TextBox 75"/>
          <p:cNvSpPr txBox="1"/>
          <p:nvPr/>
        </p:nvSpPr>
        <p:spPr>
          <a:xfrm>
            <a:off x="6591751" y="1949777"/>
            <a:ext cx="1845440" cy="400110"/>
          </a:xfrm>
          <a:prstGeom prst="rect">
            <a:avLst/>
          </a:prstGeom>
          <a:noFill/>
        </p:spPr>
        <p:txBody>
          <a:bodyPr wrap="square" rtlCol="0">
            <a:spAutoFit/>
          </a:bodyPr>
          <a:lstStyle/>
          <a:p>
            <a:pPr marL="0" marR="0" lvl="0" indent="0" algn="ctr" defTabSz="914309"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53575A"/>
                </a:solidFill>
                <a:effectLst/>
                <a:uLnTx/>
                <a:uFillTx/>
                <a:latin typeface="Calibri Light" panose="020F0302020204030204"/>
                <a:ea typeface="+mn-ea"/>
                <a:cs typeface="+mn-cs"/>
              </a:rPr>
              <a:t>Appeals</a:t>
            </a:r>
            <a:endParaRPr kumimoji="0" lang="en-US" sz="1800" b="0" i="0" u="none" strike="noStrike" kern="1200" cap="none" spc="0" normalizeH="0" baseline="0" noProof="0" dirty="0">
              <a:ln>
                <a:noFill/>
              </a:ln>
              <a:solidFill>
                <a:srgbClr val="53575A"/>
              </a:solidFill>
              <a:effectLst/>
              <a:uLnTx/>
              <a:uFillTx/>
              <a:latin typeface="Calibri Light" panose="020F0302020204030204"/>
              <a:ea typeface="+mn-ea"/>
              <a:cs typeface="+mn-cs"/>
            </a:endParaRPr>
          </a:p>
        </p:txBody>
      </p:sp>
      <p:grpSp>
        <p:nvGrpSpPr>
          <p:cNvPr id="77" name="Group 119" title="Read icon"/>
          <p:cNvGrpSpPr>
            <a:grpSpLocks noChangeAspect="1"/>
          </p:cNvGrpSpPr>
          <p:nvPr/>
        </p:nvGrpSpPr>
        <p:grpSpPr bwMode="auto">
          <a:xfrm>
            <a:off x="7218420" y="2725535"/>
            <a:ext cx="659059" cy="731163"/>
            <a:chOff x="1727" y="2422"/>
            <a:chExt cx="521" cy="578"/>
          </a:xfrm>
          <a:solidFill>
            <a:srgbClr val="53575A"/>
          </a:solidFill>
        </p:grpSpPr>
        <p:sp>
          <p:nvSpPr>
            <p:cNvPr id="78" name="Freeform 120"/>
            <p:cNvSpPr>
              <a:spLocks/>
            </p:cNvSpPr>
            <p:nvPr/>
          </p:nvSpPr>
          <p:spPr bwMode="auto">
            <a:xfrm>
              <a:off x="1727" y="2642"/>
              <a:ext cx="518" cy="358"/>
            </a:xfrm>
            <a:custGeom>
              <a:avLst/>
              <a:gdLst>
                <a:gd name="T0" fmla="*/ 168 w 172"/>
                <a:gd name="T1" fmla="*/ 119 h 119"/>
                <a:gd name="T2" fmla="*/ 24 w 172"/>
                <a:gd name="T3" fmla="*/ 119 h 119"/>
                <a:gd name="T4" fmla="*/ 0 w 172"/>
                <a:gd name="T5" fmla="*/ 96 h 119"/>
                <a:gd name="T6" fmla="*/ 0 w 172"/>
                <a:gd name="T7" fmla="*/ 92 h 119"/>
                <a:gd name="T8" fmla="*/ 0 w 172"/>
                <a:gd name="T9" fmla="*/ 3 h 119"/>
                <a:gd name="T10" fmla="*/ 3 w 172"/>
                <a:gd name="T11" fmla="*/ 0 h 119"/>
                <a:gd name="T12" fmla="*/ 7 w 172"/>
                <a:gd name="T13" fmla="*/ 3 h 119"/>
                <a:gd name="T14" fmla="*/ 7 w 172"/>
                <a:gd name="T15" fmla="*/ 96 h 119"/>
                <a:gd name="T16" fmla="*/ 24 w 172"/>
                <a:gd name="T17" fmla="*/ 112 h 119"/>
                <a:gd name="T18" fmla="*/ 166 w 172"/>
                <a:gd name="T19" fmla="*/ 112 h 119"/>
                <a:gd name="T20" fmla="*/ 166 w 172"/>
                <a:gd name="T21" fmla="*/ 3 h 119"/>
                <a:gd name="T22" fmla="*/ 169 w 172"/>
                <a:gd name="T23" fmla="*/ 0 h 119"/>
                <a:gd name="T24" fmla="*/ 172 w 172"/>
                <a:gd name="T25" fmla="*/ 3 h 119"/>
                <a:gd name="T26" fmla="*/ 172 w 172"/>
                <a:gd name="T27" fmla="*/ 115 h 119"/>
                <a:gd name="T28" fmla="*/ 168 w 172"/>
                <a:gd name="T29" fmla="*/ 119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72" h="119">
                  <a:moveTo>
                    <a:pt x="168" y="119"/>
                  </a:moveTo>
                  <a:cubicBezTo>
                    <a:pt x="24" y="119"/>
                    <a:pt x="24" y="119"/>
                    <a:pt x="24" y="119"/>
                  </a:cubicBezTo>
                  <a:cubicBezTo>
                    <a:pt x="11" y="119"/>
                    <a:pt x="0" y="109"/>
                    <a:pt x="0" y="96"/>
                  </a:cubicBezTo>
                  <a:cubicBezTo>
                    <a:pt x="0" y="92"/>
                    <a:pt x="0" y="92"/>
                    <a:pt x="0" y="92"/>
                  </a:cubicBezTo>
                  <a:cubicBezTo>
                    <a:pt x="0" y="3"/>
                    <a:pt x="0" y="3"/>
                    <a:pt x="0" y="3"/>
                  </a:cubicBezTo>
                  <a:cubicBezTo>
                    <a:pt x="0" y="1"/>
                    <a:pt x="1" y="0"/>
                    <a:pt x="3" y="0"/>
                  </a:cubicBezTo>
                  <a:cubicBezTo>
                    <a:pt x="5" y="0"/>
                    <a:pt x="7" y="1"/>
                    <a:pt x="7" y="3"/>
                  </a:cubicBezTo>
                  <a:cubicBezTo>
                    <a:pt x="7" y="96"/>
                    <a:pt x="7" y="96"/>
                    <a:pt x="7" y="96"/>
                  </a:cubicBezTo>
                  <a:cubicBezTo>
                    <a:pt x="7" y="105"/>
                    <a:pt x="14" y="112"/>
                    <a:pt x="24" y="112"/>
                  </a:cubicBezTo>
                  <a:cubicBezTo>
                    <a:pt x="166" y="112"/>
                    <a:pt x="166" y="112"/>
                    <a:pt x="166" y="112"/>
                  </a:cubicBezTo>
                  <a:cubicBezTo>
                    <a:pt x="166" y="3"/>
                    <a:pt x="166" y="3"/>
                    <a:pt x="166" y="3"/>
                  </a:cubicBezTo>
                  <a:cubicBezTo>
                    <a:pt x="166" y="1"/>
                    <a:pt x="167" y="0"/>
                    <a:pt x="169" y="0"/>
                  </a:cubicBezTo>
                  <a:cubicBezTo>
                    <a:pt x="171" y="0"/>
                    <a:pt x="172" y="1"/>
                    <a:pt x="172" y="3"/>
                  </a:cubicBezTo>
                  <a:cubicBezTo>
                    <a:pt x="172" y="115"/>
                    <a:pt x="172" y="115"/>
                    <a:pt x="172" y="115"/>
                  </a:cubicBezTo>
                  <a:cubicBezTo>
                    <a:pt x="172" y="117"/>
                    <a:pt x="170" y="119"/>
                    <a:pt x="168" y="11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53575A"/>
                </a:solidFill>
                <a:effectLst/>
                <a:uLnTx/>
                <a:uFillTx/>
                <a:latin typeface="Calibri" panose="020F0502020204030204"/>
                <a:ea typeface="+mn-ea"/>
                <a:cs typeface="+mn-cs"/>
              </a:endParaRPr>
            </a:p>
          </p:txBody>
        </p:sp>
        <p:sp>
          <p:nvSpPr>
            <p:cNvPr id="79" name="Freeform 121"/>
            <p:cNvSpPr>
              <a:spLocks/>
            </p:cNvSpPr>
            <p:nvPr/>
          </p:nvSpPr>
          <p:spPr bwMode="auto">
            <a:xfrm>
              <a:off x="2164" y="2594"/>
              <a:ext cx="84" cy="66"/>
            </a:xfrm>
            <a:custGeom>
              <a:avLst/>
              <a:gdLst>
                <a:gd name="T0" fmla="*/ 24 w 28"/>
                <a:gd name="T1" fmla="*/ 22 h 22"/>
                <a:gd name="T2" fmla="*/ 22 w 28"/>
                <a:gd name="T3" fmla="*/ 22 h 22"/>
                <a:gd name="T4" fmla="*/ 2 w 28"/>
                <a:gd name="T5" fmla="*/ 6 h 22"/>
                <a:gd name="T6" fmla="*/ 1 w 28"/>
                <a:gd name="T7" fmla="*/ 1 h 22"/>
                <a:gd name="T8" fmla="*/ 6 w 28"/>
                <a:gd name="T9" fmla="*/ 1 h 22"/>
                <a:gd name="T10" fmla="*/ 26 w 28"/>
                <a:gd name="T11" fmla="*/ 17 h 22"/>
                <a:gd name="T12" fmla="*/ 26 w 28"/>
                <a:gd name="T13" fmla="*/ 21 h 22"/>
                <a:gd name="T14" fmla="*/ 24 w 28"/>
                <a:gd name="T15" fmla="*/ 22 h 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 h="22">
                  <a:moveTo>
                    <a:pt x="24" y="22"/>
                  </a:moveTo>
                  <a:cubicBezTo>
                    <a:pt x="23" y="22"/>
                    <a:pt x="22" y="22"/>
                    <a:pt x="22" y="22"/>
                  </a:cubicBezTo>
                  <a:cubicBezTo>
                    <a:pt x="2" y="6"/>
                    <a:pt x="2" y="6"/>
                    <a:pt x="2" y="6"/>
                  </a:cubicBezTo>
                  <a:cubicBezTo>
                    <a:pt x="0" y="5"/>
                    <a:pt x="0" y="3"/>
                    <a:pt x="1" y="1"/>
                  </a:cubicBezTo>
                  <a:cubicBezTo>
                    <a:pt x="3" y="0"/>
                    <a:pt x="5" y="0"/>
                    <a:pt x="6" y="1"/>
                  </a:cubicBezTo>
                  <a:cubicBezTo>
                    <a:pt x="26" y="17"/>
                    <a:pt x="26" y="17"/>
                    <a:pt x="26" y="17"/>
                  </a:cubicBezTo>
                  <a:cubicBezTo>
                    <a:pt x="27" y="18"/>
                    <a:pt x="28" y="20"/>
                    <a:pt x="26" y="21"/>
                  </a:cubicBezTo>
                  <a:cubicBezTo>
                    <a:pt x="26" y="22"/>
                    <a:pt x="25" y="22"/>
                    <a:pt x="24" y="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53575A"/>
                </a:solidFill>
                <a:effectLst/>
                <a:uLnTx/>
                <a:uFillTx/>
                <a:latin typeface="Calibri" panose="020F0502020204030204"/>
                <a:ea typeface="+mn-ea"/>
                <a:cs typeface="+mn-cs"/>
              </a:endParaRPr>
            </a:p>
          </p:txBody>
        </p:sp>
        <p:sp>
          <p:nvSpPr>
            <p:cNvPr id="80" name="Freeform 122"/>
            <p:cNvSpPr>
              <a:spLocks/>
            </p:cNvSpPr>
            <p:nvPr/>
          </p:nvSpPr>
          <p:spPr bwMode="auto">
            <a:xfrm>
              <a:off x="1899" y="2422"/>
              <a:ext cx="171" cy="81"/>
            </a:xfrm>
            <a:custGeom>
              <a:avLst/>
              <a:gdLst>
                <a:gd name="T0" fmla="*/ 53 w 57"/>
                <a:gd name="T1" fmla="*/ 26 h 27"/>
                <a:gd name="T2" fmla="*/ 51 w 57"/>
                <a:gd name="T3" fmla="*/ 26 h 27"/>
                <a:gd name="T4" fmla="*/ 34 w 57"/>
                <a:gd name="T5" fmla="*/ 9 h 27"/>
                <a:gd name="T6" fmla="*/ 24 w 57"/>
                <a:gd name="T7" fmla="*/ 9 h 27"/>
                <a:gd name="T8" fmla="*/ 6 w 57"/>
                <a:gd name="T9" fmla="*/ 26 h 27"/>
                <a:gd name="T10" fmla="*/ 1 w 57"/>
                <a:gd name="T11" fmla="*/ 25 h 27"/>
                <a:gd name="T12" fmla="*/ 1 w 57"/>
                <a:gd name="T13" fmla="*/ 21 h 27"/>
                <a:gd name="T14" fmla="*/ 20 w 57"/>
                <a:gd name="T15" fmla="*/ 4 h 27"/>
                <a:gd name="T16" fmla="*/ 29 w 57"/>
                <a:gd name="T17" fmla="*/ 0 h 27"/>
                <a:gd name="T18" fmla="*/ 38 w 57"/>
                <a:gd name="T19" fmla="*/ 4 h 27"/>
                <a:gd name="T20" fmla="*/ 56 w 57"/>
                <a:gd name="T21" fmla="*/ 21 h 27"/>
                <a:gd name="T22" fmla="*/ 56 w 57"/>
                <a:gd name="T23" fmla="*/ 25 h 27"/>
                <a:gd name="T24" fmla="*/ 53 w 57"/>
                <a:gd name="T25" fmla="*/ 26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7" h="27">
                  <a:moveTo>
                    <a:pt x="53" y="26"/>
                  </a:moveTo>
                  <a:cubicBezTo>
                    <a:pt x="53" y="26"/>
                    <a:pt x="52" y="26"/>
                    <a:pt x="51" y="26"/>
                  </a:cubicBezTo>
                  <a:cubicBezTo>
                    <a:pt x="34" y="9"/>
                    <a:pt x="34" y="9"/>
                    <a:pt x="34" y="9"/>
                  </a:cubicBezTo>
                  <a:cubicBezTo>
                    <a:pt x="31" y="6"/>
                    <a:pt x="27" y="6"/>
                    <a:pt x="24" y="9"/>
                  </a:cubicBezTo>
                  <a:cubicBezTo>
                    <a:pt x="6" y="26"/>
                    <a:pt x="6" y="26"/>
                    <a:pt x="6" y="26"/>
                  </a:cubicBezTo>
                  <a:cubicBezTo>
                    <a:pt x="4" y="27"/>
                    <a:pt x="2" y="27"/>
                    <a:pt x="1" y="25"/>
                  </a:cubicBezTo>
                  <a:cubicBezTo>
                    <a:pt x="0" y="24"/>
                    <a:pt x="0" y="22"/>
                    <a:pt x="1" y="21"/>
                  </a:cubicBezTo>
                  <a:cubicBezTo>
                    <a:pt x="20" y="4"/>
                    <a:pt x="20" y="4"/>
                    <a:pt x="20" y="4"/>
                  </a:cubicBezTo>
                  <a:cubicBezTo>
                    <a:pt x="22" y="1"/>
                    <a:pt x="25" y="0"/>
                    <a:pt x="29" y="0"/>
                  </a:cubicBezTo>
                  <a:cubicBezTo>
                    <a:pt x="32" y="0"/>
                    <a:pt x="36" y="1"/>
                    <a:pt x="38" y="4"/>
                  </a:cubicBezTo>
                  <a:cubicBezTo>
                    <a:pt x="56" y="21"/>
                    <a:pt x="56" y="21"/>
                    <a:pt x="56" y="21"/>
                  </a:cubicBezTo>
                  <a:cubicBezTo>
                    <a:pt x="57" y="22"/>
                    <a:pt x="57" y="24"/>
                    <a:pt x="56" y="25"/>
                  </a:cubicBezTo>
                  <a:cubicBezTo>
                    <a:pt x="55" y="26"/>
                    <a:pt x="54" y="26"/>
                    <a:pt x="53" y="2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53575A"/>
                </a:solidFill>
                <a:effectLst/>
                <a:uLnTx/>
                <a:uFillTx/>
                <a:latin typeface="Calibri" panose="020F0502020204030204"/>
                <a:ea typeface="+mn-ea"/>
                <a:cs typeface="+mn-cs"/>
              </a:endParaRPr>
            </a:p>
          </p:txBody>
        </p:sp>
        <p:sp>
          <p:nvSpPr>
            <p:cNvPr id="81" name="Freeform 123"/>
            <p:cNvSpPr>
              <a:spLocks/>
            </p:cNvSpPr>
            <p:nvPr/>
          </p:nvSpPr>
          <p:spPr bwMode="auto">
            <a:xfrm>
              <a:off x="1727" y="2585"/>
              <a:ext cx="81" cy="75"/>
            </a:xfrm>
            <a:custGeom>
              <a:avLst/>
              <a:gdLst>
                <a:gd name="T0" fmla="*/ 3 w 27"/>
                <a:gd name="T1" fmla="*/ 25 h 25"/>
                <a:gd name="T2" fmla="*/ 1 w 27"/>
                <a:gd name="T3" fmla="*/ 24 h 25"/>
                <a:gd name="T4" fmla="*/ 1 w 27"/>
                <a:gd name="T5" fmla="*/ 20 h 25"/>
                <a:gd name="T6" fmla="*/ 21 w 27"/>
                <a:gd name="T7" fmla="*/ 1 h 25"/>
                <a:gd name="T8" fmla="*/ 26 w 27"/>
                <a:gd name="T9" fmla="*/ 2 h 25"/>
                <a:gd name="T10" fmla="*/ 25 w 27"/>
                <a:gd name="T11" fmla="*/ 6 h 25"/>
                <a:gd name="T12" fmla="*/ 6 w 27"/>
                <a:gd name="T13" fmla="*/ 25 h 25"/>
                <a:gd name="T14" fmla="*/ 3 w 27"/>
                <a:gd name="T15" fmla="*/ 25 h 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 h="25">
                  <a:moveTo>
                    <a:pt x="3" y="25"/>
                  </a:moveTo>
                  <a:cubicBezTo>
                    <a:pt x="2" y="25"/>
                    <a:pt x="2" y="25"/>
                    <a:pt x="1" y="24"/>
                  </a:cubicBezTo>
                  <a:cubicBezTo>
                    <a:pt x="0" y="23"/>
                    <a:pt x="0" y="21"/>
                    <a:pt x="1" y="20"/>
                  </a:cubicBezTo>
                  <a:cubicBezTo>
                    <a:pt x="21" y="1"/>
                    <a:pt x="21" y="1"/>
                    <a:pt x="21" y="1"/>
                  </a:cubicBezTo>
                  <a:cubicBezTo>
                    <a:pt x="22" y="0"/>
                    <a:pt x="24" y="0"/>
                    <a:pt x="26" y="2"/>
                  </a:cubicBezTo>
                  <a:cubicBezTo>
                    <a:pt x="27" y="3"/>
                    <a:pt x="27" y="5"/>
                    <a:pt x="25" y="6"/>
                  </a:cubicBezTo>
                  <a:cubicBezTo>
                    <a:pt x="6" y="25"/>
                    <a:pt x="6" y="25"/>
                    <a:pt x="6" y="25"/>
                  </a:cubicBezTo>
                  <a:cubicBezTo>
                    <a:pt x="5" y="25"/>
                    <a:pt x="4" y="25"/>
                    <a:pt x="3" y="2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53575A"/>
                </a:solidFill>
                <a:effectLst/>
                <a:uLnTx/>
                <a:uFillTx/>
                <a:latin typeface="Calibri" panose="020F0502020204030204"/>
                <a:ea typeface="+mn-ea"/>
                <a:cs typeface="+mn-cs"/>
              </a:endParaRPr>
            </a:p>
          </p:txBody>
        </p:sp>
        <p:sp>
          <p:nvSpPr>
            <p:cNvPr id="82" name="Freeform 124"/>
            <p:cNvSpPr>
              <a:spLocks/>
            </p:cNvSpPr>
            <p:nvPr/>
          </p:nvSpPr>
          <p:spPr bwMode="auto">
            <a:xfrm>
              <a:off x="1745" y="2738"/>
              <a:ext cx="491" cy="253"/>
            </a:xfrm>
            <a:custGeom>
              <a:avLst/>
              <a:gdLst>
                <a:gd name="T0" fmla="*/ 159 w 163"/>
                <a:gd name="T1" fmla="*/ 84 h 84"/>
                <a:gd name="T2" fmla="*/ 157 w 163"/>
                <a:gd name="T3" fmla="*/ 83 h 84"/>
                <a:gd name="T4" fmla="*/ 85 w 163"/>
                <a:gd name="T5" fmla="*/ 10 h 84"/>
                <a:gd name="T6" fmla="*/ 76 w 163"/>
                <a:gd name="T7" fmla="*/ 10 h 84"/>
                <a:gd name="T8" fmla="*/ 6 w 163"/>
                <a:gd name="T9" fmla="*/ 80 h 84"/>
                <a:gd name="T10" fmla="*/ 1 w 163"/>
                <a:gd name="T11" fmla="*/ 80 h 84"/>
                <a:gd name="T12" fmla="*/ 1 w 163"/>
                <a:gd name="T13" fmla="*/ 75 h 84"/>
                <a:gd name="T14" fmla="*/ 71 w 163"/>
                <a:gd name="T15" fmla="*/ 5 h 84"/>
                <a:gd name="T16" fmla="*/ 89 w 163"/>
                <a:gd name="T17" fmla="*/ 6 h 84"/>
                <a:gd name="T18" fmla="*/ 162 w 163"/>
                <a:gd name="T19" fmla="*/ 78 h 84"/>
                <a:gd name="T20" fmla="*/ 162 w 163"/>
                <a:gd name="T21" fmla="*/ 83 h 84"/>
                <a:gd name="T22" fmla="*/ 159 w 163"/>
                <a:gd name="T23" fmla="*/ 84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3" h="84">
                  <a:moveTo>
                    <a:pt x="159" y="84"/>
                  </a:moveTo>
                  <a:cubicBezTo>
                    <a:pt x="159" y="84"/>
                    <a:pt x="158" y="83"/>
                    <a:pt x="157" y="83"/>
                  </a:cubicBezTo>
                  <a:cubicBezTo>
                    <a:pt x="85" y="10"/>
                    <a:pt x="85" y="10"/>
                    <a:pt x="85" y="10"/>
                  </a:cubicBezTo>
                  <a:cubicBezTo>
                    <a:pt x="82" y="8"/>
                    <a:pt x="78" y="8"/>
                    <a:pt x="76" y="10"/>
                  </a:cubicBezTo>
                  <a:cubicBezTo>
                    <a:pt x="6" y="80"/>
                    <a:pt x="6" y="80"/>
                    <a:pt x="6" y="80"/>
                  </a:cubicBezTo>
                  <a:cubicBezTo>
                    <a:pt x="5" y="81"/>
                    <a:pt x="2" y="81"/>
                    <a:pt x="1" y="80"/>
                  </a:cubicBezTo>
                  <a:cubicBezTo>
                    <a:pt x="0" y="78"/>
                    <a:pt x="0" y="76"/>
                    <a:pt x="1" y="75"/>
                  </a:cubicBezTo>
                  <a:cubicBezTo>
                    <a:pt x="71" y="5"/>
                    <a:pt x="71" y="5"/>
                    <a:pt x="71" y="5"/>
                  </a:cubicBezTo>
                  <a:cubicBezTo>
                    <a:pt x="76" y="1"/>
                    <a:pt x="84" y="0"/>
                    <a:pt x="89" y="6"/>
                  </a:cubicBezTo>
                  <a:cubicBezTo>
                    <a:pt x="162" y="78"/>
                    <a:pt x="162" y="78"/>
                    <a:pt x="162" y="78"/>
                  </a:cubicBezTo>
                  <a:cubicBezTo>
                    <a:pt x="163" y="79"/>
                    <a:pt x="163" y="81"/>
                    <a:pt x="162" y="83"/>
                  </a:cubicBezTo>
                  <a:cubicBezTo>
                    <a:pt x="161" y="83"/>
                    <a:pt x="160" y="84"/>
                    <a:pt x="159" y="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53575A"/>
                </a:solidFill>
                <a:effectLst/>
                <a:uLnTx/>
                <a:uFillTx/>
                <a:latin typeface="Calibri" panose="020F0502020204030204"/>
                <a:ea typeface="+mn-ea"/>
                <a:cs typeface="+mn-cs"/>
              </a:endParaRPr>
            </a:p>
          </p:txBody>
        </p:sp>
        <p:sp>
          <p:nvSpPr>
            <p:cNvPr id="83" name="Freeform 125"/>
            <p:cNvSpPr>
              <a:spLocks/>
            </p:cNvSpPr>
            <p:nvPr/>
          </p:nvSpPr>
          <p:spPr bwMode="auto">
            <a:xfrm>
              <a:off x="1727" y="2642"/>
              <a:ext cx="190" cy="189"/>
            </a:xfrm>
            <a:custGeom>
              <a:avLst/>
              <a:gdLst>
                <a:gd name="T0" fmla="*/ 60 w 63"/>
                <a:gd name="T1" fmla="*/ 63 h 63"/>
                <a:gd name="T2" fmla="*/ 57 w 63"/>
                <a:gd name="T3" fmla="*/ 62 h 63"/>
                <a:gd name="T4" fmla="*/ 1 w 63"/>
                <a:gd name="T5" fmla="*/ 5 h 63"/>
                <a:gd name="T6" fmla="*/ 1 w 63"/>
                <a:gd name="T7" fmla="*/ 1 h 63"/>
                <a:gd name="T8" fmla="*/ 6 w 63"/>
                <a:gd name="T9" fmla="*/ 1 h 63"/>
                <a:gd name="T10" fmla="*/ 62 w 63"/>
                <a:gd name="T11" fmla="*/ 57 h 63"/>
                <a:gd name="T12" fmla="*/ 62 w 63"/>
                <a:gd name="T13" fmla="*/ 62 h 63"/>
                <a:gd name="T14" fmla="*/ 60 w 63"/>
                <a:gd name="T15" fmla="*/ 63 h 6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3" h="63">
                  <a:moveTo>
                    <a:pt x="60" y="63"/>
                  </a:moveTo>
                  <a:cubicBezTo>
                    <a:pt x="59" y="63"/>
                    <a:pt x="58" y="62"/>
                    <a:pt x="57" y="62"/>
                  </a:cubicBezTo>
                  <a:cubicBezTo>
                    <a:pt x="1" y="5"/>
                    <a:pt x="1" y="5"/>
                    <a:pt x="1" y="5"/>
                  </a:cubicBezTo>
                  <a:cubicBezTo>
                    <a:pt x="0" y="4"/>
                    <a:pt x="0" y="2"/>
                    <a:pt x="1" y="1"/>
                  </a:cubicBezTo>
                  <a:cubicBezTo>
                    <a:pt x="2" y="0"/>
                    <a:pt x="4" y="0"/>
                    <a:pt x="6" y="1"/>
                  </a:cubicBezTo>
                  <a:cubicBezTo>
                    <a:pt x="62" y="57"/>
                    <a:pt x="62" y="57"/>
                    <a:pt x="62" y="57"/>
                  </a:cubicBezTo>
                  <a:cubicBezTo>
                    <a:pt x="63" y="58"/>
                    <a:pt x="63" y="60"/>
                    <a:pt x="62" y="62"/>
                  </a:cubicBezTo>
                  <a:cubicBezTo>
                    <a:pt x="61" y="62"/>
                    <a:pt x="60" y="63"/>
                    <a:pt x="60" y="6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53575A"/>
                </a:solidFill>
                <a:effectLst/>
                <a:uLnTx/>
                <a:uFillTx/>
                <a:latin typeface="Calibri" panose="020F0502020204030204"/>
                <a:ea typeface="+mn-ea"/>
                <a:cs typeface="+mn-cs"/>
              </a:endParaRPr>
            </a:p>
          </p:txBody>
        </p:sp>
        <p:sp>
          <p:nvSpPr>
            <p:cNvPr id="84" name="Freeform 126"/>
            <p:cNvSpPr>
              <a:spLocks/>
            </p:cNvSpPr>
            <p:nvPr/>
          </p:nvSpPr>
          <p:spPr bwMode="auto">
            <a:xfrm>
              <a:off x="2055" y="2642"/>
              <a:ext cx="190" cy="189"/>
            </a:xfrm>
            <a:custGeom>
              <a:avLst/>
              <a:gdLst>
                <a:gd name="T0" fmla="*/ 4 w 63"/>
                <a:gd name="T1" fmla="*/ 63 h 63"/>
                <a:gd name="T2" fmla="*/ 1 w 63"/>
                <a:gd name="T3" fmla="*/ 62 h 63"/>
                <a:gd name="T4" fmla="*/ 1 w 63"/>
                <a:gd name="T5" fmla="*/ 57 h 63"/>
                <a:gd name="T6" fmla="*/ 58 w 63"/>
                <a:gd name="T7" fmla="*/ 1 h 63"/>
                <a:gd name="T8" fmla="*/ 62 w 63"/>
                <a:gd name="T9" fmla="*/ 1 h 63"/>
                <a:gd name="T10" fmla="*/ 62 w 63"/>
                <a:gd name="T11" fmla="*/ 5 h 63"/>
                <a:gd name="T12" fmla="*/ 6 w 63"/>
                <a:gd name="T13" fmla="*/ 62 h 63"/>
                <a:gd name="T14" fmla="*/ 4 w 63"/>
                <a:gd name="T15" fmla="*/ 63 h 6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3" h="63">
                  <a:moveTo>
                    <a:pt x="4" y="63"/>
                  </a:moveTo>
                  <a:cubicBezTo>
                    <a:pt x="3" y="63"/>
                    <a:pt x="2" y="62"/>
                    <a:pt x="1" y="62"/>
                  </a:cubicBezTo>
                  <a:cubicBezTo>
                    <a:pt x="0" y="60"/>
                    <a:pt x="0" y="58"/>
                    <a:pt x="1" y="57"/>
                  </a:cubicBezTo>
                  <a:cubicBezTo>
                    <a:pt x="58" y="1"/>
                    <a:pt x="58" y="1"/>
                    <a:pt x="58" y="1"/>
                  </a:cubicBezTo>
                  <a:cubicBezTo>
                    <a:pt x="59" y="0"/>
                    <a:pt x="61" y="0"/>
                    <a:pt x="62" y="1"/>
                  </a:cubicBezTo>
                  <a:cubicBezTo>
                    <a:pt x="63" y="2"/>
                    <a:pt x="63" y="4"/>
                    <a:pt x="62" y="5"/>
                  </a:cubicBezTo>
                  <a:cubicBezTo>
                    <a:pt x="6" y="62"/>
                    <a:pt x="6" y="62"/>
                    <a:pt x="6" y="62"/>
                  </a:cubicBezTo>
                  <a:cubicBezTo>
                    <a:pt x="5" y="62"/>
                    <a:pt x="4" y="63"/>
                    <a:pt x="4" y="6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53575A"/>
                </a:solidFill>
                <a:effectLst/>
                <a:uLnTx/>
                <a:uFillTx/>
                <a:latin typeface="Calibri" panose="020F0502020204030204"/>
                <a:ea typeface="+mn-ea"/>
                <a:cs typeface="+mn-cs"/>
              </a:endParaRPr>
            </a:p>
          </p:txBody>
        </p:sp>
        <p:sp>
          <p:nvSpPr>
            <p:cNvPr id="85" name="Freeform 127"/>
            <p:cNvSpPr>
              <a:spLocks/>
            </p:cNvSpPr>
            <p:nvPr/>
          </p:nvSpPr>
          <p:spPr bwMode="auto">
            <a:xfrm>
              <a:off x="1847" y="2560"/>
              <a:ext cx="277" cy="22"/>
            </a:xfrm>
            <a:custGeom>
              <a:avLst/>
              <a:gdLst>
                <a:gd name="T0" fmla="*/ 89 w 92"/>
                <a:gd name="T1" fmla="*/ 7 h 7"/>
                <a:gd name="T2" fmla="*/ 3 w 92"/>
                <a:gd name="T3" fmla="*/ 7 h 7"/>
                <a:gd name="T4" fmla="*/ 0 w 92"/>
                <a:gd name="T5" fmla="*/ 4 h 7"/>
                <a:gd name="T6" fmla="*/ 3 w 92"/>
                <a:gd name="T7" fmla="*/ 0 h 7"/>
                <a:gd name="T8" fmla="*/ 89 w 92"/>
                <a:gd name="T9" fmla="*/ 0 h 7"/>
                <a:gd name="T10" fmla="*/ 92 w 92"/>
                <a:gd name="T11" fmla="*/ 4 h 7"/>
                <a:gd name="T12" fmla="*/ 89 w 92"/>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92" h="7">
                  <a:moveTo>
                    <a:pt x="89" y="7"/>
                  </a:moveTo>
                  <a:cubicBezTo>
                    <a:pt x="3" y="7"/>
                    <a:pt x="3" y="7"/>
                    <a:pt x="3" y="7"/>
                  </a:cubicBezTo>
                  <a:cubicBezTo>
                    <a:pt x="1" y="7"/>
                    <a:pt x="0" y="5"/>
                    <a:pt x="0" y="4"/>
                  </a:cubicBezTo>
                  <a:cubicBezTo>
                    <a:pt x="0" y="2"/>
                    <a:pt x="1" y="0"/>
                    <a:pt x="3" y="0"/>
                  </a:cubicBezTo>
                  <a:cubicBezTo>
                    <a:pt x="89" y="0"/>
                    <a:pt x="89" y="0"/>
                    <a:pt x="89" y="0"/>
                  </a:cubicBezTo>
                  <a:cubicBezTo>
                    <a:pt x="91" y="0"/>
                    <a:pt x="92" y="2"/>
                    <a:pt x="92" y="4"/>
                  </a:cubicBezTo>
                  <a:cubicBezTo>
                    <a:pt x="92" y="5"/>
                    <a:pt x="91" y="7"/>
                    <a:pt x="89"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53575A"/>
                </a:solidFill>
                <a:effectLst/>
                <a:uLnTx/>
                <a:uFillTx/>
                <a:latin typeface="Calibri" panose="020F0502020204030204"/>
                <a:ea typeface="+mn-ea"/>
                <a:cs typeface="+mn-cs"/>
              </a:endParaRPr>
            </a:p>
          </p:txBody>
        </p:sp>
        <p:sp>
          <p:nvSpPr>
            <p:cNvPr id="86" name="Freeform 128"/>
            <p:cNvSpPr>
              <a:spLocks/>
            </p:cNvSpPr>
            <p:nvPr/>
          </p:nvSpPr>
          <p:spPr bwMode="auto">
            <a:xfrm>
              <a:off x="1847" y="2621"/>
              <a:ext cx="277" cy="21"/>
            </a:xfrm>
            <a:custGeom>
              <a:avLst/>
              <a:gdLst>
                <a:gd name="T0" fmla="*/ 89 w 92"/>
                <a:gd name="T1" fmla="*/ 7 h 7"/>
                <a:gd name="T2" fmla="*/ 3 w 92"/>
                <a:gd name="T3" fmla="*/ 7 h 7"/>
                <a:gd name="T4" fmla="*/ 0 w 92"/>
                <a:gd name="T5" fmla="*/ 4 h 7"/>
                <a:gd name="T6" fmla="*/ 3 w 92"/>
                <a:gd name="T7" fmla="*/ 0 h 7"/>
                <a:gd name="T8" fmla="*/ 89 w 92"/>
                <a:gd name="T9" fmla="*/ 0 h 7"/>
                <a:gd name="T10" fmla="*/ 92 w 92"/>
                <a:gd name="T11" fmla="*/ 4 h 7"/>
                <a:gd name="T12" fmla="*/ 89 w 92"/>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92" h="7">
                  <a:moveTo>
                    <a:pt x="89" y="7"/>
                  </a:moveTo>
                  <a:cubicBezTo>
                    <a:pt x="3" y="7"/>
                    <a:pt x="3" y="7"/>
                    <a:pt x="3" y="7"/>
                  </a:cubicBezTo>
                  <a:cubicBezTo>
                    <a:pt x="1" y="7"/>
                    <a:pt x="0" y="5"/>
                    <a:pt x="0" y="4"/>
                  </a:cubicBezTo>
                  <a:cubicBezTo>
                    <a:pt x="0" y="2"/>
                    <a:pt x="1" y="0"/>
                    <a:pt x="3" y="0"/>
                  </a:cubicBezTo>
                  <a:cubicBezTo>
                    <a:pt x="89" y="0"/>
                    <a:pt x="89" y="0"/>
                    <a:pt x="89" y="0"/>
                  </a:cubicBezTo>
                  <a:cubicBezTo>
                    <a:pt x="91" y="0"/>
                    <a:pt x="92" y="2"/>
                    <a:pt x="92" y="4"/>
                  </a:cubicBezTo>
                  <a:cubicBezTo>
                    <a:pt x="92" y="5"/>
                    <a:pt x="91" y="7"/>
                    <a:pt x="89"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53575A"/>
                </a:solidFill>
                <a:effectLst/>
                <a:uLnTx/>
                <a:uFillTx/>
                <a:latin typeface="Calibri" panose="020F0502020204030204"/>
                <a:ea typeface="+mn-ea"/>
                <a:cs typeface="+mn-cs"/>
              </a:endParaRPr>
            </a:p>
          </p:txBody>
        </p:sp>
        <p:sp>
          <p:nvSpPr>
            <p:cNvPr id="87" name="Freeform 129"/>
            <p:cNvSpPr>
              <a:spLocks/>
            </p:cNvSpPr>
            <p:nvPr/>
          </p:nvSpPr>
          <p:spPr bwMode="auto">
            <a:xfrm>
              <a:off x="1847" y="2681"/>
              <a:ext cx="277" cy="21"/>
            </a:xfrm>
            <a:custGeom>
              <a:avLst/>
              <a:gdLst>
                <a:gd name="T0" fmla="*/ 89 w 92"/>
                <a:gd name="T1" fmla="*/ 7 h 7"/>
                <a:gd name="T2" fmla="*/ 3 w 92"/>
                <a:gd name="T3" fmla="*/ 7 h 7"/>
                <a:gd name="T4" fmla="*/ 0 w 92"/>
                <a:gd name="T5" fmla="*/ 3 h 7"/>
                <a:gd name="T6" fmla="*/ 3 w 92"/>
                <a:gd name="T7" fmla="*/ 0 h 7"/>
                <a:gd name="T8" fmla="*/ 89 w 92"/>
                <a:gd name="T9" fmla="*/ 0 h 7"/>
                <a:gd name="T10" fmla="*/ 92 w 92"/>
                <a:gd name="T11" fmla="*/ 3 h 7"/>
                <a:gd name="T12" fmla="*/ 89 w 92"/>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92" h="7">
                  <a:moveTo>
                    <a:pt x="89" y="7"/>
                  </a:moveTo>
                  <a:cubicBezTo>
                    <a:pt x="3" y="7"/>
                    <a:pt x="3" y="7"/>
                    <a:pt x="3" y="7"/>
                  </a:cubicBezTo>
                  <a:cubicBezTo>
                    <a:pt x="1" y="7"/>
                    <a:pt x="0" y="5"/>
                    <a:pt x="0" y="3"/>
                  </a:cubicBezTo>
                  <a:cubicBezTo>
                    <a:pt x="0" y="2"/>
                    <a:pt x="1" y="0"/>
                    <a:pt x="3" y="0"/>
                  </a:cubicBezTo>
                  <a:cubicBezTo>
                    <a:pt x="89" y="0"/>
                    <a:pt x="89" y="0"/>
                    <a:pt x="89" y="0"/>
                  </a:cubicBezTo>
                  <a:cubicBezTo>
                    <a:pt x="91" y="0"/>
                    <a:pt x="92" y="2"/>
                    <a:pt x="92" y="3"/>
                  </a:cubicBezTo>
                  <a:cubicBezTo>
                    <a:pt x="92" y="5"/>
                    <a:pt x="91" y="7"/>
                    <a:pt x="89"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53575A"/>
                </a:solidFill>
                <a:effectLst/>
                <a:uLnTx/>
                <a:uFillTx/>
                <a:latin typeface="Calibri" panose="020F0502020204030204"/>
                <a:ea typeface="+mn-ea"/>
                <a:cs typeface="+mn-cs"/>
              </a:endParaRPr>
            </a:p>
          </p:txBody>
        </p:sp>
        <p:sp>
          <p:nvSpPr>
            <p:cNvPr id="88" name="Freeform 130"/>
            <p:cNvSpPr>
              <a:spLocks/>
            </p:cNvSpPr>
            <p:nvPr/>
          </p:nvSpPr>
          <p:spPr bwMode="auto">
            <a:xfrm>
              <a:off x="1787" y="2482"/>
              <a:ext cx="398" cy="238"/>
            </a:xfrm>
            <a:custGeom>
              <a:avLst/>
              <a:gdLst>
                <a:gd name="T0" fmla="*/ 129 w 132"/>
                <a:gd name="T1" fmla="*/ 79 h 79"/>
                <a:gd name="T2" fmla="*/ 126 w 132"/>
                <a:gd name="T3" fmla="*/ 76 h 79"/>
                <a:gd name="T4" fmla="*/ 126 w 132"/>
                <a:gd name="T5" fmla="*/ 6 h 79"/>
                <a:gd name="T6" fmla="*/ 6 w 132"/>
                <a:gd name="T7" fmla="*/ 6 h 79"/>
                <a:gd name="T8" fmla="*/ 6 w 132"/>
                <a:gd name="T9" fmla="*/ 76 h 79"/>
                <a:gd name="T10" fmla="*/ 3 w 132"/>
                <a:gd name="T11" fmla="*/ 79 h 79"/>
                <a:gd name="T12" fmla="*/ 0 w 132"/>
                <a:gd name="T13" fmla="*/ 76 h 79"/>
                <a:gd name="T14" fmla="*/ 0 w 132"/>
                <a:gd name="T15" fmla="*/ 3 h 79"/>
                <a:gd name="T16" fmla="*/ 3 w 132"/>
                <a:gd name="T17" fmla="*/ 0 h 79"/>
                <a:gd name="T18" fmla="*/ 129 w 132"/>
                <a:gd name="T19" fmla="*/ 0 h 79"/>
                <a:gd name="T20" fmla="*/ 132 w 132"/>
                <a:gd name="T21" fmla="*/ 3 h 79"/>
                <a:gd name="T22" fmla="*/ 132 w 132"/>
                <a:gd name="T23" fmla="*/ 76 h 79"/>
                <a:gd name="T24" fmla="*/ 129 w 132"/>
                <a:gd name="T25" fmla="*/ 79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2" h="79">
                  <a:moveTo>
                    <a:pt x="129" y="79"/>
                  </a:moveTo>
                  <a:cubicBezTo>
                    <a:pt x="127" y="79"/>
                    <a:pt x="126" y="78"/>
                    <a:pt x="126" y="76"/>
                  </a:cubicBezTo>
                  <a:cubicBezTo>
                    <a:pt x="126" y="6"/>
                    <a:pt x="126" y="6"/>
                    <a:pt x="126" y="6"/>
                  </a:cubicBezTo>
                  <a:cubicBezTo>
                    <a:pt x="6" y="6"/>
                    <a:pt x="6" y="6"/>
                    <a:pt x="6" y="6"/>
                  </a:cubicBezTo>
                  <a:cubicBezTo>
                    <a:pt x="6" y="76"/>
                    <a:pt x="6" y="76"/>
                    <a:pt x="6" y="76"/>
                  </a:cubicBezTo>
                  <a:cubicBezTo>
                    <a:pt x="6" y="78"/>
                    <a:pt x="5" y="79"/>
                    <a:pt x="3" y="79"/>
                  </a:cubicBezTo>
                  <a:cubicBezTo>
                    <a:pt x="1" y="79"/>
                    <a:pt x="0" y="78"/>
                    <a:pt x="0" y="76"/>
                  </a:cubicBezTo>
                  <a:cubicBezTo>
                    <a:pt x="0" y="3"/>
                    <a:pt x="0" y="3"/>
                    <a:pt x="0" y="3"/>
                  </a:cubicBezTo>
                  <a:cubicBezTo>
                    <a:pt x="0" y="1"/>
                    <a:pt x="1" y="0"/>
                    <a:pt x="3" y="0"/>
                  </a:cubicBezTo>
                  <a:cubicBezTo>
                    <a:pt x="129" y="0"/>
                    <a:pt x="129" y="0"/>
                    <a:pt x="129" y="0"/>
                  </a:cubicBezTo>
                  <a:cubicBezTo>
                    <a:pt x="131" y="0"/>
                    <a:pt x="132" y="1"/>
                    <a:pt x="132" y="3"/>
                  </a:cubicBezTo>
                  <a:cubicBezTo>
                    <a:pt x="132" y="76"/>
                    <a:pt x="132" y="76"/>
                    <a:pt x="132" y="76"/>
                  </a:cubicBezTo>
                  <a:cubicBezTo>
                    <a:pt x="132" y="78"/>
                    <a:pt x="131" y="79"/>
                    <a:pt x="129" y="7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53575A"/>
                </a:solidFill>
                <a:effectLst/>
                <a:uLnTx/>
                <a:uFillTx/>
                <a:latin typeface="Calibri" panose="020F0502020204030204"/>
                <a:ea typeface="+mn-ea"/>
                <a:cs typeface="+mn-cs"/>
              </a:endParaRPr>
            </a:p>
          </p:txBody>
        </p:sp>
      </p:grpSp>
      <p:cxnSp>
        <p:nvCxnSpPr>
          <p:cNvPr id="89" name="Straight Connector 88"/>
          <p:cNvCxnSpPr>
            <a:endCxn id="165" idx="6"/>
          </p:cNvCxnSpPr>
          <p:nvPr/>
        </p:nvCxnSpPr>
        <p:spPr>
          <a:xfrm flipH="1">
            <a:off x="9838881" y="3322176"/>
            <a:ext cx="468846" cy="576738"/>
          </a:xfrm>
          <a:prstGeom prst="line">
            <a:avLst/>
          </a:prstGeom>
          <a:ln w="38100" cap="sq">
            <a:solidFill>
              <a:schemeClr val="tx1"/>
            </a:solidFill>
            <a:prstDash val="sysDot"/>
            <a:bevel/>
            <a:headEnd type="none"/>
            <a:tailEnd type="none"/>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a:off x="8174968" y="3339512"/>
            <a:ext cx="398677" cy="311571"/>
          </a:xfrm>
          <a:prstGeom prst="line">
            <a:avLst/>
          </a:prstGeom>
          <a:ln w="38100" cap="sq">
            <a:solidFill>
              <a:schemeClr val="tx1"/>
            </a:solidFill>
            <a:prstDash val="sysDot"/>
            <a:bevel/>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13489814"/>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78BE20"/>
                </a:solidFill>
                <a:effectLst/>
                <a:uLnTx/>
                <a:uFillTx/>
                <a:latin typeface="Calibri Light" panose="020F0302020204030204" pitchFamily="34" charset="0"/>
                <a:ea typeface="+mn-ea"/>
                <a:cs typeface="Calibri Light" panose="020F0302020204030204" pitchFamily="34" charset="0"/>
              </a:rPr>
              <a:t>|</a:t>
            </a:r>
            <a:r>
              <a:rPr kumimoji="0" lang="en-US" sz="1200" b="0" i="0" u="none" strike="noStrike" kern="1200" cap="none" spc="0" normalizeH="0" baseline="0" noProof="0">
                <a:ln>
                  <a:noFill/>
                </a:ln>
                <a:solidFill>
                  <a:srgbClr val="C8C8C8"/>
                </a:solidFill>
                <a:effectLst/>
                <a:uLnTx/>
                <a:uFillTx/>
                <a:latin typeface="Calibri Light" panose="020F0302020204030204" pitchFamily="34" charset="0"/>
                <a:ea typeface="+mn-ea"/>
                <a:cs typeface="Calibri Light" panose="020F0302020204030204" pitchFamily="34" charset="0"/>
              </a:rPr>
              <a:t> </a:t>
            </a:r>
            <a:fld id="{37D409AB-2201-4E18-8A34-C31753AD9B06}" type="slidenum">
              <a:rPr kumimoji="0" lang="en-US" sz="1200" b="0" i="0" u="none" strike="noStrike" kern="1200" cap="none" spc="0" normalizeH="0" baseline="0" noProof="0" smtClean="0">
                <a:ln>
                  <a:noFill/>
                </a:ln>
                <a:solidFill>
                  <a:srgbClr val="53575A"/>
                </a:solidFill>
                <a:effectLst/>
                <a:uLnTx/>
                <a:uFillTx/>
                <a:latin typeface="Calibri Light" panose="020F0302020204030204" pitchFamily="34" charset="0"/>
                <a:ea typeface="+mn-ea"/>
                <a:cs typeface="Calibri Light" panose="020F030202020403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95</a:t>
            </a:fld>
            <a:endParaRPr kumimoji="0" lang="en-US" sz="1200" b="0" i="0" u="none" strike="noStrike" kern="1200" cap="none" spc="0" normalizeH="0" baseline="0" noProof="0" dirty="0">
              <a:ln>
                <a:noFill/>
              </a:ln>
              <a:solidFill>
                <a:srgbClr val="53575A"/>
              </a:solidFill>
              <a:effectLst/>
              <a:uLnTx/>
              <a:uFillTx/>
              <a:latin typeface="Calibri Light" panose="020F0302020204030204" pitchFamily="34" charset="0"/>
              <a:ea typeface="+mn-ea"/>
              <a:cs typeface="Calibri Light" panose="020F0302020204030204" pitchFamily="34" charset="0"/>
            </a:endParaRPr>
          </a:p>
        </p:txBody>
      </p:sp>
      <p:pic>
        <p:nvPicPr>
          <p:cNvPr id="6" name="Picture 5"/>
          <p:cNvPicPr>
            <a:picLocks noChangeAspect="1"/>
          </p:cNvPicPr>
          <p:nvPr/>
        </p:nvPicPr>
        <p:blipFill>
          <a:blip r:embed="rId2"/>
          <a:stretch>
            <a:fillRect/>
          </a:stretch>
        </p:blipFill>
        <p:spPr>
          <a:xfrm>
            <a:off x="1195754" y="60282"/>
            <a:ext cx="9766225" cy="6587085"/>
          </a:xfrm>
          <a:prstGeom prst="rect">
            <a:avLst/>
          </a:prstGeom>
        </p:spPr>
      </p:pic>
    </p:spTree>
    <p:extLst>
      <p:ext uri="{BB962C8B-B14F-4D97-AF65-F5344CB8AC3E}">
        <p14:creationId xmlns:p14="http://schemas.microsoft.com/office/powerpoint/2010/main" val="2583676846"/>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78BE20"/>
                </a:solidFill>
                <a:effectLst/>
                <a:uLnTx/>
                <a:uFillTx/>
                <a:latin typeface="Calibri Light" panose="020F0302020204030204" pitchFamily="34" charset="0"/>
                <a:ea typeface="+mn-ea"/>
                <a:cs typeface="Calibri Light" panose="020F0302020204030204" pitchFamily="34" charset="0"/>
              </a:rPr>
              <a:t>|</a:t>
            </a:r>
            <a:r>
              <a:rPr kumimoji="0" lang="en-US" sz="1200" b="0" i="0" u="none" strike="noStrike" kern="1200" cap="none" spc="0" normalizeH="0" baseline="0" noProof="0">
                <a:ln>
                  <a:noFill/>
                </a:ln>
                <a:solidFill>
                  <a:srgbClr val="C8C8C8"/>
                </a:solidFill>
                <a:effectLst/>
                <a:uLnTx/>
                <a:uFillTx/>
                <a:latin typeface="Calibri Light" panose="020F0302020204030204" pitchFamily="34" charset="0"/>
                <a:ea typeface="+mn-ea"/>
                <a:cs typeface="Calibri Light" panose="020F0302020204030204" pitchFamily="34" charset="0"/>
              </a:rPr>
              <a:t> </a:t>
            </a:r>
            <a:fld id="{37D409AB-2201-4E18-8A34-C31753AD9B06}" type="slidenum">
              <a:rPr kumimoji="0" lang="en-US" sz="1200" b="0" i="0" u="none" strike="noStrike" kern="1200" cap="none" spc="0" normalizeH="0" baseline="0" noProof="0" smtClean="0">
                <a:ln>
                  <a:noFill/>
                </a:ln>
                <a:solidFill>
                  <a:srgbClr val="53575A"/>
                </a:solidFill>
                <a:effectLst/>
                <a:uLnTx/>
                <a:uFillTx/>
                <a:latin typeface="Calibri Light" panose="020F0302020204030204" pitchFamily="34" charset="0"/>
                <a:ea typeface="+mn-ea"/>
                <a:cs typeface="Calibri Light" panose="020F030202020403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96</a:t>
            </a:fld>
            <a:endParaRPr kumimoji="0" lang="en-US" sz="1200" b="0" i="0" u="none" strike="noStrike" kern="1200" cap="none" spc="0" normalizeH="0" baseline="0" noProof="0" dirty="0">
              <a:ln>
                <a:noFill/>
              </a:ln>
              <a:solidFill>
                <a:srgbClr val="53575A"/>
              </a:solidFill>
              <a:effectLst/>
              <a:uLnTx/>
              <a:uFillTx/>
              <a:latin typeface="Calibri Light" panose="020F0302020204030204" pitchFamily="34" charset="0"/>
              <a:ea typeface="+mn-ea"/>
              <a:cs typeface="Calibri Light" panose="020F0302020204030204" pitchFamily="34" charset="0"/>
            </a:endParaRPr>
          </a:p>
        </p:txBody>
      </p:sp>
      <p:pic>
        <p:nvPicPr>
          <p:cNvPr id="7" name="Picture 6"/>
          <p:cNvPicPr>
            <a:picLocks noChangeAspect="1"/>
          </p:cNvPicPr>
          <p:nvPr/>
        </p:nvPicPr>
        <p:blipFill>
          <a:blip r:embed="rId2"/>
          <a:stretch>
            <a:fillRect/>
          </a:stretch>
        </p:blipFill>
        <p:spPr>
          <a:xfrm>
            <a:off x="1163291" y="27674"/>
            <a:ext cx="9831152" cy="6740963"/>
          </a:xfrm>
          <a:prstGeom prst="rect">
            <a:avLst/>
          </a:prstGeom>
        </p:spPr>
      </p:pic>
    </p:spTree>
    <p:extLst>
      <p:ext uri="{BB962C8B-B14F-4D97-AF65-F5344CB8AC3E}">
        <p14:creationId xmlns:p14="http://schemas.microsoft.com/office/powerpoint/2010/main" val="1831721292"/>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601755" y="2636878"/>
            <a:ext cx="6355866" cy="3840122"/>
            <a:chOff x="601755" y="2636878"/>
            <a:chExt cx="6355866" cy="3840122"/>
          </a:xfrm>
        </p:grpSpPr>
        <p:pic>
          <p:nvPicPr>
            <p:cNvPr id="1030" name="Picture 6" descr="C:\Users\cxs8699\AppData\Local\Temp\SNAGHTML6afc755.PNG"/>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l="10729" r="11948"/>
            <a:stretch/>
          </p:blipFill>
          <p:spPr bwMode="auto">
            <a:xfrm>
              <a:off x="601755" y="2636878"/>
              <a:ext cx="6355866" cy="3840122"/>
            </a:xfrm>
            <a:prstGeom prst="rect">
              <a:avLst/>
            </a:prstGeom>
            <a:noFill/>
            <a:extLst>
              <a:ext uri="{909E8E84-426E-40DD-AFC4-6F175D3DCCD1}">
                <a14:hiddenFill xmlns:a14="http://schemas.microsoft.com/office/drawing/2010/main">
                  <a:solidFill>
                    <a:srgbClr val="FFFFFF"/>
                  </a:solidFill>
                </a14:hiddenFill>
              </a:ext>
            </a:extLst>
          </p:spPr>
        </p:pic>
        <p:cxnSp>
          <p:nvCxnSpPr>
            <p:cNvPr id="34" name="Straight Connector 33"/>
            <p:cNvCxnSpPr/>
            <p:nvPr/>
          </p:nvCxnSpPr>
          <p:spPr>
            <a:xfrm flipV="1">
              <a:off x="601755" y="3239660"/>
              <a:ext cx="0" cy="3124199"/>
            </a:xfrm>
            <a:prstGeom prst="line">
              <a:avLst/>
            </a:prstGeom>
            <a:ln w="12700" cap="sq">
              <a:solidFill>
                <a:schemeClr val="bg1">
                  <a:lumMod val="75000"/>
                </a:schemeClr>
              </a:solidFill>
              <a:bevel/>
              <a:headEnd type="none"/>
              <a:tailEnd type="none"/>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V="1">
              <a:off x="6957621" y="3239659"/>
              <a:ext cx="0" cy="3200400"/>
            </a:xfrm>
            <a:prstGeom prst="line">
              <a:avLst/>
            </a:prstGeom>
            <a:ln w="12700" cap="sq">
              <a:solidFill>
                <a:schemeClr val="bg1">
                  <a:lumMod val="75000"/>
                </a:schemeClr>
              </a:solidFill>
              <a:bevel/>
              <a:headEnd type="none"/>
              <a:tailEnd type="none"/>
            </a:ln>
          </p:spPr>
          <p:style>
            <a:lnRef idx="1">
              <a:schemeClr val="accent1"/>
            </a:lnRef>
            <a:fillRef idx="0">
              <a:schemeClr val="accent1"/>
            </a:fillRef>
            <a:effectRef idx="0">
              <a:schemeClr val="accent1"/>
            </a:effectRef>
            <a:fontRef idx="minor">
              <a:schemeClr val="tx1"/>
            </a:fontRef>
          </p:style>
        </p:cxnSp>
      </p:grpSp>
      <p:pic>
        <p:nvPicPr>
          <p:cNvPr id="1032" name="Picture 8" descr="C:\Users\cxs8699\AppData\Local\Temp\SNAGHTML6b0f1ac.PNG"/>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sharpenSoften amount="25000"/>
                    </a14:imgEffect>
                  </a14:imgLayer>
                </a14:imgProps>
              </a:ext>
              <a:ext uri="{28A0092B-C50C-407E-A947-70E740481C1C}">
                <a14:useLocalDpi xmlns:a14="http://schemas.microsoft.com/office/drawing/2010/main" val="0"/>
              </a:ext>
            </a:extLst>
          </a:blip>
          <a:srcRect l="11472" t="8284" r="14255"/>
          <a:stretch/>
        </p:blipFill>
        <p:spPr bwMode="auto">
          <a:xfrm>
            <a:off x="663462" y="1981200"/>
            <a:ext cx="6109036" cy="323369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685800" y="365760"/>
            <a:ext cx="6900841" cy="603504"/>
          </a:xfrm>
        </p:spPr>
        <p:txBody>
          <a:bodyPr vert="horz" lIns="0" tIns="0" rIns="0" bIns="0" rtlCol="0" anchor="t">
            <a:noAutofit/>
          </a:bodyPr>
          <a:lstStyle/>
          <a:p>
            <a:r>
              <a:rPr lang="en-US" sz="3000" dirty="0">
                <a:solidFill>
                  <a:schemeClr val="accent2"/>
                </a:solidFill>
              </a:rPr>
              <a:t>Register for other Humana-led training</a:t>
            </a:r>
          </a:p>
        </p:txBody>
      </p:sp>
      <p:sp>
        <p:nvSpPr>
          <p:cNvPr id="3" name="Slide Number Placeholder 2"/>
          <p:cNvSpPr>
            <a:spLocks noGrp="1"/>
          </p:cNvSpPr>
          <p:nvPr>
            <p:ph type="sldNum" sz="quarter" idx="10"/>
          </p:nvPr>
        </p:nvSpPr>
        <p:spPr/>
        <p:txBody>
          <a:bodyPr/>
          <a:lstStyle/>
          <a:p>
            <a:pPr marL="0" marR="0" lvl="0" indent="0" algn="r" defTabSz="914309"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78BE20"/>
                </a:solidFill>
                <a:effectLst/>
                <a:uLnTx/>
                <a:uFillTx/>
                <a:latin typeface="Calibri Light" panose="020F0302020204030204" pitchFamily="34" charset="0"/>
                <a:ea typeface="+mn-ea"/>
                <a:cs typeface="Calibri Light" panose="020F0302020204030204" pitchFamily="34" charset="0"/>
              </a:rPr>
              <a:t>|</a:t>
            </a:r>
            <a:r>
              <a:rPr kumimoji="0" lang="en-US" sz="1200" b="0" i="0" u="none" strike="noStrike" kern="1200" cap="none" spc="0" normalizeH="0" baseline="0" noProof="0" dirty="0">
                <a:ln>
                  <a:noFill/>
                </a:ln>
                <a:solidFill>
                  <a:srgbClr val="C8C8C8"/>
                </a:solidFill>
                <a:effectLst/>
                <a:uLnTx/>
                <a:uFillTx/>
                <a:latin typeface="Calibri Light" panose="020F0302020204030204" pitchFamily="34" charset="0"/>
                <a:ea typeface="+mn-ea"/>
                <a:cs typeface="Calibri Light" panose="020F0302020204030204" pitchFamily="34" charset="0"/>
              </a:rPr>
              <a:t> </a:t>
            </a:r>
            <a:fld id="{37D409AB-2201-4E18-8A34-C31753AD9B06}" type="slidenum">
              <a:rPr kumimoji="0" lang="en-US" sz="1200" b="0" i="0" u="none" strike="noStrike" kern="1200" cap="none" spc="0" normalizeH="0" baseline="0" noProof="0" smtClean="0">
                <a:ln>
                  <a:noFill/>
                </a:ln>
                <a:solidFill>
                  <a:srgbClr val="53575A"/>
                </a:solidFill>
                <a:effectLst/>
                <a:uLnTx/>
                <a:uFillTx/>
                <a:latin typeface="Calibri Light" panose="020F0302020204030204" pitchFamily="34" charset="0"/>
                <a:ea typeface="+mn-ea"/>
                <a:cs typeface="Calibri Light" panose="020F0302020204030204" pitchFamily="34" charset="0"/>
              </a:rPr>
              <a:pPr marL="0" marR="0" lvl="0" indent="0" algn="r" defTabSz="914309" rtl="0" eaLnBrk="1" fontAlgn="auto" latinLnBrk="0" hangingPunct="1">
                <a:lnSpc>
                  <a:spcPct val="100000"/>
                </a:lnSpc>
                <a:spcBef>
                  <a:spcPts val="0"/>
                </a:spcBef>
                <a:spcAft>
                  <a:spcPts val="0"/>
                </a:spcAft>
                <a:buClrTx/>
                <a:buSzTx/>
                <a:buFontTx/>
                <a:buNone/>
                <a:tabLst/>
                <a:defRPr/>
              </a:pPr>
              <a:t>97</a:t>
            </a:fld>
            <a:endParaRPr kumimoji="0" lang="en-US" sz="1200" b="0" i="0" u="none" strike="noStrike" kern="1200" cap="none" spc="0" normalizeH="0" baseline="0" noProof="0" dirty="0">
              <a:ln>
                <a:noFill/>
              </a:ln>
              <a:solidFill>
                <a:srgbClr val="53575A"/>
              </a:solidFill>
              <a:effectLst/>
              <a:uLnTx/>
              <a:uFillTx/>
              <a:latin typeface="Calibri Light" panose="020F0302020204030204" pitchFamily="34" charset="0"/>
              <a:ea typeface="+mn-ea"/>
              <a:cs typeface="Calibri Light" panose="020F0302020204030204" pitchFamily="34" charset="0"/>
            </a:endParaRPr>
          </a:p>
        </p:txBody>
      </p:sp>
      <p:cxnSp>
        <p:nvCxnSpPr>
          <p:cNvPr id="20" name="Straight Connector 19"/>
          <p:cNvCxnSpPr/>
          <p:nvPr/>
        </p:nvCxnSpPr>
        <p:spPr>
          <a:xfrm flipV="1">
            <a:off x="601755" y="1981201"/>
            <a:ext cx="0" cy="3124199"/>
          </a:xfrm>
          <a:prstGeom prst="line">
            <a:avLst/>
          </a:prstGeom>
          <a:ln w="12700" cap="sq">
            <a:solidFill>
              <a:schemeClr val="bg1">
                <a:lumMod val="75000"/>
              </a:schemeClr>
            </a:solidFill>
            <a:bevel/>
            <a:headEnd type="none"/>
            <a:tailEnd type="none"/>
          </a:ln>
        </p:spPr>
        <p:style>
          <a:lnRef idx="1">
            <a:schemeClr val="accent1"/>
          </a:lnRef>
          <a:fillRef idx="0">
            <a:schemeClr val="accent1"/>
          </a:fillRef>
          <a:effectRef idx="0">
            <a:schemeClr val="accent1"/>
          </a:effectRef>
          <a:fontRef idx="minor">
            <a:schemeClr val="tx1"/>
          </a:fontRef>
        </p:style>
      </p:cxnSp>
      <p:sp>
        <p:nvSpPr>
          <p:cNvPr id="23" name="Rectangular Callout 22"/>
          <p:cNvSpPr/>
          <p:nvPr/>
        </p:nvSpPr>
        <p:spPr>
          <a:xfrm>
            <a:off x="533400" y="1002203"/>
            <a:ext cx="5613015" cy="841382"/>
          </a:xfrm>
          <a:prstGeom prst="wedgeRectCallout">
            <a:avLst>
              <a:gd name="adj1" fmla="val -45313"/>
              <a:gd name="adj2" fmla="val -48424"/>
            </a:avLst>
          </a:prstGeom>
          <a:solidFill>
            <a:srgbClr val="FFFFFF"/>
          </a:solidFill>
          <a:ln w="25400" cap="flat" cmpd="sng" algn="ctr">
            <a:noFill/>
            <a:prstDash val="solid"/>
          </a:ln>
          <a:effectLst/>
        </p:spPr>
        <p:txBody>
          <a:bodyPr lIns="18288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53575A"/>
                </a:solidFill>
                <a:effectLst/>
                <a:uLnTx/>
                <a:uFillTx/>
                <a:latin typeface="Calibri"/>
                <a:ea typeface="+mn-ea"/>
                <a:cs typeface="+mn-cs"/>
              </a:rPr>
              <a:t>A link to additional Humana-led training opportunities is in the Humana Payer Space, under the “Resources” tab.</a:t>
            </a:r>
          </a:p>
        </p:txBody>
      </p:sp>
      <p:sp>
        <p:nvSpPr>
          <p:cNvPr id="30" name="Rounded Rectangle 29"/>
          <p:cNvSpPr/>
          <p:nvPr/>
        </p:nvSpPr>
        <p:spPr>
          <a:xfrm>
            <a:off x="855104" y="5799844"/>
            <a:ext cx="5393295" cy="580132"/>
          </a:xfrm>
          <a:prstGeom prst="roundRect">
            <a:avLst/>
          </a:prstGeom>
          <a:noFill/>
          <a:ln w="28575" cap="flat" cmpd="sng" algn="ctr">
            <a:solidFill>
              <a:srgbClr val="AA005F"/>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a:ln>
                <a:noFill/>
              </a:ln>
              <a:solidFill>
                <a:srgbClr val="FFFFFF"/>
              </a:solidFill>
              <a:effectLst/>
              <a:uLnTx/>
              <a:uFillTx/>
              <a:latin typeface="Calibri" panose="020F0502020204030204"/>
              <a:ea typeface="+mn-ea"/>
              <a:cs typeface="+mn-cs"/>
            </a:endParaRPr>
          </a:p>
        </p:txBody>
      </p:sp>
      <p:cxnSp>
        <p:nvCxnSpPr>
          <p:cNvPr id="40" name="Straight Connector 39"/>
          <p:cNvCxnSpPr/>
          <p:nvPr/>
        </p:nvCxnSpPr>
        <p:spPr>
          <a:xfrm flipH="1">
            <a:off x="601755" y="1981200"/>
            <a:ext cx="6344618" cy="0"/>
          </a:xfrm>
          <a:prstGeom prst="line">
            <a:avLst/>
          </a:prstGeom>
          <a:ln w="12700" cap="sq">
            <a:solidFill>
              <a:schemeClr val="bg1">
                <a:lumMod val="75000"/>
              </a:schemeClr>
            </a:solidFill>
            <a:bevel/>
            <a:headEnd type="none"/>
            <a:tailEnd type="none"/>
          </a:ln>
        </p:spPr>
        <p:style>
          <a:lnRef idx="1">
            <a:schemeClr val="accent1"/>
          </a:lnRef>
          <a:fillRef idx="0">
            <a:schemeClr val="accent1"/>
          </a:fillRef>
          <a:effectRef idx="0">
            <a:schemeClr val="accent1"/>
          </a:effectRef>
          <a:fontRef idx="minor">
            <a:schemeClr val="tx1"/>
          </a:fontRef>
        </p:style>
      </p:cxnSp>
      <p:grpSp>
        <p:nvGrpSpPr>
          <p:cNvPr id="4" name="Group 3"/>
          <p:cNvGrpSpPr/>
          <p:nvPr/>
        </p:nvGrpSpPr>
        <p:grpSpPr>
          <a:xfrm>
            <a:off x="7163437" y="381000"/>
            <a:ext cx="4731237" cy="5053964"/>
            <a:chOff x="7131492" y="1165363"/>
            <a:chExt cx="4731237" cy="5053964"/>
          </a:xfrm>
        </p:grpSpPr>
        <p:pic>
          <p:nvPicPr>
            <p:cNvPr id="14" name="Picture 13"/>
            <p:cNvPicPr>
              <a:picLocks noChangeAspect="1"/>
            </p:cNvPicPr>
            <p:nvPr/>
          </p:nvPicPr>
          <p:blipFill rotWithShape="1">
            <a:blip r:embed="rId7">
              <a:extLst>
                <a:ext uri="{BEBA8EAE-BF5A-486C-A8C5-ECC9F3942E4B}">
                  <a14:imgProps xmlns:a14="http://schemas.microsoft.com/office/drawing/2010/main">
                    <a14:imgLayer r:embed="rId8">
                      <a14:imgEffect>
                        <a14:sharpenSoften amount="25000"/>
                      </a14:imgEffect>
                    </a14:imgLayer>
                  </a14:imgProps>
                </a:ext>
                <a:ext uri="{28A0092B-C50C-407E-A947-70E740481C1C}">
                  <a14:useLocalDpi xmlns:a14="http://schemas.microsoft.com/office/drawing/2010/main" val="0"/>
                </a:ext>
              </a:extLst>
            </a:blip>
            <a:srcRect r="33222"/>
            <a:stretch/>
          </p:blipFill>
          <p:spPr>
            <a:xfrm>
              <a:off x="7131493" y="1165363"/>
              <a:ext cx="4731235" cy="5053964"/>
            </a:xfrm>
            <a:prstGeom prst="rect">
              <a:avLst/>
            </a:prstGeom>
          </p:spPr>
        </p:pic>
        <p:cxnSp>
          <p:nvCxnSpPr>
            <p:cNvPr id="17" name="Straight Connector 16"/>
            <p:cNvCxnSpPr/>
            <p:nvPr/>
          </p:nvCxnSpPr>
          <p:spPr>
            <a:xfrm flipV="1">
              <a:off x="7131493" y="1194903"/>
              <a:ext cx="0" cy="4901098"/>
            </a:xfrm>
            <a:prstGeom prst="line">
              <a:avLst/>
            </a:prstGeom>
            <a:ln w="12700" cap="sq">
              <a:solidFill>
                <a:schemeClr val="bg1">
                  <a:lumMod val="75000"/>
                </a:schemeClr>
              </a:solidFill>
              <a:beve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V="1">
              <a:off x="11862728" y="1194903"/>
              <a:ext cx="0" cy="4930637"/>
            </a:xfrm>
            <a:prstGeom prst="line">
              <a:avLst/>
            </a:prstGeom>
            <a:ln w="12700" cap="sq">
              <a:solidFill>
                <a:schemeClr val="bg1">
                  <a:lumMod val="75000"/>
                </a:schemeClr>
              </a:solidFill>
              <a:beve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flipH="1">
              <a:off x="7131492" y="1194903"/>
              <a:ext cx="4731237" cy="0"/>
            </a:xfrm>
            <a:prstGeom prst="line">
              <a:avLst/>
            </a:prstGeom>
            <a:ln w="12700" cap="sq">
              <a:solidFill>
                <a:schemeClr val="bg1">
                  <a:lumMod val="75000"/>
                </a:schemeClr>
              </a:solidFill>
              <a:bevel/>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55" name="Group 54"/>
          <p:cNvGrpSpPr/>
          <p:nvPr/>
        </p:nvGrpSpPr>
        <p:grpSpPr>
          <a:xfrm>
            <a:off x="7282954" y="5638800"/>
            <a:ext cx="4114799" cy="863601"/>
            <a:chOff x="3817163" y="5449516"/>
            <a:chExt cx="4114799" cy="863601"/>
          </a:xfrm>
        </p:grpSpPr>
        <p:grpSp>
          <p:nvGrpSpPr>
            <p:cNvPr id="56" name="Group 55" title="Info Call Out">
              <a:extLst>
                <a:ext uri="{FF2B5EF4-FFF2-40B4-BE49-F238E27FC236}">
                  <a16:creationId xmlns:a16="http://schemas.microsoft.com/office/drawing/2014/main" id="{31DB7930-D9BD-0647-836A-493134D6FD39}"/>
                </a:ext>
              </a:extLst>
            </p:cNvPr>
            <p:cNvGrpSpPr/>
            <p:nvPr/>
          </p:nvGrpSpPr>
          <p:grpSpPr>
            <a:xfrm>
              <a:off x="3817163" y="5449516"/>
              <a:ext cx="4114799" cy="863601"/>
              <a:chOff x="-2743199" y="3695700"/>
              <a:chExt cx="9432187" cy="1295401"/>
            </a:xfrm>
          </p:grpSpPr>
          <p:sp>
            <p:nvSpPr>
              <p:cNvPr id="60" name="Process 5">
                <a:extLst>
                  <a:ext uri="{FF2B5EF4-FFF2-40B4-BE49-F238E27FC236}">
                    <a16:creationId xmlns:a16="http://schemas.microsoft.com/office/drawing/2014/main" id="{29AB8825-6AA9-1947-B158-653C8E989F11}"/>
                  </a:ext>
                </a:extLst>
              </p:cNvPr>
              <p:cNvSpPr/>
              <p:nvPr/>
            </p:nvSpPr>
            <p:spPr>
              <a:xfrm>
                <a:off x="-2743199" y="3695700"/>
                <a:ext cx="2121926" cy="1295401"/>
              </a:xfrm>
              <a:prstGeom prst="flowChartProcess">
                <a:avLst/>
              </a:prstGeom>
              <a:solidFill>
                <a:schemeClr val="accent6"/>
              </a:solid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53575A"/>
                  </a:solidFill>
                  <a:effectLst/>
                  <a:uLnTx/>
                  <a:uFillTx/>
                  <a:latin typeface="Calibri" panose="020F0502020204030204"/>
                  <a:ea typeface="+mn-ea"/>
                  <a:cs typeface="+mn-cs"/>
                </a:endParaRPr>
              </a:p>
            </p:txBody>
          </p:sp>
          <p:sp>
            <p:nvSpPr>
              <p:cNvPr id="61" name="Process 7">
                <a:extLst>
                  <a:ext uri="{FF2B5EF4-FFF2-40B4-BE49-F238E27FC236}">
                    <a16:creationId xmlns:a16="http://schemas.microsoft.com/office/drawing/2014/main" id="{F07B2F3C-9FE7-344E-8CFC-B1868A36DA53}"/>
                  </a:ext>
                </a:extLst>
              </p:cNvPr>
              <p:cNvSpPr/>
              <p:nvPr/>
            </p:nvSpPr>
            <p:spPr>
              <a:xfrm>
                <a:off x="-621273" y="3695700"/>
                <a:ext cx="7310261" cy="1295400"/>
              </a:xfrm>
              <a:prstGeom prst="flowChartProcess">
                <a:avLst/>
              </a:prstGeom>
              <a:solidFill>
                <a:schemeClr val="bg2"/>
              </a:solid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0" rIns="121920" bIns="0" numCol="1" spcCol="0" rtlCol="0" fromWordArt="0" anchor="ctr" anchorCtr="0" forceAA="0" compatLnSpc="1">
                <a:prstTxWarp prst="textNoShape">
                  <a:avLst/>
                </a:prstTxWarp>
                <a:noAutofit/>
              </a:bodyPr>
              <a:lstStyle/>
              <a:p>
                <a:pPr marL="0" marR="0" lvl="1" indent="0" algn="l" defTabSz="914309"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53575A"/>
                    </a:solidFill>
                    <a:effectLst/>
                    <a:uLnTx/>
                    <a:uFillTx/>
                    <a:latin typeface="Calibri" panose="020F0502020204030204"/>
                    <a:ea typeface="+mn-ea"/>
                    <a:cs typeface="+mn-cs"/>
                  </a:rPr>
                  <a:t>Or go directly to the webinar list at </a:t>
                </a:r>
                <a:r>
                  <a:rPr kumimoji="0" lang="en-US" sz="1600" b="0" i="0" u="none" strike="noStrike" kern="1200" cap="none" spc="0" normalizeH="0" baseline="0" noProof="0" dirty="0">
                    <a:ln>
                      <a:noFill/>
                    </a:ln>
                    <a:solidFill>
                      <a:srgbClr val="53575A"/>
                    </a:solidFill>
                    <a:effectLst/>
                    <a:uLnTx/>
                    <a:uFillTx/>
                    <a:latin typeface="Calibri" panose="020F0502020204030204"/>
                    <a:ea typeface="+mn-ea"/>
                    <a:cs typeface="+mn-cs"/>
                    <a:hlinkClick r:id="rId9"/>
                  </a:rPr>
                  <a:t>Humana.com/ProviderWebinars</a:t>
                </a:r>
                <a:r>
                  <a:rPr kumimoji="0" lang="en-US" sz="1600" b="0" i="0" u="none" strike="noStrike" kern="1200" cap="none" spc="0" normalizeH="0" baseline="0" noProof="0" dirty="0">
                    <a:ln>
                      <a:noFill/>
                    </a:ln>
                    <a:solidFill>
                      <a:srgbClr val="53575A"/>
                    </a:solidFill>
                    <a:effectLst/>
                    <a:uLnTx/>
                    <a:uFillTx/>
                    <a:latin typeface="Calibri" panose="020F0502020204030204"/>
                    <a:ea typeface="+mn-ea"/>
                    <a:cs typeface="+mn-cs"/>
                  </a:rPr>
                  <a:t>.</a:t>
                </a:r>
              </a:p>
            </p:txBody>
          </p:sp>
        </p:grpSp>
        <p:grpSp>
          <p:nvGrpSpPr>
            <p:cNvPr id="57" name="Group 495" title="Like icon"/>
            <p:cNvGrpSpPr>
              <a:grpSpLocks noChangeAspect="1"/>
            </p:cNvGrpSpPr>
            <p:nvPr/>
          </p:nvGrpSpPr>
          <p:grpSpPr bwMode="auto">
            <a:xfrm>
              <a:off x="3955034" y="5572384"/>
              <a:ext cx="626533" cy="602191"/>
              <a:chOff x="4566" y="5577"/>
              <a:chExt cx="592" cy="569"/>
            </a:xfrm>
            <a:solidFill>
              <a:schemeClr val="bg2"/>
            </a:solidFill>
          </p:grpSpPr>
          <p:sp>
            <p:nvSpPr>
              <p:cNvPr id="58" name="Freeform 496"/>
              <p:cNvSpPr>
                <a:spLocks noEditPoints="1"/>
              </p:cNvSpPr>
              <p:nvPr/>
            </p:nvSpPr>
            <p:spPr bwMode="auto">
              <a:xfrm>
                <a:off x="4744" y="5577"/>
                <a:ext cx="414" cy="569"/>
              </a:xfrm>
              <a:custGeom>
                <a:avLst/>
                <a:gdLst>
                  <a:gd name="T0" fmla="*/ 73 w 139"/>
                  <a:gd name="T1" fmla="*/ 191 h 191"/>
                  <a:gd name="T2" fmla="*/ 71 w 139"/>
                  <a:gd name="T3" fmla="*/ 191 h 191"/>
                  <a:gd name="T4" fmla="*/ 1 w 139"/>
                  <a:gd name="T5" fmla="*/ 168 h 191"/>
                  <a:gd name="T6" fmla="*/ 0 w 139"/>
                  <a:gd name="T7" fmla="*/ 166 h 191"/>
                  <a:gd name="T8" fmla="*/ 0 w 139"/>
                  <a:gd name="T9" fmla="*/ 84 h 191"/>
                  <a:gd name="T10" fmla="*/ 1 w 139"/>
                  <a:gd name="T11" fmla="*/ 81 h 191"/>
                  <a:gd name="T12" fmla="*/ 55 w 139"/>
                  <a:gd name="T13" fmla="*/ 11 h 191"/>
                  <a:gd name="T14" fmla="*/ 71 w 139"/>
                  <a:gd name="T15" fmla="*/ 2 h 191"/>
                  <a:gd name="T16" fmla="*/ 86 w 139"/>
                  <a:gd name="T17" fmla="*/ 39 h 191"/>
                  <a:gd name="T18" fmla="*/ 75 w 139"/>
                  <a:gd name="T19" fmla="*/ 68 h 191"/>
                  <a:gd name="T20" fmla="*/ 120 w 139"/>
                  <a:gd name="T21" fmla="*/ 68 h 191"/>
                  <a:gd name="T22" fmla="*/ 139 w 139"/>
                  <a:gd name="T23" fmla="*/ 86 h 191"/>
                  <a:gd name="T24" fmla="*/ 132 w 139"/>
                  <a:gd name="T25" fmla="*/ 99 h 191"/>
                  <a:gd name="T26" fmla="*/ 139 w 139"/>
                  <a:gd name="T27" fmla="*/ 113 h 191"/>
                  <a:gd name="T28" fmla="*/ 132 w 139"/>
                  <a:gd name="T29" fmla="*/ 127 h 191"/>
                  <a:gd name="T30" fmla="*/ 139 w 139"/>
                  <a:gd name="T31" fmla="*/ 140 h 191"/>
                  <a:gd name="T32" fmla="*/ 131 w 139"/>
                  <a:gd name="T33" fmla="*/ 155 h 191"/>
                  <a:gd name="T34" fmla="*/ 131 w 139"/>
                  <a:gd name="T35" fmla="*/ 155 h 191"/>
                  <a:gd name="T36" fmla="*/ 137 w 139"/>
                  <a:gd name="T37" fmla="*/ 169 h 191"/>
                  <a:gd name="T38" fmla="*/ 73 w 139"/>
                  <a:gd name="T39" fmla="*/ 191 h 191"/>
                  <a:gd name="T40" fmla="*/ 8 w 139"/>
                  <a:gd name="T41" fmla="*/ 165 h 191"/>
                  <a:gd name="T42" fmla="*/ 71 w 139"/>
                  <a:gd name="T43" fmla="*/ 184 h 191"/>
                  <a:gd name="T44" fmla="*/ 73 w 139"/>
                  <a:gd name="T45" fmla="*/ 184 h 191"/>
                  <a:gd name="T46" fmla="*/ 129 w 139"/>
                  <a:gd name="T47" fmla="*/ 168 h 191"/>
                  <a:gd name="T48" fmla="*/ 126 w 139"/>
                  <a:gd name="T49" fmla="*/ 161 h 191"/>
                  <a:gd name="T50" fmla="*/ 120 w 139"/>
                  <a:gd name="T51" fmla="*/ 158 h 191"/>
                  <a:gd name="T52" fmla="*/ 116 w 139"/>
                  <a:gd name="T53" fmla="*/ 154 h 191"/>
                  <a:gd name="T54" fmla="*/ 120 w 139"/>
                  <a:gd name="T55" fmla="*/ 150 h 191"/>
                  <a:gd name="T56" fmla="*/ 131 w 139"/>
                  <a:gd name="T57" fmla="*/ 140 h 191"/>
                  <a:gd name="T58" fmla="*/ 120 w 139"/>
                  <a:gd name="T59" fmla="*/ 131 h 191"/>
                  <a:gd name="T60" fmla="*/ 116 w 139"/>
                  <a:gd name="T61" fmla="*/ 127 h 191"/>
                  <a:gd name="T62" fmla="*/ 120 w 139"/>
                  <a:gd name="T63" fmla="*/ 123 h 191"/>
                  <a:gd name="T64" fmla="*/ 131 w 139"/>
                  <a:gd name="T65" fmla="*/ 113 h 191"/>
                  <a:gd name="T66" fmla="*/ 120 w 139"/>
                  <a:gd name="T67" fmla="*/ 103 h 191"/>
                  <a:gd name="T68" fmla="*/ 116 w 139"/>
                  <a:gd name="T69" fmla="*/ 99 h 191"/>
                  <a:gd name="T70" fmla="*/ 120 w 139"/>
                  <a:gd name="T71" fmla="*/ 96 h 191"/>
                  <a:gd name="T72" fmla="*/ 131 w 139"/>
                  <a:gd name="T73" fmla="*/ 86 h 191"/>
                  <a:gd name="T74" fmla="*/ 120 w 139"/>
                  <a:gd name="T75" fmla="*/ 76 h 191"/>
                  <a:gd name="T76" fmla="*/ 69 w 139"/>
                  <a:gd name="T77" fmla="*/ 76 h 191"/>
                  <a:gd name="T78" fmla="*/ 66 w 139"/>
                  <a:gd name="T79" fmla="*/ 74 h 191"/>
                  <a:gd name="T80" fmla="*/ 65 w 139"/>
                  <a:gd name="T81" fmla="*/ 70 h 191"/>
                  <a:gd name="T82" fmla="*/ 78 w 139"/>
                  <a:gd name="T83" fmla="*/ 37 h 191"/>
                  <a:gd name="T84" fmla="*/ 69 w 139"/>
                  <a:gd name="T85" fmla="*/ 10 h 191"/>
                  <a:gd name="T86" fmla="*/ 62 w 139"/>
                  <a:gd name="T87" fmla="*/ 13 h 191"/>
                  <a:gd name="T88" fmla="*/ 8 w 139"/>
                  <a:gd name="T89" fmla="*/ 85 h 191"/>
                  <a:gd name="T90" fmla="*/ 8 w 139"/>
                  <a:gd name="T91" fmla="*/ 165 h 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39" h="191">
                    <a:moveTo>
                      <a:pt x="73" y="191"/>
                    </a:moveTo>
                    <a:cubicBezTo>
                      <a:pt x="72" y="191"/>
                      <a:pt x="71" y="191"/>
                      <a:pt x="71" y="191"/>
                    </a:cubicBezTo>
                    <a:cubicBezTo>
                      <a:pt x="14" y="191"/>
                      <a:pt x="1" y="169"/>
                      <a:pt x="1" y="168"/>
                    </a:cubicBezTo>
                    <a:cubicBezTo>
                      <a:pt x="0" y="168"/>
                      <a:pt x="0" y="167"/>
                      <a:pt x="0" y="166"/>
                    </a:cubicBezTo>
                    <a:cubicBezTo>
                      <a:pt x="0" y="84"/>
                      <a:pt x="0" y="84"/>
                      <a:pt x="0" y="84"/>
                    </a:cubicBezTo>
                    <a:cubicBezTo>
                      <a:pt x="0" y="82"/>
                      <a:pt x="1" y="81"/>
                      <a:pt x="1" y="81"/>
                    </a:cubicBezTo>
                    <a:cubicBezTo>
                      <a:pt x="2" y="80"/>
                      <a:pt x="42" y="47"/>
                      <a:pt x="55" y="11"/>
                    </a:cubicBezTo>
                    <a:cubicBezTo>
                      <a:pt x="57" y="4"/>
                      <a:pt x="64" y="0"/>
                      <a:pt x="71" y="2"/>
                    </a:cubicBezTo>
                    <a:cubicBezTo>
                      <a:pt x="82" y="6"/>
                      <a:pt x="90" y="19"/>
                      <a:pt x="86" y="39"/>
                    </a:cubicBezTo>
                    <a:cubicBezTo>
                      <a:pt x="84" y="47"/>
                      <a:pt x="79" y="58"/>
                      <a:pt x="75" y="68"/>
                    </a:cubicBezTo>
                    <a:cubicBezTo>
                      <a:pt x="120" y="68"/>
                      <a:pt x="120" y="68"/>
                      <a:pt x="120" y="68"/>
                    </a:cubicBezTo>
                    <a:cubicBezTo>
                      <a:pt x="130" y="68"/>
                      <a:pt x="139" y="76"/>
                      <a:pt x="139" y="86"/>
                    </a:cubicBezTo>
                    <a:cubicBezTo>
                      <a:pt x="139" y="91"/>
                      <a:pt x="136" y="96"/>
                      <a:pt x="132" y="99"/>
                    </a:cubicBezTo>
                    <a:cubicBezTo>
                      <a:pt x="136" y="103"/>
                      <a:pt x="139" y="108"/>
                      <a:pt x="139" y="113"/>
                    </a:cubicBezTo>
                    <a:cubicBezTo>
                      <a:pt x="139" y="119"/>
                      <a:pt x="136" y="124"/>
                      <a:pt x="132" y="127"/>
                    </a:cubicBezTo>
                    <a:cubicBezTo>
                      <a:pt x="136" y="130"/>
                      <a:pt x="139" y="135"/>
                      <a:pt x="139" y="140"/>
                    </a:cubicBezTo>
                    <a:cubicBezTo>
                      <a:pt x="139" y="146"/>
                      <a:pt x="136" y="152"/>
                      <a:pt x="131" y="155"/>
                    </a:cubicBezTo>
                    <a:cubicBezTo>
                      <a:pt x="131" y="155"/>
                      <a:pt x="131" y="155"/>
                      <a:pt x="131" y="155"/>
                    </a:cubicBezTo>
                    <a:cubicBezTo>
                      <a:pt x="135" y="159"/>
                      <a:pt x="137" y="164"/>
                      <a:pt x="137" y="169"/>
                    </a:cubicBezTo>
                    <a:cubicBezTo>
                      <a:pt x="136" y="177"/>
                      <a:pt x="127" y="191"/>
                      <a:pt x="73" y="191"/>
                    </a:cubicBezTo>
                    <a:close/>
                    <a:moveTo>
                      <a:pt x="8" y="165"/>
                    </a:moveTo>
                    <a:cubicBezTo>
                      <a:pt x="10" y="169"/>
                      <a:pt x="25" y="183"/>
                      <a:pt x="71" y="184"/>
                    </a:cubicBezTo>
                    <a:cubicBezTo>
                      <a:pt x="72" y="184"/>
                      <a:pt x="72" y="184"/>
                      <a:pt x="73" y="184"/>
                    </a:cubicBezTo>
                    <a:cubicBezTo>
                      <a:pt x="127" y="184"/>
                      <a:pt x="129" y="170"/>
                      <a:pt x="129" y="168"/>
                    </a:cubicBezTo>
                    <a:cubicBezTo>
                      <a:pt x="129" y="166"/>
                      <a:pt x="128" y="163"/>
                      <a:pt x="126" y="161"/>
                    </a:cubicBezTo>
                    <a:cubicBezTo>
                      <a:pt x="124" y="159"/>
                      <a:pt x="122" y="158"/>
                      <a:pt x="120" y="158"/>
                    </a:cubicBezTo>
                    <a:cubicBezTo>
                      <a:pt x="118" y="158"/>
                      <a:pt x="116" y="156"/>
                      <a:pt x="116" y="154"/>
                    </a:cubicBezTo>
                    <a:cubicBezTo>
                      <a:pt x="116" y="152"/>
                      <a:pt x="118" y="150"/>
                      <a:pt x="120" y="150"/>
                    </a:cubicBezTo>
                    <a:cubicBezTo>
                      <a:pt x="126" y="150"/>
                      <a:pt x="131" y="146"/>
                      <a:pt x="131" y="140"/>
                    </a:cubicBezTo>
                    <a:cubicBezTo>
                      <a:pt x="131" y="135"/>
                      <a:pt x="126" y="131"/>
                      <a:pt x="120" y="131"/>
                    </a:cubicBezTo>
                    <a:cubicBezTo>
                      <a:pt x="118" y="131"/>
                      <a:pt x="116" y="129"/>
                      <a:pt x="116" y="127"/>
                    </a:cubicBezTo>
                    <a:cubicBezTo>
                      <a:pt x="116" y="125"/>
                      <a:pt x="118" y="123"/>
                      <a:pt x="120" y="123"/>
                    </a:cubicBezTo>
                    <a:cubicBezTo>
                      <a:pt x="126" y="123"/>
                      <a:pt x="131" y="119"/>
                      <a:pt x="131" y="113"/>
                    </a:cubicBezTo>
                    <a:cubicBezTo>
                      <a:pt x="131" y="108"/>
                      <a:pt x="126" y="103"/>
                      <a:pt x="120" y="103"/>
                    </a:cubicBezTo>
                    <a:cubicBezTo>
                      <a:pt x="118" y="103"/>
                      <a:pt x="116" y="101"/>
                      <a:pt x="116" y="99"/>
                    </a:cubicBezTo>
                    <a:cubicBezTo>
                      <a:pt x="116" y="97"/>
                      <a:pt x="118" y="96"/>
                      <a:pt x="120" y="96"/>
                    </a:cubicBezTo>
                    <a:cubicBezTo>
                      <a:pt x="126" y="96"/>
                      <a:pt x="131" y="91"/>
                      <a:pt x="131" y="86"/>
                    </a:cubicBezTo>
                    <a:cubicBezTo>
                      <a:pt x="131" y="80"/>
                      <a:pt x="126" y="76"/>
                      <a:pt x="120" y="76"/>
                    </a:cubicBezTo>
                    <a:cubicBezTo>
                      <a:pt x="69" y="76"/>
                      <a:pt x="69" y="76"/>
                      <a:pt x="69" y="76"/>
                    </a:cubicBezTo>
                    <a:cubicBezTo>
                      <a:pt x="68" y="76"/>
                      <a:pt x="66" y="75"/>
                      <a:pt x="66" y="74"/>
                    </a:cubicBezTo>
                    <a:cubicBezTo>
                      <a:pt x="65" y="73"/>
                      <a:pt x="65" y="72"/>
                      <a:pt x="65" y="70"/>
                    </a:cubicBezTo>
                    <a:cubicBezTo>
                      <a:pt x="70" y="60"/>
                      <a:pt x="76" y="46"/>
                      <a:pt x="78" y="37"/>
                    </a:cubicBezTo>
                    <a:cubicBezTo>
                      <a:pt x="82" y="20"/>
                      <a:pt x="75" y="11"/>
                      <a:pt x="69" y="10"/>
                    </a:cubicBezTo>
                    <a:cubicBezTo>
                      <a:pt x="67" y="9"/>
                      <a:pt x="63" y="9"/>
                      <a:pt x="62" y="13"/>
                    </a:cubicBezTo>
                    <a:cubicBezTo>
                      <a:pt x="50" y="48"/>
                      <a:pt x="15" y="79"/>
                      <a:pt x="8" y="85"/>
                    </a:cubicBezTo>
                    <a:lnTo>
                      <a:pt x="8" y="16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30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53575A"/>
                  </a:solidFill>
                  <a:effectLst/>
                  <a:uLnTx/>
                  <a:uFillTx/>
                  <a:latin typeface="Calibri" panose="020F0502020204030204"/>
                  <a:ea typeface="+mn-ea"/>
                  <a:cs typeface="+mn-cs"/>
                </a:endParaRPr>
              </a:p>
            </p:txBody>
          </p:sp>
          <p:sp>
            <p:nvSpPr>
              <p:cNvPr id="59" name="Freeform 497"/>
              <p:cNvSpPr>
                <a:spLocks noEditPoints="1"/>
              </p:cNvSpPr>
              <p:nvPr/>
            </p:nvSpPr>
            <p:spPr bwMode="auto">
              <a:xfrm>
                <a:off x="4566" y="5818"/>
                <a:ext cx="155" cy="271"/>
              </a:xfrm>
              <a:custGeom>
                <a:avLst/>
                <a:gdLst>
                  <a:gd name="T0" fmla="*/ 44 w 52"/>
                  <a:gd name="T1" fmla="*/ 91 h 91"/>
                  <a:gd name="T2" fmla="*/ 9 w 52"/>
                  <a:gd name="T3" fmla="*/ 91 h 91"/>
                  <a:gd name="T4" fmla="*/ 0 w 52"/>
                  <a:gd name="T5" fmla="*/ 83 h 91"/>
                  <a:gd name="T6" fmla="*/ 0 w 52"/>
                  <a:gd name="T7" fmla="*/ 8 h 91"/>
                  <a:gd name="T8" fmla="*/ 9 w 52"/>
                  <a:gd name="T9" fmla="*/ 0 h 91"/>
                  <a:gd name="T10" fmla="*/ 44 w 52"/>
                  <a:gd name="T11" fmla="*/ 0 h 91"/>
                  <a:gd name="T12" fmla="*/ 52 w 52"/>
                  <a:gd name="T13" fmla="*/ 8 h 91"/>
                  <a:gd name="T14" fmla="*/ 52 w 52"/>
                  <a:gd name="T15" fmla="*/ 83 h 91"/>
                  <a:gd name="T16" fmla="*/ 44 w 52"/>
                  <a:gd name="T17" fmla="*/ 91 h 91"/>
                  <a:gd name="T18" fmla="*/ 9 w 52"/>
                  <a:gd name="T19" fmla="*/ 8 h 91"/>
                  <a:gd name="T20" fmla="*/ 8 w 52"/>
                  <a:gd name="T21" fmla="*/ 8 h 91"/>
                  <a:gd name="T22" fmla="*/ 8 w 52"/>
                  <a:gd name="T23" fmla="*/ 83 h 91"/>
                  <a:gd name="T24" fmla="*/ 9 w 52"/>
                  <a:gd name="T25" fmla="*/ 83 h 91"/>
                  <a:gd name="T26" fmla="*/ 44 w 52"/>
                  <a:gd name="T27" fmla="*/ 83 h 91"/>
                  <a:gd name="T28" fmla="*/ 44 w 52"/>
                  <a:gd name="T29" fmla="*/ 83 h 91"/>
                  <a:gd name="T30" fmla="*/ 44 w 52"/>
                  <a:gd name="T31" fmla="*/ 8 h 91"/>
                  <a:gd name="T32" fmla="*/ 44 w 52"/>
                  <a:gd name="T33" fmla="*/ 8 h 91"/>
                  <a:gd name="T34" fmla="*/ 9 w 52"/>
                  <a:gd name="T35" fmla="*/ 8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2" h="91">
                    <a:moveTo>
                      <a:pt x="44" y="91"/>
                    </a:moveTo>
                    <a:cubicBezTo>
                      <a:pt x="9" y="91"/>
                      <a:pt x="9" y="91"/>
                      <a:pt x="9" y="91"/>
                    </a:cubicBezTo>
                    <a:cubicBezTo>
                      <a:pt x="4" y="91"/>
                      <a:pt x="0" y="87"/>
                      <a:pt x="0" y="83"/>
                    </a:cubicBezTo>
                    <a:cubicBezTo>
                      <a:pt x="0" y="8"/>
                      <a:pt x="0" y="8"/>
                      <a:pt x="0" y="8"/>
                    </a:cubicBezTo>
                    <a:cubicBezTo>
                      <a:pt x="0" y="4"/>
                      <a:pt x="4" y="0"/>
                      <a:pt x="9" y="0"/>
                    </a:cubicBezTo>
                    <a:cubicBezTo>
                      <a:pt x="44" y="0"/>
                      <a:pt x="44" y="0"/>
                      <a:pt x="44" y="0"/>
                    </a:cubicBezTo>
                    <a:cubicBezTo>
                      <a:pt x="48" y="0"/>
                      <a:pt x="52" y="4"/>
                      <a:pt x="52" y="8"/>
                    </a:cubicBezTo>
                    <a:cubicBezTo>
                      <a:pt x="52" y="83"/>
                      <a:pt x="52" y="83"/>
                      <a:pt x="52" y="83"/>
                    </a:cubicBezTo>
                    <a:cubicBezTo>
                      <a:pt x="52" y="87"/>
                      <a:pt x="48" y="91"/>
                      <a:pt x="44" y="91"/>
                    </a:cubicBezTo>
                    <a:close/>
                    <a:moveTo>
                      <a:pt x="9" y="8"/>
                    </a:moveTo>
                    <a:cubicBezTo>
                      <a:pt x="8" y="8"/>
                      <a:pt x="8" y="8"/>
                      <a:pt x="8" y="8"/>
                    </a:cubicBezTo>
                    <a:cubicBezTo>
                      <a:pt x="8" y="83"/>
                      <a:pt x="8" y="83"/>
                      <a:pt x="8" y="83"/>
                    </a:cubicBezTo>
                    <a:cubicBezTo>
                      <a:pt x="8" y="83"/>
                      <a:pt x="8" y="83"/>
                      <a:pt x="9" y="83"/>
                    </a:cubicBezTo>
                    <a:cubicBezTo>
                      <a:pt x="44" y="83"/>
                      <a:pt x="44" y="83"/>
                      <a:pt x="44" y="83"/>
                    </a:cubicBezTo>
                    <a:cubicBezTo>
                      <a:pt x="44" y="83"/>
                      <a:pt x="44" y="83"/>
                      <a:pt x="44" y="83"/>
                    </a:cubicBezTo>
                    <a:cubicBezTo>
                      <a:pt x="44" y="8"/>
                      <a:pt x="44" y="8"/>
                      <a:pt x="44" y="8"/>
                    </a:cubicBezTo>
                    <a:cubicBezTo>
                      <a:pt x="44" y="8"/>
                      <a:pt x="44" y="8"/>
                      <a:pt x="44" y="8"/>
                    </a:cubicBezTo>
                    <a:lnTo>
                      <a:pt x="9"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30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53575A"/>
                  </a:solidFill>
                  <a:effectLst/>
                  <a:uLnTx/>
                  <a:uFillTx/>
                  <a:latin typeface="Calibri" panose="020F0502020204030204"/>
                  <a:ea typeface="+mn-ea"/>
                  <a:cs typeface="+mn-cs"/>
                </a:endParaRPr>
              </a:p>
            </p:txBody>
          </p:sp>
        </p:grpSp>
      </p:grpSp>
      <p:cxnSp>
        <p:nvCxnSpPr>
          <p:cNvPr id="25" name="Straight Connector 24"/>
          <p:cNvCxnSpPr/>
          <p:nvPr/>
        </p:nvCxnSpPr>
        <p:spPr>
          <a:xfrm flipV="1">
            <a:off x="6957621" y="1981200"/>
            <a:ext cx="0" cy="3200400"/>
          </a:xfrm>
          <a:prstGeom prst="line">
            <a:avLst/>
          </a:prstGeom>
          <a:ln w="12700" cap="sq">
            <a:solidFill>
              <a:schemeClr val="bg1">
                <a:lumMod val="75000"/>
              </a:schemeClr>
            </a:solidFill>
            <a:bevel/>
            <a:headEnd type="none"/>
            <a:tailEnd type="none"/>
          </a:ln>
        </p:spPr>
        <p:style>
          <a:lnRef idx="1">
            <a:schemeClr val="accent1"/>
          </a:lnRef>
          <a:fillRef idx="0">
            <a:schemeClr val="accent1"/>
          </a:fillRef>
          <a:effectRef idx="0">
            <a:schemeClr val="accent1"/>
          </a:effectRef>
          <a:fontRef idx="minor">
            <a:schemeClr val="tx1"/>
          </a:fontRef>
        </p:style>
      </p:cxnSp>
      <p:sp>
        <p:nvSpPr>
          <p:cNvPr id="26" name="Rounded Rectangle 25"/>
          <p:cNvSpPr/>
          <p:nvPr/>
        </p:nvSpPr>
        <p:spPr>
          <a:xfrm>
            <a:off x="1524000" y="3967663"/>
            <a:ext cx="609600" cy="361501"/>
          </a:xfrm>
          <a:prstGeom prst="roundRect">
            <a:avLst/>
          </a:prstGeom>
          <a:noFill/>
          <a:ln w="28575" cap="flat" cmpd="sng" algn="ctr">
            <a:solidFill>
              <a:srgbClr val="AA005F"/>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a:ln>
                <a:noFill/>
              </a:ln>
              <a:solidFill>
                <a:srgbClr val="FFFFFF"/>
              </a:solidFill>
              <a:effectLst/>
              <a:uLnTx/>
              <a:uFillTx/>
              <a:latin typeface="Calibri" panose="020F0502020204030204"/>
              <a:ea typeface="+mn-ea"/>
              <a:cs typeface="+mn-cs"/>
            </a:endParaRPr>
          </a:p>
        </p:txBody>
      </p:sp>
      <p:sp>
        <p:nvSpPr>
          <p:cNvPr id="27" name="Rounded Rectangle 26"/>
          <p:cNvSpPr/>
          <p:nvPr/>
        </p:nvSpPr>
        <p:spPr>
          <a:xfrm>
            <a:off x="2762380" y="1928598"/>
            <a:ext cx="666620" cy="287166"/>
          </a:xfrm>
          <a:prstGeom prst="roundRect">
            <a:avLst/>
          </a:prstGeom>
          <a:noFill/>
          <a:ln w="28575" cap="flat" cmpd="sng" algn="ctr">
            <a:solidFill>
              <a:srgbClr val="AA005F"/>
            </a:solidFill>
            <a:prstDash val="solid"/>
          </a:ln>
          <a:effectLst>
            <a:outerShdw blurRad="50800" dist="50800" dir="5400000" algn="ctr" rotWithShape="0">
              <a:schemeClr val="bg2"/>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a:ln>
                <a:noFill/>
              </a:ln>
              <a:solidFill>
                <a:srgbClr val="FFFFFF"/>
              </a:solidFill>
              <a:effectLst/>
              <a:uLnTx/>
              <a:uFillTx/>
              <a:latin typeface="Calibri" panose="020F0502020204030204"/>
              <a:ea typeface="+mn-ea"/>
              <a:cs typeface="+mn-cs"/>
            </a:endParaRPr>
          </a:p>
        </p:txBody>
      </p:sp>
      <p:pic>
        <p:nvPicPr>
          <p:cNvPr id="5" name="Picture 4"/>
          <p:cNvPicPr>
            <a:picLocks noChangeAspect="1"/>
          </p:cNvPicPr>
          <p:nvPr/>
        </p:nvPicPr>
        <p:blipFill>
          <a:blip r:embed="rId10"/>
          <a:stretch>
            <a:fillRect/>
          </a:stretch>
        </p:blipFill>
        <p:spPr>
          <a:xfrm>
            <a:off x="5183197" y="1137176"/>
            <a:ext cx="2072820" cy="4737003"/>
          </a:xfrm>
          <a:prstGeom prst="rect">
            <a:avLst/>
          </a:prstGeom>
        </p:spPr>
      </p:pic>
    </p:spTree>
    <p:extLst>
      <p:ext uri="{BB962C8B-B14F-4D97-AF65-F5344CB8AC3E}">
        <p14:creationId xmlns:p14="http://schemas.microsoft.com/office/powerpoint/2010/main" val="3491975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up)">
                                      <p:cBhvr>
                                        <p:cTn id="7" dur="500"/>
                                        <p:tgtEl>
                                          <p:spTgt spid="15"/>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childTnLst>
                          </p:cTn>
                        </p:par>
                        <p:par>
                          <p:cTn id="16" fill="hold">
                            <p:stCondLst>
                              <p:cond delay="500"/>
                            </p:stCondLst>
                            <p:childTnLst>
                              <p:par>
                                <p:cTn id="17" presetID="1" presetClass="entr" presetSubtype="0" fill="hold" nodeType="after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6AE32CEA-5468-604E-B9B1-D81139DFBCFD}"/>
              </a:ext>
            </a:extLst>
          </p:cNvPr>
          <p:cNvSpPr>
            <a:spLocks noGrp="1"/>
          </p:cNvSpPr>
          <p:nvPr>
            <p:ph type="body" sz="quarter" idx="10"/>
          </p:nvPr>
        </p:nvSpPr>
        <p:spPr/>
        <p:txBody>
          <a:bodyPr/>
          <a:lstStyle/>
          <a:p>
            <a:r>
              <a:rPr lang="en-US" sz="3600" b="1" dirty="0"/>
              <a:t>Health Help</a:t>
            </a:r>
            <a:endParaRPr lang="en-US" sz="3600" b="1" dirty="0">
              <a:solidFill>
                <a:schemeClr val="tx1"/>
              </a:solidFill>
            </a:endParaRPr>
          </a:p>
        </p:txBody>
      </p:sp>
      <p:pic>
        <p:nvPicPr>
          <p:cNvPr id="5" name="Picture 4">
            <a:extLst>
              <a:ext uri="{FF2B5EF4-FFF2-40B4-BE49-F238E27FC236}">
                <a16:creationId xmlns:a16="http://schemas.microsoft.com/office/drawing/2014/main" id="{0289D3A9-E670-4A1A-9E24-20AD98C01F94}"/>
              </a:ext>
            </a:extLst>
          </p:cNvPr>
          <p:cNvPicPr>
            <a:picLocks noChangeAspect="1"/>
          </p:cNvPicPr>
          <p:nvPr/>
        </p:nvPicPr>
        <p:blipFill rotWithShape="1">
          <a:blip r:embed="rId3"/>
          <a:srcRect t="2599" b="647"/>
          <a:stretch/>
        </p:blipFill>
        <p:spPr>
          <a:xfrm>
            <a:off x="3960042" y="3893270"/>
            <a:ext cx="6494283" cy="1351582"/>
          </a:xfrm>
          <a:prstGeom prst="rect">
            <a:avLst/>
          </a:prstGeom>
        </p:spPr>
      </p:pic>
    </p:spTree>
    <p:extLst>
      <p:ext uri="{BB962C8B-B14F-4D97-AF65-F5344CB8AC3E}">
        <p14:creationId xmlns:p14="http://schemas.microsoft.com/office/powerpoint/2010/main" val="3989766947"/>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 Placeholder 19"/>
          <p:cNvSpPr>
            <a:spLocks noGrp="1"/>
          </p:cNvSpPr>
          <p:nvPr>
            <p:ph type="body" sz="quarter" idx="13"/>
          </p:nvPr>
        </p:nvSpPr>
        <p:spPr>
          <a:xfrm>
            <a:off x="685799" y="2095150"/>
            <a:ext cx="3352801" cy="2667701"/>
          </a:xfrm>
        </p:spPr>
        <p:txBody>
          <a:bodyPr>
            <a:normAutofit/>
          </a:bodyPr>
          <a:lstStyle/>
          <a:p>
            <a:pPr marL="0" indent="0" algn="ctr">
              <a:buNone/>
            </a:pPr>
            <a:r>
              <a:rPr lang="en-US" sz="4800" dirty="0"/>
              <a:t>Authorization Overview</a:t>
            </a:r>
            <a:endParaRPr lang="en-US" sz="3600" dirty="0"/>
          </a:p>
        </p:txBody>
      </p:sp>
      <p:sp>
        <p:nvSpPr>
          <p:cNvPr id="5" name="Content Placeholder 5"/>
          <p:cNvSpPr txBox="1">
            <a:spLocks/>
          </p:cNvSpPr>
          <p:nvPr/>
        </p:nvSpPr>
        <p:spPr>
          <a:xfrm>
            <a:off x="5638800" y="89624"/>
            <a:ext cx="5943600" cy="6678751"/>
          </a:xfrm>
          <a:prstGeom prst="rect">
            <a:avLst/>
          </a:prstGeom>
        </p:spPr>
        <p:txBody>
          <a:bodyPr vert="horz" wrap="square" lIns="0" tIns="0" rIns="0" bIns="0" rtlCol="0">
            <a:spAutoFit/>
          </a:bodyPr>
          <a:lstStyle>
            <a:lvl1pPr marL="226872" indent="-226872" algn="l" defTabSz="913830" rtl="0" eaLnBrk="1" latinLnBrk="0" hangingPunct="1">
              <a:spcBef>
                <a:spcPts val="1200"/>
              </a:spcBef>
              <a:buClr>
                <a:schemeClr val="bg2"/>
              </a:buClr>
              <a:buSzPct val="80000"/>
              <a:buFont typeface="Arial" pitchFamily="34" charset="0"/>
              <a:buChar char="•"/>
              <a:defRPr sz="2400" kern="1200">
                <a:solidFill>
                  <a:schemeClr val="tx1"/>
                </a:solidFill>
                <a:latin typeface="+mn-lt"/>
                <a:ea typeface="+mn-ea"/>
                <a:cs typeface="+mn-cs"/>
              </a:defRPr>
            </a:lvl1pPr>
            <a:lvl2pPr marL="456914" indent="-228458" algn="l" defTabSz="913830" rtl="0" eaLnBrk="1" latinLnBrk="0" hangingPunct="1">
              <a:spcBef>
                <a:spcPts val="600"/>
              </a:spcBef>
              <a:spcAft>
                <a:spcPts val="0"/>
              </a:spcAft>
              <a:buClr>
                <a:schemeClr val="bg2"/>
              </a:buClr>
              <a:buSzPct val="80000"/>
              <a:buFont typeface="BentonSansF Book" pitchFamily="50" charset="0"/>
              <a:buChar char="–"/>
              <a:defRPr sz="2000" kern="1200">
                <a:solidFill>
                  <a:schemeClr val="tx1"/>
                </a:solidFill>
                <a:latin typeface="+mn-lt"/>
                <a:ea typeface="+mn-ea"/>
                <a:cs typeface="+mn-cs"/>
              </a:defRPr>
            </a:lvl2pPr>
            <a:lvl3pPr marL="685373" indent="-215765" algn="l" defTabSz="913830" rtl="0" eaLnBrk="1" latinLnBrk="0" hangingPunct="1">
              <a:spcBef>
                <a:spcPts val="400"/>
              </a:spcBef>
              <a:spcAft>
                <a:spcPts val="400"/>
              </a:spcAft>
              <a:buClr>
                <a:schemeClr val="accent1"/>
              </a:buClr>
              <a:buSzPct val="80000"/>
              <a:buFont typeface="Arial" pitchFamily="34" charset="0"/>
              <a:buChar char="•"/>
              <a:defRPr sz="1800" kern="1200">
                <a:solidFill>
                  <a:schemeClr val="tx1"/>
                </a:solidFill>
                <a:latin typeface="+mn-lt"/>
                <a:ea typeface="+mn-ea"/>
                <a:cs typeface="+mn-cs"/>
              </a:defRPr>
            </a:lvl3pPr>
            <a:lvl4pPr marL="913830" indent="-228458" algn="l" defTabSz="913830" rtl="0" eaLnBrk="1" latinLnBrk="0" hangingPunct="1">
              <a:spcBef>
                <a:spcPts val="0"/>
              </a:spcBef>
              <a:spcAft>
                <a:spcPts val="600"/>
              </a:spcAft>
              <a:buClr>
                <a:schemeClr val="accent1"/>
              </a:buClr>
              <a:buSzPct val="80000"/>
              <a:buFont typeface="BentonSansF Book" pitchFamily="50" charset="0"/>
              <a:buChar char="–"/>
              <a:defRPr sz="1600" kern="1200">
                <a:solidFill>
                  <a:schemeClr val="tx1"/>
                </a:solidFill>
                <a:latin typeface="+mn-lt"/>
                <a:ea typeface="+mn-ea"/>
                <a:cs typeface="+mn-cs"/>
              </a:defRPr>
            </a:lvl4pPr>
            <a:lvl5pPr marL="1142286" indent="-230045" algn="l" defTabSz="913830" rtl="0" eaLnBrk="1" latinLnBrk="0" hangingPunct="1">
              <a:spcBef>
                <a:spcPts val="0"/>
              </a:spcBef>
              <a:spcAft>
                <a:spcPts val="400"/>
              </a:spcAft>
              <a:buClr>
                <a:schemeClr val="bg2"/>
              </a:buClr>
              <a:buSzPct val="80000"/>
              <a:buFont typeface="Arial" pitchFamily="34" charset="0"/>
              <a:buChar char="•"/>
              <a:defRPr sz="1400" kern="1200">
                <a:solidFill>
                  <a:schemeClr val="tx1"/>
                </a:solidFill>
                <a:latin typeface="+mn-lt"/>
                <a:ea typeface="+mn-ea"/>
                <a:cs typeface="+mn-cs"/>
              </a:defRPr>
            </a:lvl5pPr>
            <a:lvl6pPr marL="1142286" indent="-228458" algn="l" defTabSz="913830" rtl="0" eaLnBrk="1" latinLnBrk="0" hangingPunct="1">
              <a:spcBef>
                <a:spcPts val="960"/>
              </a:spcBef>
              <a:buClr>
                <a:schemeClr val="bg2"/>
              </a:buClr>
              <a:buSzPct val="80000"/>
              <a:buFont typeface="Arial" pitchFamily="34" charset="0"/>
              <a:buChar char="•"/>
              <a:defRPr sz="1400" kern="1200">
                <a:solidFill>
                  <a:schemeClr val="tx1"/>
                </a:solidFill>
                <a:latin typeface="+mn-lt"/>
                <a:ea typeface="+mn-ea"/>
                <a:cs typeface="+mn-cs"/>
              </a:defRPr>
            </a:lvl6pPr>
            <a:lvl7pPr marL="2969947" indent="-228458" algn="l" defTabSz="91383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6861" indent="-228458" algn="l" defTabSz="91383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3776" indent="-228458" algn="l" defTabSz="91383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26872" marR="0" lvl="0" indent="-226872" algn="l" defTabSz="913830" rtl="0" eaLnBrk="1" fontAlgn="auto" latinLnBrk="0" hangingPunct="1">
              <a:lnSpc>
                <a:spcPct val="100000"/>
              </a:lnSpc>
              <a:spcBef>
                <a:spcPts val="0"/>
              </a:spcBef>
              <a:spcAft>
                <a:spcPts val="0"/>
              </a:spcAft>
              <a:buClrTx/>
              <a:buSzPct val="80000"/>
              <a:buFont typeface="Arial" pitchFamily="34" charset="0"/>
              <a:buChar char="•"/>
              <a:tabLst/>
              <a:defRPr/>
            </a:pPr>
            <a:endParaRPr kumimoji="0" lang="en-US" sz="1400" b="1" i="0" u="none" strike="noStrike" kern="1200" cap="none" spc="0" normalizeH="0" baseline="0" noProof="0" dirty="0">
              <a:ln>
                <a:noFill/>
              </a:ln>
              <a:solidFill>
                <a:srgbClr val="000000"/>
              </a:solidFill>
              <a:effectLst/>
              <a:uLnTx/>
              <a:uFillTx/>
              <a:latin typeface="Calibri" panose="020F0502020204030204"/>
              <a:ea typeface="Tahoma" panose="020B0604030504040204" pitchFamily="34" charset="0"/>
              <a:cs typeface="Tahoma" panose="020B0604030504040204" pitchFamily="34" charset="0"/>
            </a:endParaRPr>
          </a:p>
          <a:p>
            <a:pPr marL="226872" marR="0" lvl="0" indent="-226872" algn="l" defTabSz="913830" rtl="0" eaLnBrk="1" fontAlgn="auto" latinLnBrk="0" hangingPunct="1">
              <a:lnSpc>
                <a:spcPct val="100000"/>
              </a:lnSpc>
              <a:spcBef>
                <a:spcPts val="0"/>
              </a:spcBef>
              <a:spcAft>
                <a:spcPts val="0"/>
              </a:spcAft>
              <a:buClrTx/>
              <a:buSzPct val="80000"/>
              <a:buFont typeface="Arial" pitchFamily="34" charset="0"/>
              <a:buChar char="•"/>
              <a:tabLst/>
              <a:defRPr/>
            </a:pPr>
            <a:r>
              <a:rPr kumimoji="0" lang="en-US" sz="1400" b="1" i="0" u="none" strike="noStrike" kern="1200" cap="none" spc="0" normalizeH="0" baseline="0" noProof="0" dirty="0">
                <a:ln>
                  <a:noFill/>
                </a:ln>
                <a:solidFill>
                  <a:srgbClr val="000000"/>
                </a:solidFill>
                <a:effectLst/>
                <a:uLnTx/>
                <a:uFillTx/>
                <a:latin typeface="Calibri" panose="020F0502020204030204"/>
                <a:ea typeface="Tahoma" panose="020B0604030504040204" pitchFamily="34" charset="0"/>
                <a:cs typeface="Tahoma" panose="020B0604030504040204" pitchFamily="34" charset="0"/>
              </a:rPr>
              <a:t>The primary goals </a:t>
            </a:r>
            <a:r>
              <a:rPr kumimoji="0" lang="en-US" sz="1400" b="1" i="0" u="none" strike="noStrike" kern="1200" cap="none" spc="0" normalizeH="0" baseline="0" noProof="0" dirty="0">
                <a:ln>
                  <a:noFill/>
                </a:ln>
                <a:solidFill>
                  <a:srgbClr val="000000"/>
                </a:solidFill>
                <a:effectLst/>
                <a:uLnTx/>
                <a:uFillTx/>
                <a:latin typeface="Calibri" panose="020F0502020204030204"/>
                <a:ea typeface="+mn-ea"/>
                <a:cs typeface="+mn-cs"/>
              </a:rPr>
              <a:t>of HealthHelp managing Authorizations are:</a:t>
            </a:r>
          </a:p>
          <a:p>
            <a:pPr marL="685373" marR="0" lvl="2" indent="-215765" algn="l" defTabSz="913830" rtl="0" eaLnBrk="1" fontAlgn="auto" latinLnBrk="0" hangingPunct="1">
              <a:lnSpc>
                <a:spcPct val="100000"/>
              </a:lnSpc>
              <a:spcBef>
                <a:spcPts val="0"/>
              </a:spcBef>
              <a:spcAft>
                <a:spcPts val="0"/>
              </a:spcAft>
              <a:buClr>
                <a:srgbClr val="78BE20"/>
              </a:buClr>
              <a:buSzPct val="80000"/>
              <a:buFont typeface="Arial" pitchFamily="34" charset="0"/>
              <a:buChar char="•"/>
              <a:tabLst/>
              <a:defRPr/>
            </a:pPr>
            <a:r>
              <a:rPr kumimoji="0" lang="en-US" sz="1400" b="0" i="0" u="none" strike="noStrike" kern="1200" cap="none" spc="0" normalizeH="0" baseline="0" noProof="0" dirty="0">
                <a:ln>
                  <a:noFill/>
                </a:ln>
                <a:solidFill>
                  <a:srgbClr val="000000"/>
                </a:solidFill>
                <a:effectLst/>
                <a:uLnTx/>
                <a:uFillTx/>
                <a:latin typeface="Calibri" panose="020F0502020204030204"/>
                <a:ea typeface="+mn-ea"/>
                <a:cs typeface="+mn-cs"/>
              </a:rPr>
              <a:t>Reduce unnecessary utilization</a:t>
            </a:r>
          </a:p>
          <a:p>
            <a:pPr marL="685373" marR="0" lvl="2" indent="-215765" algn="l" defTabSz="913830" rtl="0" eaLnBrk="1" fontAlgn="auto" latinLnBrk="0" hangingPunct="1">
              <a:lnSpc>
                <a:spcPct val="100000"/>
              </a:lnSpc>
              <a:spcBef>
                <a:spcPts val="0"/>
              </a:spcBef>
              <a:spcAft>
                <a:spcPts val="0"/>
              </a:spcAft>
              <a:buClr>
                <a:srgbClr val="78BE20"/>
              </a:buClr>
              <a:buSzPct val="80000"/>
              <a:buFont typeface="Arial" pitchFamily="34" charset="0"/>
              <a:buChar char="•"/>
              <a:tabLst/>
              <a:defRPr/>
            </a:pPr>
            <a:r>
              <a:rPr kumimoji="0" lang="en-US" sz="1400" b="0" i="0" u="none" strike="noStrike" kern="1200" cap="none" spc="0" normalizeH="0" baseline="0" noProof="0" dirty="0">
                <a:ln>
                  <a:noFill/>
                </a:ln>
                <a:solidFill>
                  <a:srgbClr val="000000"/>
                </a:solidFill>
                <a:effectLst/>
                <a:uLnTx/>
                <a:uFillTx/>
                <a:latin typeface="Calibri" panose="020F0502020204030204"/>
                <a:ea typeface="+mn-ea"/>
                <a:cs typeface="+mn-cs"/>
              </a:rPr>
              <a:t>Educate ordering providers on most appropriate clinical criteria</a:t>
            </a:r>
          </a:p>
          <a:p>
            <a:pPr marL="685373" marR="0" lvl="2" indent="-215765" algn="l" defTabSz="913830" rtl="0" eaLnBrk="1" fontAlgn="auto" latinLnBrk="0" hangingPunct="1">
              <a:lnSpc>
                <a:spcPct val="100000"/>
              </a:lnSpc>
              <a:spcBef>
                <a:spcPts val="0"/>
              </a:spcBef>
              <a:spcAft>
                <a:spcPts val="0"/>
              </a:spcAft>
              <a:buClr>
                <a:srgbClr val="78BE20"/>
              </a:buClr>
              <a:buSzPct val="80000"/>
              <a:buFont typeface="Arial" pitchFamily="34" charset="0"/>
              <a:buChar char="•"/>
              <a:tabLst/>
              <a:defRPr/>
            </a:pPr>
            <a:r>
              <a:rPr kumimoji="0" lang="en-US" sz="1400" b="0" i="0" u="none" strike="noStrike" kern="1200" cap="none" spc="0" normalizeH="0" baseline="0" noProof="0" dirty="0">
                <a:ln>
                  <a:noFill/>
                </a:ln>
                <a:solidFill>
                  <a:srgbClr val="000000"/>
                </a:solidFill>
                <a:effectLst/>
                <a:uLnTx/>
                <a:uFillTx/>
                <a:latin typeface="Calibri" panose="020F0502020204030204"/>
                <a:ea typeface="+mn-ea"/>
                <a:cs typeface="+mn-cs"/>
              </a:rPr>
              <a:t>Impact and savings that are targeted for managed modalities</a:t>
            </a:r>
          </a:p>
          <a:p>
            <a:pPr marL="685373" marR="0" lvl="2" indent="-215765" algn="l" defTabSz="913830" rtl="0" eaLnBrk="1" fontAlgn="auto" latinLnBrk="0" hangingPunct="1">
              <a:lnSpc>
                <a:spcPct val="100000"/>
              </a:lnSpc>
              <a:spcBef>
                <a:spcPts val="0"/>
              </a:spcBef>
              <a:spcAft>
                <a:spcPts val="0"/>
              </a:spcAft>
              <a:buClr>
                <a:srgbClr val="78BE20"/>
              </a:buClr>
              <a:buSzPct val="80000"/>
              <a:buFont typeface="Arial" pitchFamily="34" charset="0"/>
              <a:buChar char="•"/>
              <a:tabLst/>
              <a:defRPr/>
            </a:pPr>
            <a:endParaRPr kumimoji="0" lang="en-US" sz="1000" b="1" i="0" u="none" strike="noStrike" kern="1200" cap="none" spc="0" normalizeH="0" baseline="0" noProof="0" dirty="0">
              <a:ln>
                <a:noFill/>
              </a:ln>
              <a:solidFill>
                <a:srgbClr val="000000"/>
              </a:solidFill>
              <a:effectLst/>
              <a:uLnTx/>
              <a:uFillTx/>
              <a:latin typeface="Calibri" panose="020F0502020204030204"/>
              <a:ea typeface="Tahoma" panose="020B0604030504040204" pitchFamily="34" charset="0"/>
              <a:cs typeface="Tahoma" panose="020B0604030504040204" pitchFamily="34" charset="0"/>
            </a:endParaRPr>
          </a:p>
          <a:p>
            <a:pPr marL="226872" marR="0" lvl="0" indent="-226872" algn="l" defTabSz="913830" rtl="0" eaLnBrk="1" fontAlgn="auto" latinLnBrk="0" hangingPunct="1">
              <a:lnSpc>
                <a:spcPct val="100000"/>
              </a:lnSpc>
              <a:spcBef>
                <a:spcPts val="0"/>
              </a:spcBef>
              <a:spcAft>
                <a:spcPts val="0"/>
              </a:spcAft>
              <a:buClr>
                <a:srgbClr val="78BE20"/>
              </a:buClr>
              <a:buSzPct val="80000"/>
              <a:buFont typeface="Arial" pitchFamily="34" charset="0"/>
              <a:buChar char="•"/>
              <a:tabLst/>
              <a:defRPr/>
            </a:pPr>
            <a:r>
              <a:rPr kumimoji="0" lang="en-US" sz="1400" b="1" i="0" u="none" strike="noStrike" kern="1200" cap="none" spc="0" normalizeH="0" baseline="0" noProof="0" dirty="0">
                <a:ln>
                  <a:noFill/>
                </a:ln>
                <a:solidFill>
                  <a:srgbClr val="000000"/>
                </a:solidFill>
                <a:effectLst/>
                <a:uLnTx/>
                <a:uFillTx/>
                <a:latin typeface="Calibri" panose="020F0502020204030204"/>
                <a:ea typeface="Tahoma" panose="020B0604030504040204" pitchFamily="34" charset="0"/>
                <a:cs typeface="Tahoma" panose="020B0604030504040204" pitchFamily="34" charset="0"/>
              </a:rPr>
              <a:t>Providers can utilize HealthHelp’s online Consult platform for authorization and best-practice guidelines.  </a:t>
            </a:r>
          </a:p>
          <a:p>
            <a:pPr marL="742950" marR="0" lvl="1" indent="-285750" algn="l" defTabSz="913830" rtl="0" eaLnBrk="1" fontAlgn="auto" latinLnBrk="0" hangingPunct="1">
              <a:lnSpc>
                <a:spcPct val="100000"/>
              </a:lnSpc>
              <a:spcBef>
                <a:spcPts val="0"/>
              </a:spcBef>
              <a:spcAft>
                <a:spcPts val="0"/>
              </a:spcAft>
              <a:buClr>
                <a:srgbClr val="78BE20"/>
              </a:buClr>
              <a:buSzPct val="80000"/>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Calibri" panose="020F0502020204030204"/>
                <a:ea typeface="+mn-ea"/>
                <a:cs typeface="+mn-cs"/>
              </a:rPr>
              <a:t>WebConsult online users can submit prior authorizations, Retro &amp; STAT procedure requests online at </a:t>
            </a:r>
            <a:r>
              <a:rPr kumimoji="0" lang="en-US" sz="1400" b="0" i="0" u="none" strike="noStrike" kern="1200" cap="none" spc="0" normalizeH="0" baseline="0" noProof="0" dirty="0">
                <a:ln>
                  <a:noFill/>
                </a:ln>
                <a:solidFill>
                  <a:srgbClr val="000000"/>
                </a:solidFill>
                <a:effectLst/>
                <a:uLnTx/>
                <a:uFillTx/>
                <a:latin typeface="Calibri" panose="020F0502020204030204"/>
                <a:ea typeface="+mn-ea"/>
                <a:cs typeface="+mn-cs"/>
                <a:hlinkClick r:id="rId2"/>
              </a:rPr>
              <a:t>https://portal.healthhelp.com/Humana/</a:t>
            </a:r>
            <a:endParaRPr kumimoji="0" lang="en-US" sz="14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742950" marR="0" lvl="1" indent="-285750" algn="l" defTabSz="913830" rtl="0" eaLnBrk="1" fontAlgn="auto" latinLnBrk="0" hangingPunct="1">
              <a:lnSpc>
                <a:spcPct val="100000"/>
              </a:lnSpc>
              <a:spcBef>
                <a:spcPts val="0"/>
              </a:spcBef>
              <a:spcAft>
                <a:spcPts val="0"/>
              </a:spcAft>
              <a:buClr>
                <a:srgbClr val="78BE20"/>
              </a:buClr>
              <a:buSzPct val="80000"/>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Calibri" panose="020F0502020204030204"/>
                <a:ea typeface="+mn-ea"/>
                <a:cs typeface="+mn-cs"/>
              </a:rPr>
              <a:t>Provides confirmation with an authorization number.</a:t>
            </a:r>
          </a:p>
          <a:p>
            <a:pPr marL="742950" marR="0" lvl="1" indent="-285750" algn="l" defTabSz="913830" rtl="0" eaLnBrk="1" fontAlgn="auto" latinLnBrk="0" hangingPunct="1">
              <a:lnSpc>
                <a:spcPct val="100000"/>
              </a:lnSpc>
              <a:spcBef>
                <a:spcPts val="0"/>
              </a:spcBef>
              <a:spcAft>
                <a:spcPts val="0"/>
              </a:spcAft>
              <a:buClr>
                <a:srgbClr val="78BE20"/>
              </a:buClr>
              <a:buSzPct val="80000"/>
              <a:buFont typeface="Arial" panose="020B0604020202020204" pitchFamily="34" charset="0"/>
              <a:buChar char="•"/>
              <a:tabLst/>
              <a:defRPr/>
            </a:pPr>
            <a:endParaRPr kumimoji="0" lang="en-US" sz="10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226872" marR="0" lvl="0" indent="-226872" algn="l" defTabSz="913830" rtl="0" eaLnBrk="1" fontAlgn="auto" latinLnBrk="0" hangingPunct="1">
              <a:lnSpc>
                <a:spcPct val="100000"/>
              </a:lnSpc>
              <a:spcBef>
                <a:spcPts val="0"/>
              </a:spcBef>
              <a:spcAft>
                <a:spcPts val="0"/>
              </a:spcAft>
              <a:buClr>
                <a:srgbClr val="78BE20"/>
              </a:buClr>
              <a:buSzPct val="80000"/>
              <a:buFont typeface="Arial" pitchFamily="34" charset="0"/>
              <a:buChar char="•"/>
              <a:tabLst/>
              <a:defRPr/>
            </a:pPr>
            <a:r>
              <a:rPr kumimoji="0" lang="en-US" sz="1400" b="1" i="0" u="none" strike="noStrike" kern="1200" cap="none" spc="0" normalizeH="0" baseline="0" noProof="0" dirty="0">
                <a:ln>
                  <a:noFill/>
                </a:ln>
                <a:solidFill>
                  <a:srgbClr val="000000"/>
                </a:solidFill>
                <a:effectLst/>
                <a:uLnTx/>
                <a:uFillTx/>
                <a:latin typeface="Calibri" panose="020F0502020204030204"/>
                <a:ea typeface="Tahoma" panose="020B0604030504040204" pitchFamily="34" charset="0"/>
                <a:cs typeface="Tahoma" panose="020B0604030504040204" pitchFamily="34" charset="0"/>
              </a:rPr>
              <a:t>Authorization Process</a:t>
            </a:r>
          </a:p>
          <a:p>
            <a:pPr marL="742950" marR="0" lvl="1" indent="-285750" algn="l" defTabSz="913830" rtl="0" eaLnBrk="1" fontAlgn="auto" latinLnBrk="0" hangingPunct="1">
              <a:lnSpc>
                <a:spcPct val="100000"/>
              </a:lnSpc>
              <a:spcBef>
                <a:spcPts val="0"/>
              </a:spcBef>
              <a:spcAft>
                <a:spcPts val="0"/>
              </a:spcAft>
              <a:buClr>
                <a:srgbClr val="78BE20"/>
              </a:buClr>
              <a:buSzPct val="80000"/>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Calibri" panose="020F0502020204030204"/>
                <a:ea typeface="+mn-ea"/>
                <a:cs typeface="+mn-cs"/>
              </a:rPr>
              <a:t>Clinical appropriateness evaluation and consultation. </a:t>
            </a:r>
          </a:p>
          <a:p>
            <a:pPr marL="742950" marR="0" lvl="1" indent="-285750" algn="l" defTabSz="913830" rtl="0" eaLnBrk="1" fontAlgn="auto" latinLnBrk="0" hangingPunct="1">
              <a:lnSpc>
                <a:spcPct val="100000"/>
              </a:lnSpc>
              <a:spcBef>
                <a:spcPts val="0"/>
              </a:spcBef>
              <a:spcAft>
                <a:spcPts val="0"/>
              </a:spcAft>
              <a:buClr>
                <a:srgbClr val="78BE20"/>
              </a:buClr>
              <a:buSzPct val="80000"/>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Calibri" panose="020F0502020204030204"/>
                <a:ea typeface="+mn-ea"/>
                <a:cs typeface="+mn-cs"/>
              </a:rPr>
              <a:t>Collects clinical and participant demographic information.</a:t>
            </a:r>
          </a:p>
          <a:p>
            <a:pPr marL="742950" marR="0" lvl="1" indent="-285750" algn="l" defTabSz="913830" rtl="0" eaLnBrk="1" fontAlgn="auto" latinLnBrk="0" hangingPunct="1">
              <a:lnSpc>
                <a:spcPct val="100000"/>
              </a:lnSpc>
              <a:spcBef>
                <a:spcPts val="0"/>
              </a:spcBef>
              <a:spcAft>
                <a:spcPts val="0"/>
              </a:spcAft>
              <a:buClr>
                <a:srgbClr val="78BE20"/>
              </a:buClr>
              <a:buSzPct val="80000"/>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Calibri" panose="020F0502020204030204"/>
                <a:ea typeface="+mn-ea"/>
                <a:cs typeface="+mn-cs"/>
              </a:rPr>
              <a:t>Identifies opportunities for physician-to-physician consultation.</a:t>
            </a:r>
          </a:p>
          <a:p>
            <a:pPr marL="742950" marR="0" lvl="1" indent="-285750" algn="l" defTabSz="913830" rtl="0" eaLnBrk="1" fontAlgn="auto" latinLnBrk="0" hangingPunct="1">
              <a:lnSpc>
                <a:spcPct val="100000"/>
              </a:lnSpc>
              <a:spcBef>
                <a:spcPts val="0"/>
              </a:spcBef>
              <a:spcAft>
                <a:spcPts val="0"/>
              </a:spcAft>
              <a:buClr>
                <a:srgbClr val="78BE20"/>
              </a:buClr>
              <a:buSzPct val="80000"/>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Calibri" panose="020F0502020204030204"/>
                <a:ea typeface="+mn-ea"/>
                <a:cs typeface="+mn-cs"/>
              </a:rPr>
              <a:t>Verifies participant eligibility.</a:t>
            </a:r>
          </a:p>
          <a:p>
            <a:pPr marL="742950" marR="0" lvl="1" indent="-285750" algn="l" defTabSz="913830" rtl="0" eaLnBrk="1" fontAlgn="auto" latinLnBrk="0" hangingPunct="1">
              <a:lnSpc>
                <a:spcPct val="100000"/>
              </a:lnSpc>
              <a:spcBef>
                <a:spcPts val="0"/>
              </a:spcBef>
              <a:spcAft>
                <a:spcPts val="0"/>
              </a:spcAft>
              <a:buClr>
                <a:srgbClr val="78BE20"/>
              </a:buClr>
              <a:buSzPct val="80000"/>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Calibri" panose="020F0502020204030204"/>
                <a:ea typeface="+mn-ea"/>
                <a:cs typeface="+mn-cs"/>
              </a:rPr>
              <a:t>Provides peer-reviewed literature to support recommendations.</a:t>
            </a:r>
          </a:p>
          <a:p>
            <a:pPr marL="742950" marR="0" lvl="1" indent="-285750" algn="l" defTabSz="913830" rtl="0" eaLnBrk="1" fontAlgn="auto" latinLnBrk="0" hangingPunct="1">
              <a:lnSpc>
                <a:spcPct val="100000"/>
              </a:lnSpc>
              <a:spcBef>
                <a:spcPts val="0"/>
              </a:spcBef>
              <a:spcAft>
                <a:spcPts val="0"/>
              </a:spcAft>
              <a:buClr>
                <a:srgbClr val="78BE20"/>
              </a:buClr>
              <a:buSzPct val="80000"/>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Calibri" panose="020F0502020204030204"/>
                <a:ea typeface="+mn-ea"/>
                <a:cs typeface="+mn-cs"/>
              </a:rPr>
              <a:t>Provides confirmation with an authorization number.</a:t>
            </a:r>
          </a:p>
          <a:p>
            <a:pPr marL="742950" marR="0" lvl="1" indent="-285750" algn="l" defTabSz="913830" rtl="0" eaLnBrk="1" fontAlgn="auto" latinLnBrk="0" hangingPunct="1">
              <a:lnSpc>
                <a:spcPct val="100000"/>
              </a:lnSpc>
              <a:spcBef>
                <a:spcPts val="0"/>
              </a:spcBef>
              <a:spcAft>
                <a:spcPts val="0"/>
              </a:spcAft>
              <a:buClr>
                <a:srgbClr val="78BE20"/>
              </a:buClr>
              <a:buSzPct val="80000"/>
              <a:buFont typeface="Arial" panose="020B0604020202020204" pitchFamily="34" charset="0"/>
              <a:buChar char="•"/>
              <a:tabLst/>
              <a:defRPr/>
            </a:pPr>
            <a:endParaRPr kumimoji="0" lang="en-US" sz="10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226872" marR="0" lvl="0" indent="-226872" algn="l" defTabSz="913830" rtl="0" eaLnBrk="1" fontAlgn="auto" latinLnBrk="0" hangingPunct="1">
              <a:lnSpc>
                <a:spcPct val="100000"/>
              </a:lnSpc>
              <a:spcBef>
                <a:spcPts val="0"/>
              </a:spcBef>
              <a:spcAft>
                <a:spcPts val="0"/>
              </a:spcAft>
              <a:buClr>
                <a:srgbClr val="78BE20"/>
              </a:buClr>
              <a:buSzPct val="80000"/>
              <a:buFont typeface="Arial" pitchFamily="34" charset="0"/>
              <a:buChar char="•"/>
              <a:tabLst/>
              <a:defRPr/>
            </a:pPr>
            <a:r>
              <a:rPr kumimoji="0" lang="en-US" sz="1400" b="1" i="0" u="none" strike="noStrike" kern="1200" cap="none" spc="0" normalizeH="0" baseline="0" noProof="0" dirty="0">
                <a:ln>
                  <a:noFill/>
                </a:ln>
                <a:solidFill>
                  <a:srgbClr val="000000"/>
                </a:solidFill>
                <a:effectLst/>
                <a:uLnTx/>
                <a:uFillTx/>
                <a:latin typeface="Calibri" panose="020F0502020204030204"/>
                <a:ea typeface="+mn-ea"/>
                <a:cs typeface="+mn-cs"/>
              </a:rPr>
              <a:t>Humana Approved Procedure Code List and Guidelines</a:t>
            </a:r>
          </a:p>
          <a:p>
            <a:pPr marL="742950" marR="0" lvl="1" indent="-285750" algn="l" defTabSz="913830" rtl="0" eaLnBrk="1" fontAlgn="auto" latinLnBrk="0" hangingPunct="1">
              <a:lnSpc>
                <a:spcPct val="100000"/>
              </a:lnSpc>
              <a:spcBef>
                <a:spcPts val="0"/>
              </a:spcBef>
              <a:spcAft>
                <a:spcPts val="0"/>
              </a:spcAft>
              <a:buClr>
                <a:srgbClr val="78BE20"/>
              </a:buClr>
              <a:buSzPct val="80000"/>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Calibri" panose="020F0502020204030204"/>
                <a:ea typeface="+mn-ea"/>
                <a:cs typeface="+mn-cs"/>
              </a:rPr>
              <a:t>HealthHelp reviews all elective (preplanned) services listed on the Humana Approved Procedure Code List.</a:t>
            </a:r>
          </a:p>
          <a:p>
            <a:pPr marL="742950" marR="0" lvl="1" indent="-285750" algn="l" defTabSz="913830" rtl="0" eaLnBrk="1" fontAlgn="auto" latinLnBrk="0" hangingPunct="1">
              <a:lnSpc>
                <a:spcPct val="100000"/>
              </a:lnSpc>
              <a:spcBef>
                <a:spcPts val="0"/>
              </a:spcBef>
              <a:spcAft>
                <a:spcPts val="0"/>
              </a:spcAft>
              <a:buClr>
                <a:srgbClr val="78BE20"/>
              </a:buClr>
              <a:buSzPct val="80000"/>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Calibri" panose="020F0502020204030204"/>
                <a:ea typeface="+mn-ea"/>
                <a:cs typeface="+mn-cs"/>
              </a:rPr>
              <a:t>Procedure code list is located at </a:t>
            </a:r>
            <a:r>
              <a:rPr kumimoji="0" lang="en-US" sz="1400" b="0" i="0" u="none" strike="noStrike" kern="1200" cap="none" spc="0" normalizeH="0" baseline="0" noProof="0" dirty="0">
                <a:ln>
                  <a:noFill/>
                </a:ln>
                <a:solidFill>
                  <a:srgbClr val="000000"/>
                </a:solidFill>
                <a:effectLst/>
                <a:uLnTx/>
                <a:uFillTx/>
                <a:latin typeface="Calibri" panose="020F0502020204030204"/>
                <a:ea typeface="+mn-ea"/>
                <a:cs typeface="+mn-cs"/>
                <a:hlinkClick r:id="rId3"/>
              </a:rPr>
              <a:t>https://portal.healthhelp.com/humana/Consult.asp</a:t>
            </a:r>
            <a:endParaRPr kumimoji="0" lang="en-US" sz="14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457200" marR="0" lvl="1" indent="0" algn="l" defTabSz="913830" rtl="0" eaLnBrk="1" fontAlgn="auto" latinLnBrk="0" hangingPunct="1">
              <a:lnSpc>
                <a:spcPct val="100000"/>
              </a:lnSpc>
              <a:spcBef>
                <a:spcPts val="0"/>
              </a:spcBef>
              <a:spcAft>
                <a:spcPts val="0"/>
              </a:spcAft>
              <a:buClr>
                <a:srgbClr val="78BE20"/>
              </a:buClr>
              <a:buSzPct val="80000"/>
              <a:buFont typeface="BentonSansF Book" pitchFamily="50" charset="0"/>
              <a:buNone/>
              <a:tabLst/>
              <a:defRPr/>
            </a:pPr>
            <a:endParaRPr kumimoji="0" lang="en-US" sz="10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226872" marR="0" lvl="0" indent="-226872" algn="l" defTabSz="913830" rtl="0" eaLnBrk="1" fontAlgn="auto" latinLnBrk="0" hangingPunct="1">
              <a:lnSpc>
                <a:spcPct val="100000"/>
              </a:lnSpc>
              <a:spcBef>
                <a:spcPts val="0"/>
              </a:spcBef>
              <a:spcAft>
                <a:spcPts val="0"/>
              </a:spcAft>
              <a:buClr>
                <a:srgbClr val="78BE20"/>
              </a:buClr>
              <a:buSzPct val="80000"/>
              <a:buFont typeface="Arial" pitchFamily="34" charset="0"/>
              <a:buChar char="•"/>
              <a:tabLst/>
              <a:defRPr/>
            </a:pPr>
            <a:r>
              <a:rPr kumimoji="0" lang="en-US" sz="1400" b="1" i="0" u="none" strike="noStrike" kern="1200" cap="none" spc="0" normalizeH="0" baseline="0" noProof="0" dirty="0">
                <a:ln>
                  <a:noFill/>
                </a:ln>
                <a:solidFill>
                  <a:srgbClr val="000000"/>
                </a:solidFill>
                <a:effectLst/>
                <a:uLnTx/>
                <a:uFillTx/>
                <a:latin typeface="Calibri" panose="020F0502020204030204"/>
                <a:ea typeface="+mn-ea"/>
                <a:cs typeface="+mn-cs"/>
              </a:rPr>
              <a:t>Services performed in a hospital setting while the member is admitted, or in observation and/or emergency settings are not elective services. These “concurrent” services should be redirected back to Humana as they are outside the current scope of HealthHelp. HealthHelp does not have accreditation (URAC) to process concurrent procedures.</a:t>
            </a:r>
            <a:endParaRPr kumimoji="0" lang="en-US" sz="1400" b="0" i="0" u="none" strike="noStrike" kern="1200" cap="none" spc="0" normalizeH="0" baseline="0" noProof="0" dirty="0">
              <a:ln>
                <a:noFill/>
              </a:ln>
              <a:solidFill>
                <a:srgbClr val="53575A"/>
              </a:solidFill>
              <a:effectLst/>
              <a:uLnTx/>
              <a:uFillTx/>
              <a:latin typeface="Calibri" panose="020F0502020204030204"/>
              <a:ea typeface="+mn-ea"/>
              <a:cs typeface="+mn-cs"/>
            </a:endParaRPr>
          </a:p>
        </p:txBody>
      </p:sp>
      <p:sp>
        <p:nvSpPr>
          <p:cNvPr id="2" name="Slide Number Placeholder 1"/>
          <p:cNvSpPr>
            <a:spLocks noGrp="1"/>
          </p:cNvSpPr>
          <p:nvPr>
            <p:ph type="sldNum" sz="quarter" idx="1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78BE20"/>
                </a:solidFill>
                <a:effectLst/>
                <a:uLnTx/>
                <a:uFillTx/>
                <a:latin typeface="Calibri Light" panose="020F0302020204030204" pitchFamily="34" charset="0"/>
                <a:ea typeface="+mn-ea"/>
                <a:cs typeface="Calibri Light" panose="020F0302020204030204" pitchFamily="34" charset="0"/>
              </a:rPr>
              <a:t>|</a:t>
            </a:r>
            <a:r>
              <a:rPr kumimoji="0" lang="en-US" sz="1200" b="0" i="0" u="none" strike="noStrike" kern="1200" cap="none" spc="0" normalizeH="0" baseline="0" noProof="0" dirty="0">
                <a:ln>
                  <a:noFill/>
                </a:ln>
                <a:solidFill>
                  <a:srgbClr val="C8C8C8"/>
                </a:solidFill>
                <a:effectLst/>
                <a:uLnTx/>
                <a:uFillTx/>
                <a:latin typeface="Calibri Light" panose="020F0302020204030204" pitchFamily="34" charset="0"/>
                <a:ea typeface="+mn-ea"/>
                <a:cs typeface="Calibri Light" panose="020F0302020204030204" pitchFamily="34" charset="0"/>
              </a:rPr>
              <a:t> </a:t>
            </a:r>
            <a:fld id="{37D409AB-2201-4E18-8A34-C31753AD9B06}" type="slidenum">
              <a:rPr kumimoji="0" lang="en-US" sz="1200" b="0" i="0" u="none" strike="noStrike" kern="1200" cap="none" spc="0" normalizeH="0" baseline="0" noProof="0" smtClean="0">
                <a:ln>
                  <a:noFill/>
                </a:ln>
                <a:solidFill>
                  <a:srgbClr val="53575A"/>
                </a:solidFill>
                <a:effectLst/>
                <a:uLnTx/>
                <a:uFillTx/>
                <a:latin typeface="Calibri Light" panose="020F0302020204030204" pitchFamily="34" charset="0"/>
                <a:ea typeface="+mn-ea"/>
                <a:cs typeface="Calibri Light" panose="020F030202020403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99</a:t>
            </a:fld>
            <a:endParaRPr kumimoji="0" lang="en-US" sz="1200" b="0" i="0" u="none" strike="noStrike" kern="1200" cap="none" spc="0" normalizeH="0" baseline="0" noProof="0" dirty="0">
              <a:ln>
                <a:noFill/>
              </a:ln>
              <a:solidFill>
                <a:srgbClr val="53575A"/>
              </a:solidFill>
              <a:effectLst/>
              <a:uLnTx/>
              <a:uFillTx/>
              <a:latin typeface="Calibri Light" panose="020F0302020204030204" pitchFamily="34" charset="0"/>
              <a:ea typeface="+mn-ea"/>
              <a:cs typeface="Calibri Light" panose="020F0302020204030204" pitchFamily="34" charset="0"/>
            </a:endParaRPr>
          </a:p>
        </p:txBody>
      </p:sp>
    </p:spTree>
    <p:extLst>
      <p:ext uri="{BB962C8B-B14F-4D97-AF65-F5344CB8AC3E}">
        <p14:creationId xmlns:p14="http://schemas.microsoft.com/office/powerpoint/2010/main" val="718068564"/>
      </p:ext>
    </p:extLst>
  </p:cSld>
  <p:clrMapOvr>
    <a:masterClrMapping/>
  </p:clrMapOvr>
</p:sld>
</file>

<file path=ppt/theme/theme1.xml><?xml version="1.0" encoding="utf-8"?>
<a:theme xmlns:a="http://schemas.openxmlformats.org/drawingml/2006/main" name="BrushVTI">
  <a:themeElements>
    <a:clrScheme name="Custom 17">
      <a:dk1>
        <a:sysClr val="windowText" lastClr="000000"/>
      </a:dk1>
      <a:lt1>
        <a:sysClr val="window" lastClr="FFFFFF"/>
      </a:lt1>
      <a:dk2>
        <a:srgbClr val="57495C"/>
      </a:dk2>
      <a:lt2>
        <a:srgbClr val="E7E6E6"/>
      </a:lt2>
      <a:accent1>
        <a:srgbClr val="F07C98"/>
      </a:accent1>
      <a:accent2>
        <a:srgbClr val="A6778D"/>
      </a:accent2>
      <a:accent3>
        <a:srgbClr val="768BA6"/>
      </a:accent3>
      <a:accent4>
        <a:srgbClr val="E8908B"/>
      </a:accent4>
      <a:accent5>
        <a:srgbClr val="C47A93"/>
      </a:accent5>
      <a:accent6>
        <a:srgbClr val="70A8DB"/>
      </a:accent6>
      <a:hlink>
        <a:srgbClr val="EB8067"/>
      </a:hlink>
      <a:folHlink>
        <a:srgbClr val="7BC7C0"/>
      </a:folHlink>
    </a:clrScheme>
    <a:fontScheme name="Custom 3">
      <a:majorFont>
        <a:latin typeface="Elephant"/>
        <a:ea typeface=""/>
        <a:cs typeface=""/>
      </a:majorFont>
      <a:minorFont>
        <a:latin typeface="Century Gothi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rushVTI" id="{7102FA3A-9D7B-4497-8C4B-FB535AAFDE06}" vid="{C6D41F62-6FAB-440A-BEC7-CB7BF190811F}"/>
    </a:ext>
  </a:extLst>
</a:theme>
</file>

<file path=ppt/theme/theme10.xml><?xml version="1.0" encoding="utf-8"?>
<a:theme xmlns:a="http://schemas.openxmlformats.org/drawingml/2006/main" name="Master Theme">
  <a:themeElements>
    <a:clrScheme name="Custom 3">
      <a:dk1>
        <a:srgbClr val="002677"/>
      </a:dk1>
      <a:lt1>
        <a:srgbClr val="FFFFFF"/>
      </a:lt1>
      <a:dk2>
        <a:srgbClr val="595959"/>
      </a:dk2>
      <a:lt2>
        <a:srgbClr val="CCF2F7"/>
      </a:lt2>
      <a:accent1>
        <a:srgbClr val="002677"/>
      </a:accent1>
      <a:accent2>
        <a:srgbClr val="00BED5"/>
      </a:accent2>
      <a:accent3>
        <a:srgbClr val="99E5EE"/>
      </a:accent3>
      <a:accent4>
        <a:srgbClr val="F5B700"/>
      </a:accent4>
      <a:accent5>
        <a:srgbClr val="FBE299"/>
      </a:accent5>
      <a:accent6>
        <a:srgbClr val="FF681F"/>
      </a:accent6>
      <a:hlink>
        <a:srgbClr val="196ECF"/>
      </a:hlink>
      <a:folHlink>
        <a:srgbClr val="002677"/>
      </a:folHlink>
    </a:clrScheme>
    <a:fontScheme name="UnitedHealthcare">
      <a:majorFont>
        <a:latin typeface="Georgia"/>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9525">
          <a:solidFill>
            <a:schemeClr val="tx2">
              <a:lumMod val="40000"/>
              <a:lumOff val="60000"/>
            </a:schemeClr>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Slide Master 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2.xml><?xml version="1.0" encoding="utf-8"?>
<a:theme xmlns:a="http://schemas.openxmlformats.org/drawingml/2006/main" name="Slide Master 2">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3.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Office Theme">
  <a:themeElements>
    <a:clrScheme name="CIVHC">
      <a:dk1>
        <a:sysClr val="windowText" lastClr="000000"/>
      </a:dk1>
      <a:lt1>
        <a:sysClr val="window" lastClr="FFFFFF"/>
      </a:lt1>
      <a:dk2>
        <a:srgbClr val="67686B"/>
      </a:dk2>
      <a:lt2>
        <a:srgbClr val="F5F2F2"/>
      </a:lt2>
      <a:accent1>
        <a:srgbClr val="66CCFF"/>
      </a:accent1>
      <a:accent2>
        <a:srgbClr val="AEBB57"/>
      </a:accent2>
      <a:accent3>
        <a:srgbClr val="E58036"/>
      </a:accent3>
      <a:accent4>
        <a:srgbClr val="67686B"/>
      </a:accent4>
      <a:accent5>
        <a:srgbClr val="66CCFF"/>
      </a:accent5>
      <a:accent6>
        <a:srgbClr val="AEBB57"/>
      </a:accent6>
      <a:hlink>
        <a:srgbClr val="E58036"/>
      </a:hlink>
      <a:folHlink>
        <a:srgbClr val="67686B"/>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PPT Template_CCP_Color">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Word Template_CCP_color" id="{D1EF39DE-4C19-B146-88D5-1FE1BFF6E9F2}" vid="{ABC24B87-AE1D-F441-86A8-1AB11882A522}"/>
    </a:ext>
  </a:extLst>
</a:theme>
</file>

<file path=ppt/theme/theme3.xml><?xml version="1.0" encoding="utf-8"?>
<a:theme xmlns:a="http://schemas.openxmlformats.org/drawingml/2006/main" name="Inside Slid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Word Template_CCP_color" id="{D1EF39DE-4C19-B146-88D5-1FE1BFF6E9F2}" vid="{AA4F28FA-FA78-9C4E-AF6F-CBBC2323B7CC}"/>
    </a:ext>
  </a:extLst>
</a:theme>
</file>

<file path=ppt/theme/theme4.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5.xml><?xml version="1.0" encoding="utf-8"?>
<a:theme xmlns:a="http://schemas.openxmlformats.org/drawingml/2006/main" name="Optum Theme">
  <a:themeElements>
    <a:clrScheme name="Optum Color Palette 2022">
      <a:dk1>
        <a:srgbClr val="5A5A5A"/>
      </a:dk1>
      <a:lt1>
        <a:srgbClr val="FFFFFF"/>
      </a:lt1>
      <a:dk2>
        <a:srgbClr val="FF612B"/>
      </a:dk2>
      <a:lt2>
        <a:srgbClr val="D9F6FA"/>
      </a:lt2>
      <a:accent1>
        <a:srgbClr val="5A5A5A"/>
      </a:accent1>
      <a:accent2>
        <a:srgbClr val="5A5A5A"/>
      </a:accent2>
      <a:accent3>
        <a:srgbClr val="5A5A5A"/>
      </a:accent3>
      <a:accent4>
        <a:srgbClr val="5A5A5A"/>
      </a:accent4>
      <a:accent5>
        <a:srgbClr val="5A5A5A"/>
      </a:accent5>
      <a:accent6>
        <a:srgbClr val="002677"/>
      </a:accent6>
      <a:hlink>
        <a:srgbClr val="196ECF"/>
      </a:hlink>
      <a:folHlink>
        <a:srgbClr val="5A5A5A"/>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gray">
        <a:solidFill>
          <a:schemeClr val="bg2"/>
        </a:solidFill>
        <a:ln cap="rnd">
          <a:noFill/>
          <a:round/>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rtl="0" eaLnBrk="1" fontAlgn="auto" hangingPunct="1">
          <a:lnSpc>
            <a:spcPct val="100000"/>
          </a:lnSpc>
          <a:spcBef>
            <a:spcPts val="600"/>
          </a:spcBef>
          <a:spcAft>
            <a:spcPts val="0"/>
          </a:spcAft>
          <a:defRPr sz="1400" b="0" i="0" u="none" baseline="0" dirty="0">
            <a:solidFill>
              <a:srgbClr val="FFFFFF"/>
            </a:solidFill>
          </a:defRPr>
        </a:defPPr>
      </a:lstStyle>
      <a:style>
        <a:lnRef idx="2">
          <a:schemeClr val="accent1">
            <a:shade val="50000"/>
          </a:schemeClr>
        </a:lnRef>
        <a:fillRef idx="1">
          <a:schemeClr val="accent1"/>
        </a:fillRef>
        <a:effectRef idx="0">
          <a:schemeClr val="accent1"/>
        </a:effectRef>
        <a:fontRef idx="minor">
          <a:schemeClr val="lt1"/>
        </a:fontRef>
      </a:style>
    </a:spDef>
    <a:lnDef>
      <a:spPr bwMode="gray">
        <a:ln w="19050" cap="rnd">
          <a:solidFill>
            <a:schemeClr val="accent6"/>
          </a:solidFill>
          <a:round/>
          <a:headEnd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bwMode="gray">
        <a:noFill/>
      </a:spPr>
      <a:bodyPr vert="horz" wrap="square" lIns="0" tIns="0" rIns="0" bIns="0" rtlCol="0">
        <a:spAutoFit/>
      </a:bodyPr>
      <a:lstStyle>
        <a:defPPr algn="l">
          <a:spcBef>
            <a:spcPts val="600"/>
          </a:spcBef>
          <a:defRPr sz="1400" dirty="0"/>
        </a:defPPr>
      </a:lstStyle>
    </a:txDef>
  </a:objectDefaults>
  <a:extraClrSchemeLst/>
  <a:custClrLst>
    <a:custClr name="Warm White">
      <a:srgbClr val="FBF9F4"/>
    </a:custClr>
    <a:custClr name="Blank">
      <a:srgbClr val="FFFFFF"/>
    </a:custClr>
    <a:custClr name="Green Success">
      <a:srgbClr val="007000"/>
    </a:custClr>
    <a:custClr name="Red Alert">
      <a:srgbClr val="C40000"/>
    </a:custClr>
    <a:custClr name="Gold Callout">
      <a:srgbClr val="F5B700"/>
    </a:custClr>
    <a:custClr name="Blank">
      <a:srgbClr val="FFFFFF"/>
    </a:custClr>
    <a:custClr name="Blank">
      <a:srgbClr val="FFFFFF"/>
    </a:custClr>
    <a:custClr name="Lagoon">
      <a:srgbClr val="007C89"/>
    </a:custClr>
    <a:custClr name="Violet">
      <a:srgbClr val="422C88"/>
    </a:custClr>
    <a:custClr name="Strawberry">
      <a:srgbClr val="A32A2E"/>
    </a:custClr>
    <a:custClr name="Blank">
      <a:srgbClr val="FFFFFF"/>
    </a:custClr>
    <a:custClr name="Blank">
      <a:srgbClr val="FFFFFF"/>
    </a:custClr>
    <a:custClr name="Blank">
      <a:srgbClr val="FFFFFF"/>
    </a:custClr>
    <a:custClr name="Blank">
      <a:srgbClr val="FFFFFF"/>
    </a:custClr>
    <a:custClr name="Blank">
      <a:srgbClr val="FFFFFF"/>
    </a:custClr>
    <a:custClr name="Blank">
      <a:srgbClr val="FFFFFF"/>
    </a:custClr>
    <a:custClr name="Blank">
      <a:srgbClr val="FFFFFF"/>
    </a:custClr>
    <a:custClr name="Rainwater">
      <a:srgbClr val="6FC1B1"/>
    </a:custClr>
    <a:custClr name="Iris">
      <a:srgbClr val="8061BC"/>
    </a:custClr>
    <a:custClr name="Apple">
      <a:srgbClr val="D13F44"/>
    </a:custClr>
  </a:custClrLst>
  <a:extLst>
    <a:ext uri="{05A4C25C-085E-4340-85A3-A5531E510DB2}">
      <thm15:themeFamily xmlns:thm15="http://schemas.microsoft.com/office/thememl/2012/main" name="optum-onscreen-16x9-20220119.potx" id="{3EF2C1C1-9D0A-4020-91BC-2F4B56D48CD9}" vid="{0D7E7527-4227-4F48-A65F-1F00EF55C8E7}"/>
    </a:ext>
  </a:extLst>
</a:theme>
</file>

<file path=ppt/theme/theme6.xml><?xml version="1.0" encoding="utf-8"?>
<a:theme xmlns:a="http://schemas.openxmlformats.org/drawingml/2006/main" name="Blue Theme">
  <a:themeElements>
    <a:clrScheme name="HCPF 2019 Colors">
      <a:dk1>
        <a:srgbClr val="000000"/>
      </a:dk1>
      <a:lt1>
        <a:srgbClr val="FFFFFF"/>
      </a:lt1>
      <a:dk2>
        <a:srgbClr val="4E5758"/>
      </a:dk2>
      <a:lt2>
        <a:srgbClr val="F2F2F2"/>
      </a:lt2>
      <a:accent1>
        <a:srgbClr val="00A6CE"/>
      </a:accent1>
      <a:accent2>
        <a:srgbClr val="C32032"/>
      </a:accent2>
      <a:accent3>
        <a:srgbClr val="37657F"/>
      </a:accent3>
      <a:accent4>
        <a:srgbClr val="225D39"/>
      </a:accent4>
      <a:accent5>
        <a:srgbClr val="232C68"/>
      </a:accent5>
      <a:accent6>
        <a:srgbClr val="814C9E"/>
      </a:accent6>
      <a:hlink>
        <a:srgbClr val="7B853A"/>
      </a:hlink>
      <a:folHlink>
        <a:srgbClr val="FFD2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White Theme">
  <a:themeElements>
    <a:clrScheme name="HCPF">
      <a:dk1>
        <a:srgbClr val="000000"/>
      </a:dk1>
      <a:lt1>
        <a:srgbClr val="FFFFFF"/>
      </a:lt1>
      <a:dk2>
        <a:srgbClr val="272E67"/>
      </a:dk2>
      <a:lt2>
        <a:srgbClr val="FFFFFF"/>
      </a:lt2>
      <a:accent1>
        <a:srgbClr val="215E3A"/>
      </a:accent1>
      <a:accent2>
        <a:srgbClr val="C52034"/>
      </a:accent2>
      <a:accent3>
        <a:srgbClr val="FED20D"/>
      </a:accent3>
      <a:accent4>
        <a:srgbClr val="366680"/>
      </a:accent4>
      <a:accent5>
        <a:srgbClr val="272E67"/>
      </a:accent5>
      <a:accent6>
        <a:srgbClr val="7B873B"/>
      </a:accent6>
      <a:hlink>
        <a:srgbClr val="272E67"/>
      </a:hlink>
      <a:folHlink>
        <a:srgbClr val="FFFF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1_Brand_BlueBand_PPT_External_4x3-2017">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7_HUMANA MASTER SLIDES">
  <a:themeElements>
    <a:clrScheme name="HUMANA PRIMARY">
      <a:dk1>
        <a:srgbClr val="53575A"/>
      </a:dk1>
      <a:lt1>
        <a:srgbClr val="C8C8C8"/>
      </a:lt1>
      <a:dk2>
        <a:srgbClr val="002F57"/>
      </a:dk2>
      <a:lt2>
        <a:srgbClr val="FFFFFF"/>
      </a:lt2>
      <a:accent1>
        <a:srgbClr val="78BE20"/>
      </a:accent1>
      <a:accent2>
        <a:srgbClr val="497728"/>
      </a:accent2>
      <a:accent3>
        <a:srgbClr val="66BAC4"/>
      </a:accent3>
      <a:accent4>
        <a:srgbClr val="007480"/>
      </a:accent4>
      <a:accent5>
        <a:srgbClr val="612066"/>
      </a:accent5>
      <a:accent6>
        <a:srgbClr val="AE0061"/>
      </a:accent6>
      <a:hlink>
        <a:srgbClr val="007480"/>
      </a:hlink>
      <a:folHlink>
        <a:srgbClr val="00748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63500">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280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25400" cap="sq">
          <a:solidFill>
            <a:schemeClr val="accent2"/>
          </a:solidFill>
          <a:beve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2000">
            <a:solidFill>
              <a:schemeClr val="tx2"/>
            </a:solidFill>
          </a:defRPr>
        </a:defPPr>
      </a:lstStyle>
    </a:txDef>
  </a:objectDefaults>
  <a:extraClrSchemeLst/>
  <a:extLst>
    <a:ext uri="{05A4C25C-085E-4340-85A3-A5531E510DB2}">
      <thm15:themeFamily xmlns:thm15="http://schemas.microsoft.com/office/thememl/2012/main" name="208286_Enterprise PowerPoint Template Update_Light_49" id="{29CFA6CF-C85A-FD4E-8AF0-04EBF1FC6D1A}" vid="{063794B6-B4DB-D143-842C-8CAEEBE3F6EC}"/>
    </a:ext>
  </a:extLst>
</a:theme>
</file>

<file path=docProps/app.xml><?xml version="1.0" encoding="utf-8"?>
<Properties xmlns="http://schemas.openxmlformats.org/officeDocument/2006/extended-properties" xmlns:vt="http://schemas.openxmlformats.org/officeDocument/2006/docPropsVTypes">
  <Template>Brush</Template>
  <TotalTime>390</TotalTime>
  <Words>8381</Words>
  <Application>Microsoft Office PowerPoint</Application>
  <PresentationFormat>Widescreen</PresentationFormat>
  <Paragraphs>1058</Paragraphs>
  <Slides>140</Slides>
  <Notes>70</Notes>
  <HiddenSlides>0</HiddenSlides>
  <MMClips>0</MMClips>
  <ScaleCrop>false</ScaleCrop>
  <HeadingPairs>
    <vt:vector size="8" baseType="variant">
      <vt:variant>
        <vt:lpstr>Fonts Used</vt:lpstr>
      </vt:variant>
      <vt:variant>
        <vt:i4>33</vt:i4>
      </vt:variant>
      <vt:variant>
        <vt:lpstr>Theme</vt:lpstr>
      </vt:variant>
      <vt:variant>
        <vt:i4>14</vt:i4>
      </vt:variant>
      <vt:variant>
        <vt:lpstr>Embedded OLE Servers</vt:lpstr>
      </vt:variant>
      <vt:variant>
        <vt:i4>1</vt:i4>
      </vt:variant>
      <vt:variant>
        <vt:lpstr>Slide Titles</vt:lpstr>
      </vt:variant>
      <vt:variant>
        <vt:i4>140</vt:i4>
      </vt:variant>
    </vt:vector>
  </HeadingPairs>
  <TitlesOfParts>
    <vt:vector size="188" baseType="lpstr">
      <vt:lpstr>Amasis MT Pro Medium</vt:lpstr>
      <vt:lpstr>Aparajita</vt:lpstr>
      <vt:lpstr>Arial</vt:lpstr>
      <vt:lpstr>Arial Narrow</vt:lpstr>
      <vt:lpstr>BentonSansF Book</vt:lpstr>
      <vt:lpstr>Calibri</vt:lpstr>
      <vt:lpstr>Calibri Light</vt:lpstr>
      <vt:lpstr>Century Gothic</vt:lpstr>
      <vt:lpstr>CIDFont+F1</vt:lpstr>
      <vt:lpstr>CIDFont+F4</vt:lpstr>
      <vt:lpstr>Elephant</vt:lpstr>
      <vt:lpstr>Georgia</vt:lpstr>
      <vt:lpstr>Helvetica</vt:lpstr>
      <vt:lpstr>Lato</vt:lpstr>
      <vt:lpstr>Lucida Grande</vt:lpstr>
      <vt:lpstr>Material Icons</vt:lpstr>
      <vt:lpstr>Noto Sans Symbols</vt:lpstr>
      <vt:lpstr>Open Sans</vt:lpstr>
      <vt:lpstr>Proxima Nova</vt:lpstr>
      <vt:lpstr>Proxima Nova Extrabold</vt:lpstr>
      <vt:lpstr>Proxima Nova Semibold</vt:lpstr>
      <vt:lpstr>proxima-nova</vt:lpstr>
      <vt:lpstr>ProximaNova</vt:lpstr>
      <vt:lpstr>System Font Regular</vt:lpstr>
      <vt:lpstr>Times New Roman</vt:lpstr>
      <vt:lpstr>Trebuchet MS</vt:lpstr>
      <vt:lpstr>UHC2020Sans-Bold</vt:lpstr>
      <vt:lpstr>UHC2020Sans-Medium</vt:lpstr>
      <vt:lpstr>UHC2020Sans-SemiBold</vt:lpstr>
      <vt:lpstr>UHCSerifHeadline-Semibold</vt:lpstr>
      <vt:lpstr>Wingdings</vt:lpstr>
      <vt:lpstr>Wingdings 2</vt:lpstr>
      <vt:lpstr>Wingdings 3</vt:lpstr>
      <vt:lpstr>BrushVTI</vt:lpstr>
      <vt:lpstr>PPT Template_CCP_Color</vt:lpstr>
      <vt:lpstr>Inside Slide</vt:lpstr>
      <vt:lpstr>Facet</vt:lpstr>
      <vt:lpstr>Optum Theme</vt:lpstr>
      <vt:lpstr>Blue Theme</vt:lpstr>
      <vt:lpstr>White Theme</vt:lpstr>
      <vt:lpstr>1_Brand_BlueBand_PPT_External_4x3-2017</vt:lpstr>
      <vt:lpstr>7_HUMANA MASTER SLIDES</vt:lpstr>
      <vt:lpstr>Master Theme</vt:lpstr>
      <vt:lpstr>Slide Master 1</vt:lpstr>
      <vt:lpstr>Slide Master 2</vt:lpstr>
      <vt:lpstr>Simple Light</vt:lpstr>
      <vt:lpstr>Office Theme</vt:lpstr>
      <vt:lpstr>Acrobat Document</vt:lpstr>
      <vt:lpstr>PowerPoint Presentation</vt:lpstr>
      <vt:lpstr>  WELCOME  Jacqueline Terrasi Payer Day Chair  Tawnya Wartell President  Mary Kelly, PhD Productive Leaders</vt:lpstr>
      <vt:lpstr>Mary Kelly, PhD</vt:lpstr>
      <vt:lpstr>PowerPoint Presentation</vt:lpstr>
      <vt:lpstr>Using Data to Drive Value: Advancing the Triple Aim</vt:lpstr>
      <vt:lpstr>CIVHC Our Mission</vt:lpstr>
      <vt:lpstr>Who We Serve</vt:lpstr>
      <vt:lpstr>Administration of the CO APCD</vt:lpstr>
      <vt:lpstr>How We Serve</vt:lpstr>
      <vt:lpstr>Signature Public Reports</vt:lpstr>
      <vt:lpstr>Shop for Care Tool for Consumers</vt:lpstr>
      <vt:lpstr>Community Dashboard</vt:lpstr>
      <vt:lpstr>Community Dashboard Trends  All Payers, 2013-2019</vt:lpstr>
      <vt:lpstr>Community Dashboard Trends  All Payers, 2013-2019</vt:lpstr>
      <vt:lpstr>Telehealth vs. In-Person Utilization Primary Care</vt:lpstr>
      <vt:lpstr>Telehealth vs. In-Person Utilization Behavioral Health </vt:lpstr>
      <vt:lpstr>Affordability Dashboard (Currently)</vt:lpstr>
      <vt:lpstr>Cost of Care in Colorado </vt:lpstr>
      <vt:lpstr>Outpatient Spending Categories: 2017-2020</vt:lpstr>
      <vt:lpstr>Low Value Care in Colorado (CO APCD, 2020)</vt:lpstr>
      <vt:lpstr>Low Value Care in Colorado (CO APCD, 2020)</vt:lpstr>
      <vt:lpstr>Prescription Drug Rebates (2018-2020) </vt:lpstr>
      <vt:lpstr>Percentage of Prescription Drug Rebate, Commercial Payers, 2018-2020 </vt:lpstr>
      <vt:lpstr>Affordability Dashboard (Coming soon)</vt:lpstr>
      <vt:lpstr>THANK YOU  Questions? Maria de Jesus Diaz-Perez Director of Research and Performance Measurement mdiaz@civhc.org   info@civhc.org </vt:lpstr>
      <vt:lpstr>Networking Break</vt:lpstr>
      <vt:lpstr>PowerPoint Presentation</vt:lpstr>
      <vt:lpstr>Value-Based Care</vt:lpstr>
      <vt:lpstr>What is Value-Based Care?</vt:lpstr>
      <vt:lpstr>PowerPoint Presentation</vt:lpstr>
      <vt:lpstr>PowerPoint Presentation</vt:lpstr>
      <vt:lpstr>Clinically Integrated Networks Driving Better Quality And Lower Costs</vt:lpstr>
      <vt:lpstr>PowerPoint Presentation</vt:lpstr>
      <vt:lpstr>PowerPoint Presentation</vt:lpstr>
      <vt:lpstr>PowerPoint Presentation</vt:lpstr>
      <vt:lpstr>WORKING WITH CIGNA</vt:lpstr>
      <vt:lpstr>Cigna Commercial</vt:lpstr>
      <vt:lpstr>Cigna Medicare Advantage</vt:lpstr>
      <vt:lpstr>PowerPoint Presentation</vt:lpstr>
      <vt:lpstr>PowerPoint Presentation</vt:lpstr>
      <vt:lpstr>PowerPoint Presentation</vt:lpstr>
      <vt:lpstr>Provider Network Services </vt:lpstr>
      <vt:lpstr>Colorado Access On-Boarding For Providers What is Included </vt:lpstr>
      <vt:lpstr>Connect With Us         </vt:lpstr>
      <vt:lpstr>Provider Learning Management System (LMS)</vt:lpstr>
      <vt:lpstr>Uniform Services Coding Manual (USCM)</vt:lpstr>
      <vt:lpstr>Reimbursement Options </vt:lpstr>
      <vt:lpstr>COA Provider Network Managers providernetworkservices@coaccess.com</vt:lpstr>
      <vt:lpstr>PowerPoint Presentation</vt:lpstr>
      <vt:lpstr>CMGMA Payer Day 2022</vt:lpstr>
      <vt:lpstr>Agenda</vt:lpstr>
      <vt:lpstr>Prior Authorization</vt:lpstr>
      <vt:lpstr>https://www.uhcprovider.com/en/prior-auth-advance-notification.html</vt:lpstr>
      <vt:lpstr>https://www.uhcprovider.com/en/prior-auth-advance-notification.html</vt:lpstr>
      <vt:lpstr>https://www.uhcprovider.com/en/prior-auth-advance-notification.html</vt:lpstr>
      <vt:lpstr>https://www.uhcprovider.com/en/prior-auth-advance-notification.html</vt:lpstr>
      <vt:lpstr>Prior Authorization and Notification | UHCprovider.com</vt:lpstr>
      <vt:lpstr>No Surprise Billing Act</vt:lpstr>
      <vt:lpstr>No Surprise Billing Act</vt:lpstr>
      <vt:lpstr>No Surprise Billing Act</vt:lpstr>
      <vt:lpstr>PowerPoint Presentation</vt:lpstr>
      <vt:lpstr>PowerPoint Presentation</vt:lpstr>
      <vt:lpstr>PowerPoint Presentation</vt:lpstr>
      <vt:lpstr>Why Friday Health Plans</vt:lpstr>
      <vt:lpstr>We’re Purpose Built for Consumers</vt:lpstr>
      <vt:lpstr>Our Founders</vt:lpstr>
      <vt:lpstr>Company Background</vt:lpstr>
      <vt:lpstr>Benefits People Want and Use</vt:lpstr>
      <vt:lpstr>PowerPoint Presentation</vt:lpstr>
      <vt:lpstr>PowerPoint Presentation</vt:lpstr>
      <vt:lpstr>Products/Credentialing </vt:lpstr>
      <vt:lpstr>Prior Authorizations</vt:lpstr>
      <vt:lpstr>No Surprise Billing Act</vt:lpstr>
      <vt:lpstr>How do I learn more?</vt:lpstr>
      <vt:lpstr>Networking Lunch</vt:lpstr>
      <vt:lpstr>PowerPoint Presentation</vt:lpstr>
      <vt:lpstr>PowerPoint Presentation</vt:lpstr>
      <vt:lpstr>Utilization Management(UM)</vt:lpstr>
      <vt:lpstr>What do we PAR?</vt:lpstr>
      <vt:lpstr>Why can it be difficult to get an Authorization?</vt:lpstr>
      <vt:lpstr>Steps to get a PAR</vt:lpstr>
      <vt:lpstr>Modernizing the ColoradoPAR program</vt:lpstr>
      <vt:lpstr>More information</vt:lpstr>
      <vt:lpstr>Questions?</vt:lpstr>
      <vt:lpstr>Thank you!</vt:lpstr>
      <vt:lpstr>PowerPoint Presentation</vt:lpstr>
      <vt:lpstr>PowerPoint Presentation</vt:lpstr>
      <vt:lpstr>Humana Agenda</vt:lpstr>
      <vt:lpstr>PowerPoint Presentation</vt:lpstr>
      <vt:lpstr>Helpful Phone Numbers</vt:lpstr>
      <vt:lpstr>PowerPoint Presentation</vt:lpstr>
      <vt:lpstr>PowerPoint Presentation</vt:lpstr>
      <vt:lpstr>Humana and Availity</vt:lpstr>
      <vt:lpstr>PowerPoint Presentation</vt:lpstr>
      <vt:lpstr>PowerPoint Presentation</vt:lpstr>
      <vt:lpstr>PowerPoint Presentation</vt:lpstr>
      <vt:lpstr>Register for other Humana-led training</vt:lpstr>
      <vt:lpstr>PowerPoint Presentation</vt:lpstr>
      <vt:lpstr>PowerPoint Presentation</vt:lpstr>
      <vt:lpstr>Submitting preauthorization requests</vt:lpstr>
      <vt:lpstr>Resources</vt:lpstr>
      <vt:lpstr>PowerPoint Presentation</vt:lpstr>
      <vt:lpstr>Bringing the vision to life: Cohere patient journey</vt:lpstr>
      <vt:lpstr>PowerPoint Presentation</vt:lpstr>
      <vt:lpstr>Cohere Difference: Organizing policies around how physicians practice </vt:lpstr>
      <vt:lpstr>Networking Break</vt:lpstr>
      <vt:lpstr>PowerPoint Presentation</vt:lpstr>
      <vt:lpstr>PowerPoint Presentation</vt:lpstr>
      <vt:lpstr>Optum Care Network- Colorado</vt:lpstr>
      <vt:lpstr>PowerPoint Presentation</vt:lpstr>
      <vt:lpstr>PowerPoint Presentation</vt:lpstr>
      <vt:lpstr>PowerPoint Presentation</vt:lpstr>
      <vt:lpstr>PowerPoint Presentation</vt:lpstr>
      <vt:lpstr>Partnering With Us</vt:lpstr>
      <vt:lpstr>Medicare Advantage plans managed by Optum Care:</vt:lpstr>
      <vt:lpstr>How to Identify Our Members</vt:lpstr>
      <vt:lpstr>Where do you get help</vt:lpstr>
      <vt:lpstr>PowerPoint Presentation</vt:lpstr>
      <vt:lpstr>PowerPoint Presentation</vt:lpstr>
      <vt:lpstr>SonderMind</vt:lpstr>
      <vt:lpstr>Who we are</vt:lpstr>
      <vt:lpstr>SonderMind is redesigning mental and behavioral health through improved access, utilization, and outcomes. </vt:lpstr>
      <vt:lpstr>Meet Jay Koren, Partnership Manager </vt:lpstr>
      <vt:lpstr>SonderMind, Healthcare Systems, and Physician Groups</vt:lpstr>
      <vt:lpstr>SonderMind’s reach</vt:lpstr>
      <vt:lpstr>Comprehensive</vt:lpstr>
      <vt:lpstr>Comprehensive</vt:lpstr>
      <vt:lpstr>Comprehensive</vt:lpstr>
      <vt:lpstr>Comprehensive</vt:lpstr>
      <vt:lpstr>Comprehensive</vt:lpstr>
      <vt:lpstr>Accessible</vt:lpstr>
      <vt:lpstr>Accessible</vt:lpstr>
      <vt:lpstr>Effective</vt:lpstr>
      <vt:lpstr>How we work</vt:lpstr>
      <vt:lpstr>Getting started with SonderMind</vt:lpstr>
      <vt:lpstr>SonderMind Client Journey</vt:lpstr>
      <vt:lpstr>Integrated Therapist</vt:lpstr>
      <vt:lpstr>Collaborative Care Model (CoCM) </vt:lpstr>
      <vt:lpstr>Questions?</vt:lpstr>
      <vt:lpstr>Closing Remarks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Terrasi Jacque</dc:creator>
  <cp:lastModifiedBy>kristina m3solutionsllc.com</cp:lastModifiedBy>
  <cp:revision>5</cp:revision>
  <dcterms:created xsi:type="dcterms:W3CDTF">2022-06-14T01:31:56Z</dcterms:created>
  <dcterms:modified xsi:type="dcterms:W3CDTF">2022-06-15T22:44:06Z</dcterms:modified>
</cp:coreProperties>
</file>